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812" r:id="rId1"/>
  </p:sldMasterIdLst>
  <p:notesMasterIdLst>
    <p:notesMasterId r:id="rId36"/>
  </p:notesMasterIdLst>
  <p:handoutMasterIdLst>
    <p:handoutMasterId r:id="rId37"/>
  </p:handoutMasterIdLst>
  <p:sldIdLst>
    <p:sldId id="639" r:id="rId2"/>
    <p:sldId id="681" r:id="rId3"/>
    <p:sldId id="646" r:id="rId4"/>
    <p:sldId id="647" r:id="rId5"/>
    <p:sldId id="648" r:id="rId6"/>
    <p:sldId id="649" r:id="rId7"/>
    <p:sldId id="650" r:id="rId8"/>
    <p:sldId id="651" r:id="rId9"/>
    <p:sldId id="652" r:id="rId10"/>
    <p:sldId id="653" r:id="rId11"/>
    <p:sldId id="654" r:id="rId12"/>
    <p:sldId id="655" r:id="rId13"/>
    <p:sldId id="656" r:id="rId14"/>
    <p:sldId id="661" r:id="rId15"/>
    <p:sldId id="662" r:id="rId16"/>
    <p:sldId id="663" r:id="rId17"/>
    <p:sldId id="664" r:id="rId18"/>
    <p:sldId id="665" r:id="rId19"/>
    <p:sldId id="666" r:id="rId20"/>
    <p:sldId id="667" r:id="rId21"/>
    <p:sldId id="668" r:id="rId22"/>
    <p:sldId id="669" r:id="rId23"/>
    <p:sldId id="670" r:id="rId24"/>
    <p:sldId id="672" r:id="rId25"/>
    <p:sldId id="675" r:id="rId26"/>
    <p:sldId id="676" r:id="rId27"/>
    <p:sldId id="677" r:id="rId28"/>
    <p:sldId id="684" r:id="rId29"/>
    <p:sldId id="685" r:id="rId30"/>
    <p:sldId id="688" r:id="rId31"/>
    <p:sldId id="689" r:id="rId32"/>
    <p:sldId id="691" r:id="rId33"/>
    <p:sldId id="692" r:id="rId34"/>
    <p:sldId id="550" r:id="rId35"/>
  </p:sldIdLst>
  <p:sldSz cx="9144000" cy="6858000" type="screen4x3"/>
  <p:notesSz cx="6669088" cy="9928225"/>
  <p:defaultTextStyle>
    <a:defPPr>
      <a:defRPr lang="en-GB"/>
    </a:defPPr>
    <a:lvl1pPr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굴림" pitchFamily="50" charset="-127"/>
        <a:cs typeface="+mn-cs"/>
      </a:defRPr>
    </a:lvl1pPr>
    <a:lvl2pPr marL="4572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굴림" pitchFamily="50" charset="-127"/>
        <a:cs typeface="+mn-cs"/>
      </a:defRPr>
    </a:lvl2pPr>
    <a:lvl3pPr marL="9144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굴림" pitchFamily="50" charset="-127"/>
        <a:cs typeface="+mn-cs"/>
      </a:defRPr>
    </a:lvl3pPr>
    <a:lvl4pPr marL="13716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굴림" pitchFamily="50" charset="-127"/>
        <a:cs typeface="+mn-cs"/>
      </a:defRPr>
    </a:lvl4pPr>
    <a:lvl5pPr marL="1828800" algn="l" rtl="0" fontAlgn="base" latinLnBrk="1">
      <a:spcBef>
        <a:spcPct val="0"/>
      </a:spcBef>
      <a:spcAft>
        <a:spcPct val="0"/>
      </a:spcAft>
      <a:defRPr kumimoji="1" kern="1200">
        <a:solidFill>
          <a:schemeClr val="tx1"/>
        </a:solidFill>
        <a:latin typeface="Times New Roman" pitchFamily="18" charset="0"/>
        <a:ea typeface="굴림" pitchFamily="50" charset="-127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굴림" pitchFamily="50" charset="-127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굴림" pitchFamily="50" charset="-127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굴림" pitchFamily="50" charset="-127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Times New Roman" pitchFamily="18" charset="0"/>
        <a:ea typeface="굴림" pitchFamily="50" charset="-127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ECF4FE"/>
    <a:srgbClr val="DBEAFD"/>
    <a:srgbClr val="4B567C"/>
    <a:srgbClr val="A2C7F8"/>
    <a:srgbClr val="96C0F8"/>
    <a:srgbClr val="DBEAFE"/>
    <a:srgbClr val="DFEDFD"/>
    <a:srgbClr val="FBFD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보통 스타일 1 - 강조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56" d="100"/>
          <a:sy n="56" d="100"/>
        </p:scale>
        <p:origin x="-1740" y="-2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466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Relationship Id="rId4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2.wmf"/><Relationship Id="rId1" Type="http://schemas.openxmlformats.org/officeDocument/2006/relationships/image" Target="../media/image1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838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latinLnBrk="0" hangingPunct="0">
              <a:defRPr kumimoji="0" sz="1200" smtClean="0">
                <a:cs typeface="Times New Roman" pitchFamily="18" charset="0"/>
              </a:defRPr>
            </a:lvl1pPr>
          </a:lstStyle>
          <a:p>
            <a:pPr>
              <a:defRPr/>
            </a:pPr>
            <a:endParaRPr lang="en-GB" altLang="ko-KR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6663" y="0"/>
            <a:ext cx="2890837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latinLnBrk="0" hangingPunct="0">
              <a:defRPr kumimoji="0" sz="1200" smtClean="0">
                <a:cs typeface="Times New Roman" pitchFamily="18" charset="0"/>
              </a:defRPr>
            </a:lvl1pPr>
          </a:lstStyle>
          <a:p>
            <a:pPr>
              <a:defRPr/>
            </a:pPr>
            <a:endParaRPr lang="en-GB" altLang="ko-KR"/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890838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latinLnBrk="0" hangingPunct="0">
              <a:defRPr kumimoji="0" sz="1200" smtClean="0">
                <a:cs typeface="Times New Roman" pitchFamily="18" charset="0"/>
              </a:defRPr>
            </a:lvl1pPr>
          </a:lstStyle>
          <a:p>
            <a:pPr>
              <a:defRPr/>
            </a:pPr>
            <a:endParaRPr lang="en-GB" altLang="ko-KR"/>
          </a:p>
        </p:txBody>
      </p:sp>
      <p:sp>
        <p:nvSpPr>
          <p:cNvPr id="819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6663" y="9428163"/>
            <a:ext cx="2890837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latinLnBrk="0" hangingPunct="0">
              <a:defRPr kumimoji="0" sz="1200" smtClean="0">
                <a:cs typeface="Times New Roman" pitchFamily="18" charset="0"/>
              </a:defRPr>
            </a:lvl1pPr>
          </a:lstStyle>
          <a:p>
            <a:pPr>
              <a:defRPr/>
            </a:pPr>
            <a:fld id="{74AE5196-44F5-4C22-8F02-2DF5BCB72117}" type="slidenum">
              <a:rPr lang="ko-KR" altLang="en-GB"/>
              <a:pPr>
                <a:defRPr/>
              </a:pPr>
              <a:t>‹#›</a:t>
            </a:fld>
            <a:endParaRPr lang="en-GB" altLang="ko-KR"/>
          </a:p>
        </p:txBody>
      </p:sp>
    </p:spTree>
    <p:extLst>
      <p:ext uri="{BB962C8B-B14F-4D97-AF65-F5344CB8AC3E}">
        <p14:creationId xmlns:p14="http://schemas.microsoft.com/office/powerpoint/2010/main" xmlns="" val="36612713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838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latinLnBrk="0" hangingPunct="0">
              <a:defRPr kumimoji="0" sz="1200" smtClean="0">
                <a:cs typeface="Times New Roman" pitchFamily="18" charset="0"/>
              </a:defRPr>
            </a:lvl1pPr>
          </a:lstStyle>
          <a:p>
            <a:pPr>
              <a:defRPr/>
            </a:pPr>
            <a:endParaRPr lang="en-GB" altLang="ko-KR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6663" y="0"/>
            <a:ext cx="2890837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latinLnBrk="0" hangingPunct="0">
              <a:defRPr kumimoji="0" sz="1200" smtClean="0">
                <a:cs typeface="Times New Roman" pitchFamily="18" charset="0"/>
              </a:defRPr>
            </a:lvl1pPr>
          </a:lstStyle>
          <a:p>
            <a:pPr>
              <a:defRPr/>
            </a:pPr>
            <a:endParaRPr lang="en-GB" altLang="ko-KR"/>
          </a:p>
        </p:txBody>
      </p:sp>
      <p:sp>
        <p:nvSpPr>
          <p:cNvPr id="4506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4075" y="746125"/>
            <a:ext cx="4960938" cy="37211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716463"/>
            <a:ext cx="5335588" cy="446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ko-KR" noProof="0" dirty="0" smtClean="0"/>
              <a:t>Click to edit Master text styles</a:t>
            </a:r>
          </a:p>
          <a:p>
            <a:pPr lvl="1"/>
            <a:r>
              <a:rPr lang="en-GB" altLang="ko-KR" noProof="0" dirty="0" smtClean="0"/>
              <a:t>Second level</a:t>
            </a:r>
          </a:p>
          <a:p>
            <a:pPr lvl="2"/>
            <a:r>
              <a:rPr lang="en-GB" altLang="ko-KR" noProof="0" dirty="0" smtClean="0"/>
              <a:t>Third level</a:t>
            </a:r>
          </a:p>
          <a:p>
            <a:pPr lvl="3"/>
            <a:r>
              <a:rPr lang="en-GB" altLang="ko-KR" noProof="0" dirty="0" smtClean="0"/>
              <a:t>Fourth level</a:t>
            </a:r>
          </a:p>
          <a:p>
            <a:pPr lvl="4"/>
            <a:r>
              <a:rPr lang="en-GB" altLang="ko-KR" noProof="0" dirty="0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890838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latinLnBrk="0" hangingPunct="0">
              <a:defRPr kumimoji="0" sz="1200" smtClean="0">
                <a:cs typeface="Times New Roman" pitchFamily="18" charset="0"/>
              </a:defRPr>
            </a:lvl1pPr>
          </a:lstStyle>
          <a:p>
            <a:pPr>
              <a:defRPr/>
            </a:pPr>
            <a:endParaRPr lang="en-GB" altLang="ko-KR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6663" y="9428163"/>
            <a:ext cx="2890837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latinLnBrk="0" hangingPunct="0">
              <a:defRPr kumimoji="0" sz="1200" smtClean="0">
                <a:cs typeface="Times New Roman" pitchFamily="18" charset="0"/>
              </a:defRPr>
            </a:lvl1pPr>
          </a:lstStyle>
          <a:p>
            <a:pPr>
              <a:defRPr/>
            </a:pPr>
            <a:fld id="{E26F6DF4-A5FF-4105-B6F1-C269FDD8F4B6}" type="slidenum">
              <a:rPr lang="ko-KR" altLang="en-GB"/>
              <a:pPr>
                <a:defRPr/>
              </a:pPr>
              <a:t>‹#›</a:t>
            </a:fld>
            <a:endParaRPr lang="en-GB" altLang="ko-KR"/>
          </a:p>
        </p:txBody>
      </p:sp>
    </p:spTree>
    <p:extLst>
      <p:ext uri="{BB962C8B-B14F-4D97-AF65-F5344CB8AC3E}">
        <p14:creationId xmlns:p14="http://schemas.microsoft.com/office/powerpoint/2010/main" xmlns="" val="10815238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/>
        <a:ea typeface="Times New Roman"/>
        <a:cs typeface="Times New Roman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/>
        <a:ea typeface="Times New Roman"/>
        <a:cs typeface="Times New Roman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/>
        <a:ea typeface="Times New Roman"/>
        <a:cs typeface="Times New Roman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/>
        <a:ea typeface="Times New Roman"/>
        <a:cs typeface="Times New Roman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/>
        <a:ea typeface="Times New Roman"/>
        <a:cs typeface="Times New Roman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7250" y="746125"/>
            <a:ext cx="4957763" cy="3719513"/>
          </a:xfrm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750" y="4716463"/>
            <a:ext cx="5335588" cy="446722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latin typeface="Times New Roman" pitchFamily="18" charset="0"/>
              <a:ea typeface="굴림" pitchFamily="50" charset="-127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458829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7250" y="746125"/>
            <a:ext cx="4957763" cy="3719513"/>
          </a:xfrm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750" y="4716463"/>
            <a:ext cx="5335588" cy="446722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latin typeface="Times New Roman" pitchFamily="18" charset="0"/>
              <a:ea typeface="굴림" pitchFamily="50" charset="-127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069281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7250" y="746125"/>
            <a:ext cx="4957763" cy="3719513"/>
          </a:xfrm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750" y="4716463"/>
            <a:ext cx="5335588" cy="446722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latin typeface="Times New Roman" pitchFamily="18" charset="0"/>
              <a:ea typeface="굴림" pitchFamily="50" charset="-127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85452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7250" y="746125"/>
            <a:ext cx="4957763" cy="3719513"/>
          </a:xfrm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750" y="4716463"/>
            <a:ext cx="5335588" cy="446722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latin typeface="Times New Roman" pitchFamily="18" charset="0"/>
              <a:ea typeface="굴림" pitchFamily="50" charset="-127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90985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7250" y="746125"/>
            <a:ext cx="4957763" cy="3719513"/>
          </a:xfrm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750" y="4716463"/>
            <a:ext cx="5335588" cy="446722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latin typeface="Times New Roman" pitchFamily="18" charset="0"/>
              <a:ea typeface="굴림" pitchFamily="50" charset="-127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998409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7250" y="746125"/>
            <a:ext cx="4957763" cy="3719513"/>
          </a:xfrm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750" y="4716463"/>
            <a:ext cx="5335588" cy="446722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latin typeface="Times New Roman" pitchFamily="18" charset="0"/>
              <a:ea typeface="굴림" pitchFamily="50" charset="-127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11649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7250" y="746125"/>
            <a:ext cx="4957763" cy="3719513"/>
          </a:xfrm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750" y="4716463"/>
            <a:ext cx="5335588" cy="446722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latin typeface="Times New Roman" pitchFamily="18" charset="0"/>
              <a:ea typeface="굴림" pitchFamily="50" charset="-127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820780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7250" y="746125"/>
            <a:ext cx="4957763" cy="3719513"/>
          </a:xfrm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750" y="4716463"/>
            <a:ext cx="5335588" cy="446722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latin typeface="Times New Roman" pitchFamily="18" charset="0"/>
              <a:ea typeface="굴림" pitchFamily="50" charset="-127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505610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7250" y="746125"/>
            <a:ext cx="4957763" cy="3719513"/>
          </a:xfrm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750" y="4716463"/>
            <a:ext cx="5335588" cy="446722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latin typeface="Times New Roman" pitchFamily="18" charset="0"/>
              <a:ea typeface="굴림" pitchFamily="50" charset="-127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286809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7250" y="746125"/>
            <a:ext cx="4957763" cy="3719513"/>
          </a:xfrm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750" y="4716463"/>
            <a:ext cx="5335588" cy="446722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latin typeface="Times New Roman" pitchFamily="18" charset="0"/>
              <a:ea typeface="굴림" pitchFamily="50" charset="-127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925782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7250" y="746125"/>
            <a:ext cx="4957763" cy="3719513"/>
          </a:xfrm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750" y="4716463"/>
            <a:ext cx="5335588" cy="446722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latin typeface="Times New Roman" pitchFamily="18" charset="0"/>
              <a:ea typeface="굴림" pitchFamily="50" charset="-127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986831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7250" y="746125"/>
            <a:ext cx="4957763" cy="3719513"/>
          </a:xfrm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750" y="4716463"/>
            <a:ext cx="5335588" cy="446722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latin typeface="Times New Roman" pitchFamily="18" charset="0"/>
              <a:ea typeface="굴림" pitchFamily="50" charset="-127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55669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7250" y="746125"/>
            <a:ext cx="4957763" cy="3719513"/>
          </a:xfrm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750" y="4716463"/>
            <a:ext cx="5335588" cy="446722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latin typeface="Times New Roman" pitchFamily="18" charset="0"/>
              <a:ea typeface="굴림" pitchFamily="50" charset="-127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4184492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7250" y="746125"/>
            <a:ext cx="4957763" cy="3719513"/>
          </a:xfrm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750" y="4716463"/>
            <a:ext cx="5335588" cy="446722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latin typeface="Times New Roman" pitchFamily="18" charset="0"/>
              <a:ea typeface="굴림" pitchFamily="50" charset="-127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1078657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7250" y="746125"/>
            <a:ext cx="4957763" cy="3719513"/>
          </a:xfrm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750" y="4716463"/>
            <a:ext cx="5335588" cy="446722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latin typeface="Times New Roman" pitchFamily="18" charset="0"/>
              <a:ea typeface="굴림" pitchFamily="50" charset="-127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779686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7250" y="746125"/>
            <a:ext cx="4957763" cy="3719513"/>
          </a:xfrm>
          <a:ln/>
        </p:spPr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750" y="4716463"/>
            <a:ext cx="5335588" cy="446722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latin typeface="Times New Roman" pitchFamily="18" charset="0"/>
              <a:ea typeface="굴림" pitchFamily="50" charset="-127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449870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7250" y="746125"/>
            <a:ext cx="4957763" cy="3719513"/>
          </a:xfrm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750" y="4716463"/>
            <a:ext cx="5335588" cy="446722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latin typeface="Times New Roman" pitchFamily="18" charset="0"/>
              <a:ea typeface="굴림" pitchFamily="50" charset="-127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925519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7250" y="746125"/>
            <a:ext cx="4957763" cy="3719513"/>
          </a:xfrm>
          <a:ln/>
        </p:spPr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750" y="4716463"/>
            <a:ext cx="5335588" cy="446722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latin typeface="Times New Roman" pitchFamily="18" charset="0"/>
              <a:ea typeface="굴림" pitchFamily="50" charset="-127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896372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7250" y="746125"/>
            <a:ext cx="4957763" cy="3719513"/>
          </a:xfrm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750" y="4716463"/>
            <a:ext cx="5335588" cy="446722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latin typeface="Times New Roman" pitchFamily="18" charset="0"/>
              <a:ea typeface="굴림" pitchFamily="50" charset="-127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2133155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7250" y="746125"/>
            <a:ext cx="4957763" cy="3719513"/>
          </a:xfrm>
          <a:ln/>
        </p:spPr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750" y="4716463"/>
            <a:ext cx="5335588" cy="446722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latin typeface="Times New Roman" pitchFamily="18" charset="0"/>
              <a:ea typeface="굴림" pitchFamily="50" charset="-127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8590525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7250" y="746125"/>
            <a:ext cx="4957763" cy="3719513"/>
          </a:xfrm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750" y="4716463"/>
            <a:ext cx="5335588" cy="446722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latin typeface="Times New Roman" pitchFamily="18" charset="0"/>
              <a:ea typeface="굴림" pitchFamily="50" charset="-127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127631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7250" y="746125"/>
            <a:ext cx="4957763" cy="3719513"/>
          </a:xfrm>
          <a:ln/>
        </p:spPr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750" y="4716463"/>
            <a:ext cx="5335588" cy="446722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latin typeface="Times New Roman" pitchFamily="18" charset="0"/>
              <a:ea typeface="굴림" pitchFamily="50" charset="-127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697752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7250" y="746125"/>
            <a:ext cx="4957763" cy="3719513"/>
          </a:xfrm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750" y="4716463"/>
            <a:ext cx="5335588" cy="446722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latin typeface="Times New Roman" pitchFamily="18" charset="0"/>
              <a:ea typeface="굴림" pitchFamily="50" charset="-127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4891450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7250" y="746125"/>
            <a:ext cx="4957763" cy="3719513"/>
          </a:xfrm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750" y="4716463"/>
            <a:ext cx="5335588" cy="446722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latin typeface="Times New Roman" pitchFamily="18" charset="0"/>
              <a:ea typeface="굴림" pitchFamily="50" charset="-127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742118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7250" y="746125"/>
            <a:ext cx="4957763" cy="3719513"/>
          </a:xfrm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750" y="4716463"/>
            <a:ext cx="5335588" cy="446722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latin typeface="Times New Roman" pitchFamily="18" charset="0"/>
              <a:ea typeface="굴림" pitchFamily="50" charset="-127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965120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7250" y="746125"/>
            <a:ext cx="4957763" cy="3719513"/>
          </a:xfrm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750" y="4716463"/>
            <a:ext cx="5335588" cy="446722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latin typeface="Times New Roman" pitchFamily="18" charset="0"/>
              <a:ea typeface="굴림" pitchFamily="50" charset="-127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34218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7250" y="746125"/>
            <a:ext cx="4957763" cy="3719513"/>
          </a:xfrm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750" y="4716463"/>
            <a:ext cx="5335588" cy="446722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latin typeface="Times New Roman" pitchFamily="18" charset="0"/>
              <a:ea typeface="굴림" pitchFamily="50" charset="-127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840880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7250" y="746125"/>
            <a:ext cx="4957763" cy="3719513"/>
          </a:xfrm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750" y="4716463"/>
            <a:ext cx="5335588" cy="446722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latin typeface="Times New Roman" pitchFamily="18" charset="0"/>
              <a:ea typeface="굴림" pitchFamily="50" charset="-127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850086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7250" y="746125"/>
            <a:ext cx="4957763" cy="3719513"/>
          </a:xfrm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750" y="4716463"/>
            <a:ext cx="5335588" cy="446722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latin typeface="Times New Roman" pitchFamily="18" charset="0"/>
              <a:ea typeface="굴림" pitchFamily="50" charset="-127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34681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857250" y="746125"/>
            <a:ext cx="4957763" cy="3719513"/>
          </a:xfrm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6750" y="4716463"/>
            <a:ext cx="5335588" cy="4467225"/>
          </a:xfr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ko-KR" altLang="en-US" smtClean="0">
              <a:latin typeface="Times New Roman" pitchFamily="18" charset="0"/>
              <a:ea typeface="굴림" pitchFamily="50" charset="-127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91782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ltGray">
          <a:xfrm>
            <a:off x="0" y="0"/>
            <a:ext cx="9144000" cy="37338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eaLnBrk="1" hangingPunct="1">
              <a:defRPr/>
            </a:pPr>
            <a:endParaRPr lang="ko-KR" altLang="en-US" sz="1800" smtClean="0">
              <a:cs typeface="Times New Roman" pitchFamily="18" charset="0"/>
            </a:endParaRPr>
          </a:p>
        </p:txBody>
      </p:sp>
      <p:grpSp>
        <p:nvGrpSpPr>
          <p:cNvPr id="5" name="Group 3"/>
          <p:cNvGrpSpPr>
            <a:grpSpLocks/>
          </p:cNvGrpSpPr>
          <p:nvPr/>
        </p:nvGrpSpPr>
        <p:grpSpPr bwMode="auto">
          <a:xfrm>
            <a:off x="152400" y="152400"/>
            <a:ext cx="8413750" cy="685800"/>
            <a:chOff x="96" y="96"/>
            <a:chExt cx="5300" cy="432"/>
          </a:xfrm>
        </p:grpSpPr>
        <p:sp>
          <p:nvSpPr>
            <p:cNvPr id="6" name="Freeform 4"/>
            <p:cNvSpPr>
              <a:spLocks/>
            </p:cNvSpPr>
            <p:nvPr userDrawn="1"/>
          </p:nvSpPr>
          <p:spPr bwMode="gray">
            <a:xfrm>
              <a:off x="1925" y="293"/>
              <a:ext cx="161" cy="156"/>
            </a:xfrm>
            <a:custGeom>
              <a:avLst/>
              <a:gdLst>
                <a:gd name="T0" fmla="*/ 0 w 7247"/>
                <a:gd name="T1" fmla="*/ 0 h 7039"/>
                <a:gd name="T2" fmla="*/ 0 w 7247"/>
                <a:gd name="T3" fmla="*/ 0 h 7039"/>
                <a:gd name="T4" fmla="*/ 0 w 7247"/>
                <a:gd name="T5" fmla="*/ 0 h 7039"/>
                <a:gd name="T6" fmla="*/ 0 w 7247"/>
                <a:gd name="T7" fmla="*/ 0 h 7039"/>
                <a:gd name="T8" fmla="*/ 0 w 7247"/>
                <a:gd name="T9" fmla="*/ 0 h 7039"/>
                <a:gd name="T10" fmla="*/ 0 w 7247"/>
                <a:gd name="T11" fmla="*/ 0 h 7039"/>
                <a:gd name="T12" fmla="*/ 0 w 7247"/>
                <a:gd name="T13" fmla="*/ 0 h 7039"/>
                <a:gd name="T14" fmla="*/ 0 w 7247"/>
                <a:gd name="T15" fmla="*/ 0 h 7039"/>
                <a:gd name="T16" fmla="*/ 0 w 7247"/>
                <a:gd name="T17" fmla="*/ 0 h 7039"/>
                <a:gd name="T18" fmla="*/ 0 w 7247"/>
                <a:gd name="T19" fmla="*/ 0 h 7039"/>
                <a:gd name="T20" fmla="*/ 0 w 7247"/>
                <a:gd name="T21" fmla="*/ 0 h 7039"/>
                <a:gd name="T22" fmla="*/ 0 w 7247"/>
                <a:gd name="T23" fmla="*/ 0 h 7039"/>
                <a:gd name="T24" fmla="*/ 0 w 7247"/>
                <a:gd name="T25" fmla="*/ 0 h 7039"/>
                <a:gd name="T26" fmla="*/ 0 w 7247"/>
                <a:gd name="T27" fmla="*/ 0 h 7039"/>
                <a:gd name="T28" fmla="*/ 0 w 7247"/>
                <a:gd name="T29" fmla="*/ 0 h 7039"/>
                <a:gd name="T30" fmla="*/ 0 w 7247"/>
                <a:gd name="T31" fmla="*/ 0 h 7039"/>
                <a:gd name="T32" fmla="*/ 0 w 7247"/>
                <a:gd name="T33" fmla="*/ 0 h 7039"/>
                <a:gd name="T34" fmla="*/ 0 w 7247"/>
                <a:gd name="T35" fmla="*/ 0 h 7039"/>
                <a:gd name="T36" fmla="*/ 0 w 7247"/>
                <a:gd name="T37" fmla="*/ 0 h 7039"/>
                <a:gd name="T38" fmla="*/ 0 w 7247"/>
                <a:gd name="T39" fmla="*/ 0 h 7039"/>
                <a:gd name="T40" fmla="*/ 0 w 7247"/>
                <a:gd name="T41" fmla="*/ 0 h 7039"/>
                <a:gd name="T42" fmla="*/ 0 w 7247"/>
                <a:gd name="T43" fmla="*/ 0 h 7039"/>
                <a:gd name="T44" fmla="*/ 0 w 7247"/>
                <a:gd name="T45" fmla="*/ 0 h 7039"/>
                <a:gd name="T46" fmla="*/ 0 w 7247"/>
                <a:gd name="T47" fmla="*/ 0 h 7039"/>
                <a:gd name="T48" fmla="*/ 0 w 7247"/>
                <a:gd name="T49" fmla="*/ 0 h 7039"/>
                <a:gd name="T50" fmla="*/ 0 w 7247"/>
                <a:gd name="T51" fmla="*/ 0 h 7039"/>
                <a:gd name="T52" fmla="*/ 0 w 7247"/>
                <a:gd name="T53" fmla="*/ 0 h 7039"/>
                <a:gd name="T54" fmla="*/ 0 w 7247"/>
                <a:gd name="T55" fmla="*/ 0 h 7039"/>
                <a:gd name="T56" fmla="*/ 0 w 7247"/>
                <a:gd name="T57" fmla="*/ 0 h 7039"/>
                <a:gd name="T58" fmla="*/ 0 w 7247"/>
                <a:gd name="T59" fmla="*/ 0 h 7039"/>
                <a:gd name="T60" fmla="*/ 0 w 7247"/>
                <a:gd name="T61" fmla="*/ 0 h 7039"/>
                <a:gd name="T62" fmla="*/ 0 w 7247"/>
                <a:gd name="T63" fmla="*/ 0 h 7039"/>
                <a:gd name="T64" fmla="*/ 0 w 7247"/>
                <a:gd name="T65" fmla="*/ 0 h 7039"/>
                <a:gd name="T66" fmla="*/ 0 w 7247"/>
                <a:gd name="T67" fmla="*/ 0 h 7039"/>
                <a:gd name="T68" fmla="*/ 0 w 7247"/>
                <a:gd name="T69" fmla="*/ 0 h 7039"/>
                <a:gd name="T70" fmla="*/ 0 w 7247"/>
                <a:gd name="T71" fmla="*/ 0 h 7039"/>
                <a:gd name="T72" fmla="*/ 0 w 7247"/>
                <a:gd name="T73" fmla="*/ 0 h 7039"/>
                <a:gd name="T74" fmla="*/ 0 w 7247"/>
                <a:gd name="T75" fmla="*/ 0 h 7039"/>
                <a:gd name="T76" fmla="*/ 0 w 7247"/>
                <a:gd name="T77" fmla="*/ 0 h 7039"/>
                <a:gd name="T78" fmla="*/ 0 w 7247"/>
                <a:gd name="T79" fmla="*/ 0 h 7039"/>
                <a:gd name="T80" fmla="*/ 0 w 7247"/>
                <a:gd name="T81" fmla="*/ 0 h 7039"/>
                <a:gd name="T82" fmla="*/ 0 w 7247"/>
                <a:gd name="T83" fmla="*/ 0 h 7039"/>
                <a:gd name="T84" fmla="*/ 0 w 7247"/>
                <a:gd name="T85" fmla="*/ 0 h 7039"/>
                <a:gd name="T86" fmla="*/ 0 w 7247"/>
                <a:gd name="T87" fmla="*/ 0 h 7039"/>
                <a:gd name="T88" fmla="*/ 0 w 7247"/>
                <a:gd name="T89" fmla="*/ 0 h 7039"/>
                <a:gd name="T90" fmla="*/ 0 w 7247"/>
                <a:gd name="T91" fmla="*/ 0 h 7039"/>
                <a:gd name="T92" fmla="*/ 0 w 7247"/>
                <a:gd name="T93" fmla="*/ 0 h 7039"/>
                <a:gd name="T94" fmla="*/ 0 w 7247"/>
                <a:gd name="T95" fmla="*/ 0 h 7039"/>
                <a:gd name="T96" fmla="*/ 0 w 7247"/>
                <a:gd name="T97" fmla="*/ 0 h 7039"/>
                <a:gd name="T98" fmla="*/ 0 w 7247"/>
                <a:gd name="T99" fmla="*/ 0 h 7039"/>
                <a:gd name="T100" fmla="*/ 0 w 7247"/>
                <a:gd name="T101" fmla="*/ 0 h 7039"/>
                <a:gd name="T102" fmla="*/ 0 w 7247"/>
                <a:gd name="T103" fmla="*/ 0 h 7039"/>
                <a:gd name="T104" fmla="*/ 0 w 7247"/>
                <a:gd name="T105" fmla="*/ 0 h 703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7247" h="7039">
                  <a:moveTo>
                    <a:pt x="2065" y="1539"/>
                  </a:moveTo>
                  <a:lnTo>
                    <a:pt x="1856" y="1497"/>
                  </a:lnTo>
                  <a:lnTo>
                    <a:pt x="1658" y="1479"/>
                  </a:lnTo>
                  <a:lnTo>
                    <a:pt x="1471" y="1481"/>
                  </a:lnTo>
                  <a:lnTo>
                    <a:pt x="1294" y="1503"/>
                  </a:lnTo>
                  <a:lnTo>
                    <a:pt x="1127" y="1544"/>
                  </a:lnTo>
                  <a:lnTo>
                    <a:pt x="973" y="1601"/>
                  </a:lnTo>
                  <a:lnTo>
                    <a:pt x="829" y="1674"/>
                  </a:lnTo>
                  <a:lnTo>
                    <a:pt x="697" y="1761"/>
                  </a:lnTo>
                  <a:lnTo>
                    <a:pt x="575" y="1863"/>
                  </a:lnTo>
                  <a:lnTo>
                    <a:pt x="465" y="1975"/>
                  </a:lnTo>
                  <a:lnTo>
                    <a:pt x="366" y="2098"/>
                  </a:lnTo>
                  <a:lnTo>
                    <a:pt x="279" y="2229"/>
                  </a:lnTo>
                  <a:lnTo>
                    <a:pt x="203" y="2370"/>
                  </a:lnTo>
                  <a:lnTo>
                    <a:pt x="140" y="2515"/>
                  </a:lnTo>
                  <a:lnTo>
                    <a:pt x="88" y="2667"/>
                  </a:lnTo>
                  <a:lnTo>
                    <a:pt x="48" y="2822"/>
                  </a:lnTo>
                  <a:lnTo>
                    <a:pt x="20" y="2980"/>
                  </a:lnTo>
                  <a:lnTo>
                    <a:pt x="4" y="3139"/>
                  </a:lnTo>
                  <a:lnTo>
                    <a:pt x="0" y="3298"/>
                  </a:lnTo>
                  <a:lnTo>
                    <a:pt x="9" y="3456"/>
                  </a:lnTo>
                  <a:lnTo>
                    <a:pt x="30" y="3610"/>
                  </a:lnTo>
                  <a:lnTo>
                    <a:pt x="64" y="3761"/>
                  </a:lnTo>
                  <a:lnTo>
                    <a:pt x="110" y="3906"/>
                  </a:lnTo>
                  <a:lnTo>
                    <a:pt x="169" y="4045"/>
                  </a:lnTo>
                  <a:lnTo>
                    <a:pt x="241" y="4176"/>
                  </a:lnTo>
                  <a:lnTo>
                    <a:pt x="325" y="4298"/>
                  </a:lnTo>
                  <a:lnTo>
                    <a:pt x="423" y="4408"/>
                  </a:lnTo>
                  <a:lnTo>
                    <a:pt x="534" y="4506"/>
                  </a:lnTo>
                  <a:lnTo>
                    <a:pt x="658" y="4593"/>
                  </a:lnTo>
                  <a:lnTo>
                    <a:pt x="796" y="4663"/>
                  </a:lnTo>
                  <a:lnTo>
                    <a:pt x="946" y="4718"/>
                  </a:lnTo>
                  <a:lnTo>
                    <a:pt x="1110" y="4756"/>
                  </a:lnTo>
                  <a:lnTo>
                    <a:pt x="1009" y="4893"/>
                  </a:lnTo>
                  <a:lnTo>
                    <a:pt x="930" y="5031"/>
                  </a:lnTo>
                  <a:lnTo>
                    <a:pt x="872" y="5171"/>
                  </a:lnTo>
                  <a:lnTo>
                    <a:pt x="836" y="5310"/>
                  </a:lnTo>
                  <a:lnTo>
                    <a:pt x="818" y="5449"/>
                  </a:lnTo>
                  <a:lnTo>
                    <a:pt x="819" y="5588"/>
                  </a:lnTo>
                  <a:lnTo>
                    <a:pt x="838" y="5723"/>
                  </a:lnTo>
                  <a:lnTo>
                    <a:pt x="872" y="5856"/>
                  </a:lnTo>
                  <a:lnTo>
                    <a:pt x="922" y="5986"/>
                  </a:lnTo>
                  <a:lnTo>
                    <a:pt x="986" y="6111"/>
                  </a:lnTo>
                  <a:lnTo>
                    <a:pt x="1062" y="6232"/>
                  </a:lnTo>
                  <a:lnTo>
                    <a:pt x="1150" y="6347"/>
                  </a:lnTo>
                  <a:lnTo>
                    <a:pt x="1250" y="6457"/>
                  </a:lnTo>
                  <a:lnTo>
                    <a:pt x="1359" y="6558"/>
                  </a:lnTo>
                  <a:lnTo>
                    <a:pt x="1476" y="6652"/>
                  </a:lnTo>
                  <a:lnTo>
                    <a:pt x="1601" y="6738"/>
                  </a:lnTo>
                  <a:lnTo>
                    <a:pt x="1732" y="6814"/>
                  </a:lnTo>
                  <a:lnTo>
                    <a:pt x="1868" y="6881"/>
                  </a:lnTo>
                  <a:lnTo>
                    <a:pt x="2008" y="6936"/>
                  </a:lnTo>
                  <a:lnTo>
                    <a:pt x="2152" y="6982"/>
                  </a:lnTo>
                  <a:lnTo>
                    <a:pt x="2297" y="7014"/>
                  </a:lnTo>
                  <a:lnTo>
                    <a:pt x="2444" y="7033"/>
                  </a:lnTo>
                  <a:lnTo>
                    <a:pt x="2589" y="7039"/>
                  </a:lnTo>
                  <a:lnTo>
                    <a:pt x="2734" y="7031"/>
                  </a:lnTo>
                  <a:lnTo>
                    <a:pt x="2877" y="7008"/>
                  </a:lnTo>
                  <a:lnTo>
                    <a:pt x="3016" y="6969"/>
                  </a:lnTo>
                  <a:lnTo>
                    <a:pt x="3150" y="6913"/>
                  </a:lnTo>
                  <a:lnTo>
                    <a:pt x="3278" y="6841"/>
                  </a:lnTo>
                  <a:lnTo>
                    <a:pt x="3400" y="6751"/>
                  </a:lnTo>
                  <a:lnTo>
                    <a:pt x="3513" y="6641"/>
                  </a:lnTo>
                  <a:lnTo>
                    <a:pt x="3618" y="6513"/>
                  </a:lnTo>
                  <a:lnTo>
                    <a:pt x="3713" y="6364"/>
                  </a:lnTo>
                  <a:lnTo>
                    <a:pt x="3833" y="6508"/>
                  </a:lnTo>
                  <a:lnTo>
                    <a:pt x="3961" y="6632"/>
                  </a:lnTo>
                  <a:lnTo>
                    <a:pt x="4095" y="6738"/>
                  </a:lnTo>
                  <a:lnTo>
                    <a:pt x="4235" y="6826"/>
                  </a:lnTo>
                  <a:lnTo>
                    <a:pt x="4380" y="6897"/>
                  </a:lnTo>
                  <a:lnTo>
                    <a:pt x="4529" y="6953"/>
                  </a:lnTo>
                  <a:lnTo>
                    <a:pt x="4680" y="6992"/>
                  </a:lnTo>
                  <a:lnTo>
                    <a:pt x="4832" y="7016"/>
                  </a:lnTo>
                  <a:lnTo>
                    <a:pt x="4985" y="7025"/>
                  </a:lnTo>
                  <a:lnTo>
                    <a:pt x="5138" y="7021"/>
                  </a:lnTo>
                  <a:lnTo>
                    <a:pt x="5290" y="7003"/>
                  </a:lnTo>
                  <a:lnTo>
                    <a:pt x="5439" y="6973"/>
                  </a:lnTo>
                  <a:lnTo>
                    <a:pt x="5584" y="6930"/>
                  </a:lnTo>
                  <a:lnTo>
                    <a:pt x="5725" y="6877"/>
                  </a:lnTo>
                  <a:lnTo>
                    <a:pt x="5860" y="6813"/>
                  </a:lnTo>
                  <a:lnTo>
                    <a:pt x="5990" y="6740"/>
                  </a:lnTo>
                  <a:lnTo>
                    <a:pt x="6112" y="6656"/>
                  </a:lnTo>
                  <a:lnTo>
                    <a:pt x="6225" y="6564"/>
                  </a:lnTo>
                  <a:lnTo>
                    <a:pt x="6329" y="6464"/>
                  </a:lnTo>
                  <a:lnTo>
                    <a:pt x="6422" y="6355"/>
                  </a:lnTo>
                  <a:lnTo>
                    <a:pt x="6504" y="6241"/>
                  </a:lnTo>
                  <a:lnTo>
                    <a:pt x="6573" y="6120"/>
                  </a:lnTo>
                  <a:lnTo>
                    <a:pt x="6629" y="5994"/>
                  </a:lnTo>
                  <a:lnTo>
                    <a:pt x="6670" y="5863"/>
                  </a:lnTo>
                  <a:lnTo>
                    <a:pt x="6696" y="5727"/>
                  </a:lnTo>
                  <a:lnTo>
                    <a:pt x="6705" y="5589"/>
                  </a:lnTo>
                  <a:lnTo>
                    <a:pt x="6697" y="5446"/>
                  </a:lnTo>
                  <a:lnTo>
                    <a:pt x="6670" y="5301"/>
                  </a:lnTo>
                  <a:lnTo>
                    <a:pt x="6624" y="5155"/>
                  </a:lnTo>
                  <a:lnTo>
                    <a:pt x="6558" y="5008"/>
                  </a:lnTo>
                  <a:lnTo>
                    <a:pt x="6469" y="4860"/>
                  </a:lnTo>
                  <a:lnTo>
                    <a:pt x="6359" y="4712"/>
                  </a:lnTo>
                  <a:lnTo>
                    <a:pt x="6519" y="4644"/>
                  </a:lnTo>
                  <a:lnTo>
                    <a:pt x="6662" y="4562"/>
                  </a:lnTo>
                  <a:lnTo>
                    <a:pt x="6789" y="4467"/>
                  </a:lnTo>
                  <a:lnTo>
                    <a:pt x="6900" y="4363"/>
                  </a:lnTo>
                  <a:lnTo>
                    <a:pt x="6993" y="4250"/>
                  </a:lnTo>
                  <a:lnTo>
                    <a:pt x="7072" y="4127"/>
                  </a:lnTo>
                  <a:lnTo>
                    <a:pt x="7135" y="3997"/>
                  </a:lnTo>
                  <a:lnTo>
                    <a:pt x="7184" y="3861"/>
                  </a:lnTo>
                  <a:lnTo>
                    <a:pt x="7218" y="3720"/>
                  </a:lnTo>
                  <a:lnTo>
                    <a:pt x="7239" y="3574"/>
                  </a:lnTo>
                  <a:lnTo>
                    <a:pt x="7247" y="3426"/>
                  </a:lnTo>
                  <a:lnTo>
                    <a:pt x="7242" y="3277"/>
                  </a:lnTo>
                  <a:lnTo>
                    <a:pt x="7225" y="3127"/>
                  </a:lnTo>
                  <a:lnTo>
                    <a:pt x="7196" y="2978"/>
                  </a:lnTo>
                  <a:lnTo>
                    <a:pt x="7155" y="2829"/>
                  </a:lnTo>
                  <a:lnTo>
                    <a:pt x="7104" y="2685"/>
                  </a:lnTo>
                  <a:lnTo>
                    <a:pt x="7043" y="2543"/>
                  </a:lnTo>
                  <a:lnTo>
                    <a:pt x="6971" y="2408"/>
                  </a:lnTo>
                  <a:lnTo>
                    <a:pt x="6890" y="2277"/>
                  </a:lnTo>
                  <a:lnTo>
                    <a:pt x="6799" y="2155"/>
                  </a:lnTo>
                  <a:lnTo>
                    <a:pt x="6701" y="2041"/>
                  </a:lnTo>
                  <a:lnTo>
                    <a:pt x="6594" y="1937"/>
                  </a:lnTo>
                  <a:lnTo>
                    <a:pt x="6480" y="1844"/>
                  </a:lnTo>
                  <a:lnTo>
                    <a:pt x="6359" y="1761"/>
                  </a:lnTo>
                  <a:lnTo>
                    <a:pt x="6231" y="1693"/>
                  </a:lnTo>
                  <a:lnTo>
                    <a:pt x="6097" y="1638"/>
                  </a:lnTo>
                  <a:lnTo>
                    <a:pt x="5956" y="1599"/>
                  </a:lnTo>
                  <a:lnTo>
                    <a:pt x="5811" y="1576"/>
                  </a:lnTo>
                  <a:lnTo>
                    <a:pt x="5661" y="1570"/>
                  </a:lnTo>
                  <a:lnTo>
                    <a:pt x="5507" y="1583"/>
                  </a:lnTo>
                  <a:lnTo>
                    <a:pt x="5349" y="1616"/>
                  </a:lnTo>
                  <a:lnTo>
                    <a:pt x="5187" y="1669"/>
                  </a:lnTo>
                  <a:lnTo>
                    <a:pt x="5206" y="1467"/>
                  </a:lnTo>
                  <a:lnTo>
                    <a:pt x="5202" y="1279"/>
                  </a:lnTo>
                  <a:lnTo>
                    <a:pt x="5177" y="1104"/>
                  </a:lnTo>
                  <a:lnTo>
                    <a:pt x="5132" y="941"/>
                  </a:lnTo>
                  <a:lnTo>
                    <a:pt x="5069" y="792"/>
                  </a:lnTo>
                  <a:lnTo>
                    <a:pt x="4989" y="656"/>
                  </a:lnTo>
                  <a:lnTo>
                    <a:pt x="4894" y="533"/>
                  </a:lnTo>
                  <a:lnTo>
                    <a:pt x="4786" y="422"/>
                  </a:lnTo>
                  <a:lnTo>
                    <a:pt x="4665" y="325"/>
                  </a:lnTo>
                  <a:lnTo>
                    <a:pt x="4534" y="240"/>
                  </a:lnTo>
                  <a:lnTo>
                    <a:pt x="4393" y="168"/>
                  </a:lnTo>
                  <a:lnTo>
                    <a:pt x="4245" y="109"/>
                  </a:lnTo>
                  <a:lnTo>
                    <a:pt x="4092" y="63"/>
                  </a:lnTo>
                  <a:lnTo>
                    <a:pt x="3934" y="29"/>
                  </a:lnTo>
                  <a:lnTo>
                    <a:pt x="3773" y="8"/>
                  </a:lnTo>
                  <a:lnTo>
                    <a:pt x="3609" y="0"/>
                  </a:lnTo>
                  <a:lnTo>
                    <a:pt x="3447" y="4"/>
                  </a:lnTo>
                  <a:lnTo>
                    <a:pt x="3286" y="20"/>
                  </a:lnTo>
                  <a:lnTo>
                    <a:pt x="3129" y="49"/>
                  </a:lnTo>
                  <a:lnTo>
                    <a:pt x="2976" y="90"/>
                  </a:lnTo>
                  <a:lnTo>
                    <a:pt x="2829" y="144"/>
                  </a:lnTo>
                  <a:lnTo>
                    <a:pt x="2690" y="211"/>
                  </a:lnTo>
                  <a:lnTo>
                    <a:pt x="2561" y="289"/>
                  </a:lnTo>
                  <a:lnTo>
                    <a:pt x="2442" y="379"/>
                  </a:lnTo>
                  <a:lnTo>
                    <a:pt x="2336" y="482"/>
                  </a:lnTo>
                  <a:lnTo>
                    <a:pt x="2243" y="597"/>
                  </a:lnTo>
                  <a:lnTo>
                    <a:pt x="2166" y="723"/>
                  </a:lnTo>
                  <a:lnTo>
                    <a:pt x="2106" y="863"/>
                  </a:lnTo>
                  <a:lnTo>
                    <a:pt x="2064" y="1014"/>
                  </a:lnTo>
                  <a:lnTo>
                    <a:pt x="2043" y="1177"/>
                  </a:lnTo>
                  <a:lnTo>
                    <a:pt x="2042" y="1352"/>
                  </a:lnTo>
                  <a:lnTo>
                    <a:pt x="2065" y="153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5"/>
            <p:cNvSpPr>
              <a:spLocks/>
            </p:cNvSpPr>
            <p:nvPr userDrawn="1"/>
          </p:nvSpPr>
          <p:spPr bwMode="gray">
            <a:xfrm>
              <a:off x="1833" y="351"/>
              <a:ext cx="44" cy="45"/>
            </a:xfrm>
            <a:custGeom>
              <a:avLst/>
              <a:gdLst>
                <a:gd name="T0" fmla="*/ 0 w 1994"/>
                <a:gd name="T1" fmla="*/ 0 h 2000"/>
                <a:gd name="T2" fmla="*/ 0 w 1994"/>
                <a:gd name="T3" fmla="*/ 0 h 2000"/>
                <a:gd name="T4" fmla="*/ 0 w 1994"/>
                <a:gd name="T5" fmla="*/ 0 h 2000"/>
                <a:gd name="T6" fmla="*/ 0 w 1994"/>
                <a:gd name="T7" fmla="*/ 0 h 2000"/>
                <a:gd name="T8" fmla="*/ 0 w 1994"/>
                <a:gd name="T9" fmla="*/ 0 h 2000"/>
                <a:gd name="T10" fmla="*/ 0 w 1994"/>
                <a:gd name="T11" fmla="*/ 0 h 2000"/>
                <a:gd name="T12" fmla="*/ 0 w 1994"/>
                <a:gd name="T13" fmla="*/ 0 h 2000"/>
                <a:gd name="T14" fmla="*/ 0 w 1994"/>
                <a:gd name="T15" fmla="*/ 0 h 2000"/>
                <a:gd name="T16" fmla="*/ 0 w 1994"/>
                <a:gd name="T17" fmla="*/ 0 h 2000"/>
                <a:gd name="T18" fmla="*/ 0 w 1994"/>
                <a:gd name="T19" fmla="*/ 0 h 2000"/>
                <a:gd name="T20" fmla="*/ 0 w 1994"/>
                <a:gd name="T21" fmla="*/ 0 h 2000"/>
                <a:gd name="T22" fmla="*/ 0 w 1994"/>
                <a:gd name="T23" fmla="*/ 0 h 2000"/>
                <a:gd name="T24" fmla="*/ 0 w 1994"/>
                <a:gd name="T25" fmla="*/ 0 h 2000"/>
                <a:gd name="T26" fmla="*/ 0 w 1994"/>
                <a:gd name="T27" fmla="*/ 0 h 2000"/>
                <a:gd name="T28" fmla="*/ 0 w 1994"/>
                <a:gd name="T29" fmla="*/ 0 h 2000"/>
                <a:gd name="T30" fmla="*/ 0 w 1994"/>
                <a:gd name="T31" fmla="*/ 0 h 2000"/>
                <a:gd name="T32" fmla="*/ 0 w 1994"/>
                <a:gd name="T33" fmla="*/ 0 h 2000"/>
                <a:gd name="T34" fmla="*/ 0 w 1994"/>
                <a:gd name="T35" fmla="*/ 0 h 2000"/>
                <a:gd name="T36" fmla="*/ 0 w 1994"/>
                <a:gd name="T37" fmla="*/ 0 h 2000"/>
                <a:gd name="T38" fmla="*/ 0 w 1994"/>
                <a:gd name="T39" fmla="*/ 0 h 2000"/>
                <a:gd name="T40" fmla="*/ 0 w 1994"/>
                <a:gd name="T41" fmla="*/ 0 h 2000"/>
                <a:gd name="T42" fmla="*/ 0 w 1994"/>
                <a:gd name="T43" fmla="*/ 0 h 2000"/>
                <a:gd name="T44" fmla="*/ 0 w 1994"/>
                <a:gd name="T45" fmla="*/ 0 h 2000"/>
                <a:gd name="T46" fmla="*/ 0 w 1994"/>
                <a:gd name="T47" fmla="*/ 0 h 2000"/>
                <a:gd name="T48" fmla="*/ 0 w 1994"/>
                <a:gd name="T49" fmla="*/ 0 h 2000"/>
                <a:gd name="T50" fmla="*/ 0 w 1994"/>
                <a:gd name="T51" fmla="*/ 0 h 2000"/>
                <a:gd name="T52" fmla="*/ 0 w 1994"/>
                <a:gd name="T53" fmla="*/ 0 h 2000"/>
                <a:gd name="T54" fmla="*/ 0 w 1994"/>
                <a:gd name="T55" fmla="*/ 0 h 2000"/>
                <a:gd name="T56" fmla="*/ 0 w 1994"/>
                <a:gd name="T57" fmla="*/ 0 h 2000"/>
                <a:gd name="T58" fmla="*/ 0 w 1994"/>
                <a:gd name="T59" fmla="*/ 0 h 2000"/>
                <a:gd name="T60" fmla="*/ 0 w 1994"/>
                <a:gd name="T61" fmla="*/ 0 h 2000"/>
                <a:gd name="T62" fmla="*/ 0 w 1994"/>
                <a:gd name="T63" fmla="*/ 0 h 2000"/>
                <a:gd name="T64" fmla="*/ 0 w 1994"/>
                <a:gd name="T65" fmla="*/ 0 h 2000"/>
                <a:gd name="T66" fmla="*/ 0 w 1994"/>
                <a:gd name="T67" fmla="*/ 0 h 2000"/>
                <a:gd name="T68" fmla="*/ 0 w 1994"/>
                <a:gd name="T69" fmla="*/ 0 h 2000"/>
                <a:gd name="T70" fmla="*/ 0 w 1994"/>
                <a:gd name="T71" fmla="*/ 0 h 2000"/>
                <a:gd name="T72" fmla="*/ 0 w 1994"/>
                <a:gd name="T73" fmla="*/ 0 h 2000"/>
                <a:gd name="T74" fmla="*/ 0 w 1994"/>
                <a:gd name="T75" fmla="*/ 0 h 2000"/>
                <a:gd name="T76" fmla="*/ 0 w 1994"/>
                <a:gd name="T77" fmla="*/ 0 h 2000"/>
                <a:gd name="T78" fmla="*/ 0 w 1994"/>
                <a:gd name="T79" fmla="*/ 0 h 2000"/>
                <a:gd name="T80" fmla="*/ 0 w 1994"/>
                <a:gd name="T81" fmla="*/ 0 h 2000"/>
                <a:gd name="T82" fmla="*/ 0 w 1994"/>
                <a:gd name="T83" fmla="*/ 0 h 2000"/>
                <a:gd name="T84" fmla="*/ 0 w 1994"/>
                <a:gd name="T85" fmla="*/ 0 h 200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994" h="2000">
                  <a:moveTo>
                    <a:pt x="997" y="0"/>
                  </a:moveTo>
                  <a:lnTo>
                    <a:pt x="1048" y="2"/>
                  </a:lnTo>
                  <a:lnTo>
                    <a:pt x="1099" y="5"/>
                  </a:lnTo>
                  <a:lnTo>
                    <a:pt x="1149" y="12"/>
                  </a:lnTo>
                  <a:lnTo>
                    <a:pt x="1198" y="21"/>
                  </a:lnTo>
                  <a:lnTo>
                    <a:pt x="1246" y="32"/>
                  </a:lnTo>
                  <a:lnTo>
                    <a:pt x="1293" y="45"/>
                  </a:lnTo>
                  <a:lnTo>
                    <a:pt x="1339" y="61"/>
                  </a:lnTo>
                  <a:lnTo>
                    <a:pt x="1385" y="79"/>
                  </a:lnTo>
                  <a:lnTo>
                    <a:pt x="1429" y="99"/>
                  </a:lnTo>
                  <a:lnTo>
                    <a:pt x="1472" y="121"/>
                  </a:lnTo>
                  <a:lnTo>
                    <a:pt x="1514" y="145"/>
                  </a:lnTo>
                  <a:lnTo>
                    <a:pt x="1555" y="171"/>
                  </a:lnTo>
                  <a:lnTo>
                    <a:pt x="1594" y="199"/>
                  </a:lnTo>
                  <a:lnTo>
                    <a:pt x="1631" y="228"/>
                  </a:lnTo>
                  <a:lnTo>
                    <a:pt x="1667" y="260"/>
                  </a:lnTo>
                  <a:lnTo>
                    <a:pt x="1702" y="294"/>
                  </a:lnTo>
                  <a:lnTo>
                    <a:pt x="1735" y="328"/>
                  </a:lnTo>
                  <a:lnTo>
                    <a:pt x="1766" y="364"/>
                  </a:lnTo>
                  <a:lnTo>
                    <a:pt x="1796" y="402"/>
                  </a:lnTo>
                  <a:lnTo>
                    <a:pt x="1824" y="441"/>
                  </a:lnTo>
                  <a:lnTo>
                    <a:pt x="1850" y="482"/>
                  </a:lnTo>
                  <a:lnTo>
                    <a:pt x="1874" y="523"/>
                  </a:lnTo>
                  <a:lnTo>
                    <a:pt x="1896" y="567"/>
                  </a:lnTo>
                  <a:lnTo>
                    <a:pt x="1916" y="611"/>
                  </a:lnTo>
                  <a:lnTo>
                    <a:pt x="1934" y="657"/>
                  </a:lnTo>
                  <a:lnTo>
                    <a:pt x="1950" y="703"/>
                  </a:lnTo>
                  <a:lnTo>
                    <a:pt x="1963" y="750"/>
                  </a:lnTo>
                  <a:lnTo>
                    <a:pt x="1974" y="798"/>
                  </a:lnTo>
                  <a:lnTo>
                    <a:pt x="1983" y="848"/>
                  </a:lnTo>
                  <a:lnTo>
                    <a:pt x="1989" y="898"/>
                  </a:lnTo>
                  <a:lnTo>
                    <a:pt x="1993" y="948"/>
                  </a:lnTo>
                  <a:lnTo>
                    <a:pt x="1994" y="999"/>
                  </a:lnTo>
                  <a:lnTo>
                    <a:pt x="1993" y="1051"/>
                  </a:lnTo>
                  <a:lnTo>
                    <a:pt x="1989" y="1102"/>
                  </a:lnTo>
                  <a:lnTo>
                    <a:pt x="1983" y="1152"/>
                  </a:lnTo>
                  <a:lnTo>
                    <a:pt x="1974" y="1201"/>
                  </a:lnTo>
                  <a:lnTo>
                    <a:pt x="1963" y="1249"/>
                  </a:lnTo>
                  <a:lnTo>
                    <a:pt x="1950" y="1296"/>
                  </a:lnTo>
                  <a:lnTo>
                    <a:pt x="1934" y="1343"/>
                  </a:lnTo>
                  <a:lnTo>
                    <a:pt x="1916" y="1389"/>
                  </a:lnTo>
                  <a:lnTo>
                    <a:pt x="1896" y="1433"/>
                  </a:lnTo>
                  <a:lnTo>
                    <a:pt x="1874" y="1476"/>
                  </a:lnTo>
                  <a:lnTo>
                    <a:pt x="1850" y="1517"/>
                  </a:lnTo>
                  <a:lnTo>
                    <a:pt x="1824" y="1558"/>
                  </a:lnTo>
                  <a:lnTo>
                    <a:pt x="1796" y="1597"/>
                  </a:lnTo>
                  <a:lnTo>
                    <a:pt x="1766" y="1636"/>
                  </a:lnTo>
                  <a:lnTo>
                    <a:pt x="1735" y="1672"/>
                  </a:lnTo>
                  <a:lnTo>
                    <a:pt x="1702" y="1706"/>
                  </a:lnTo>
                  <a:lnTo>
                    <a:pt x="1667" y="1739"/>
                  </a:lnTo>
                  <a:lnTo>
                    <a:pt x="1631" y="1771"/>
                  </a:lnTo>
                  <a:lnTo>
                    <a:pt x="1594" y="1800"/>
                  </a:lnTo>
                  <a:lnTo>
                    <a:pt x="1555" y="1828"/>
                  </a:lnTo>
                  <a:lnTo>
                    <a:pt x="1514" y="1854"/>
                  </a:lnTo>
                  <a:lnTo>
                    <a:pt x="1472" y="1878"/>
                  </a:lnTo>
                  <a:lnTo>
                    <a:pt x="1429" y="1901"/>
                  </a:lnTo>
                  <a:lnTo>
                    <a:pt x="1385" y="1921"/>
                  </a:lnTo>
                  <a:lnTo>
                    <a:pt x="1339" y="1939"/>
                  </a:lnTo>
                  <a:lnTo>
                    <a:pt x="1293" y="1955"/>
                  </a:lnTo>
                  <a:lnTo>
                    <a:pt x="1246" y="1968"/>
                  </a:lnTo>
                  <a:lnTo>
                    <a:pt x="1198" y="1979"/>
                  </a:lnTo>
                  <a:lnTo>
                    <a:pt x="1149" y="1988"/>
                  </a:lnTo>
                  <a:lnTo>
                    <a:pt x="1099" y="1995"/>
                  </a:lnTo>
                  <a:lnTo>
                    <a:pt x="1048" y="1998"/>
                  </a:lnTo>
                  <a:lnTo>
                    <a:pt x="997" y="2000"/>
                  </a:lnTo>
                  <a:lnTo>
                    <a:pt x="946" y="1998"/>
                  </a:lnTo>
                  <a:lnTo>
                    <a:pt x="896" y="1995"/>
                  </a:lnTo>
                  <a:lnTo>
                    <a:pt x="846" y="1988"/>
                  </a:lnTo>
                  <a:lnTo>
                    <a:pt x="797" y="1979"/>
                  </a:lnTo>
                  <a:lnTo>
                    <a:pt x="749" y="1968"/>
                  </a:lnTo>
                  <a:lnTo>
                    <a:pt x="701" y="1955"/>
                  </a:lnTo>
                  <a:lnTo>
                    <a:pt x="655" y="1939"/>
                  </a:lnTo>
                  <a:lnTo>
                    <a:pt x="610" y="1921"/>
                  </a:lnTo>
                  <a:lnTo>
                    <a:pt x="566" y="1901"/>
                  </a:lnTo>
                  <a:lnTo>
                    <a:pt x="522" y="1878"/>
                  </a:lnTo>
                  <a:lnTo>
                    <a:pt x="480" y="1854"/>
                  </a:lnTo>
                  <a:lnTo>
                    <a:pt x="440" y="1828"/>
                  </a:lnTo>
                  <a:lnTo>
                    <a:pt x="401" y="1800"/>
                  </a:lnTo>
                  <a:lnTo>
                    <a:pt x="363" y="1771"/>
                  </a:lnTo>
                  <a:lnTo>
                    <a:pt x="327" y="1739"/>
                  </a:lnTo>
                  <a:lnTo>
                    <a:pt x="292" y="1706"/>
                  </a:lnTo>
                  <a:lnTo>
                    <a:pt x="259" y="1672"/>
                  </a:lnTo>
                  <a:lnTo>
                    <a:pt x="228" y="1636"/>
                  </a:lnTo>
                  <a:lnTo>
                    <a:pt x="198" y="1597"/>
                  </a:lnTo>
                  <a:lnTo>
                    <a:pt x="170" y="1558"/>
                  </a:lnTo>
                  <a:lnTo>
                    <a:pt x="144" y="1517"/>
                  </a:lnTo>
                  <a:lnTo>
                    <a:pt x="120" y="1476"/>
                  </a:lnTo>
                  <a:lnTo>
                    <a:pt x="98" y="1433"/>
                  </a:lnTo>
                  <a:lnTo>
                    <a:pt x="78" y="1389"/>
                  </a:lnTo>
                  <a:lnTo>
                    <a:pt x="60" y="1343"/>
                  </a:lnTo>
                  <a:lnTo>
                    <a:pt x="45" y="1296"/>
                  </a:lnTo>
                  <a:lnTo>
                    <a:pt x="31" y="1249"/>
                  </a:lnTo>
                  <a:lnTo>
                    <a:pt x="20" y="1201"/>
                  </a:lnTo>
                  <a:lnTo>
                    <a:pt x="11" y="1152"/>
                  </a:lnTo>
                  <a:lnTo>
                    <a:pt x="5" y="1102"/>
                  </a:lnTo>
                  <a:lnTo>
                    <a:pt x="1" y="1051"/>
                  </a:lnTo>
                  <a:lnTo>
                    <a:pt x="0" y="999"/>
                  </a:lnTo>
                  <a:lnTo>
                    <a:pt x="1" y="948"/>
                  </a:lnTo>
                  <a:lnTo>
                    <a:pt x="5" y="898"/>
                  </a:lnTo>
                  <a:lnTo>
                    <a:pt x="11" y="848"/>
                  </a:lnTo>
                  <a:lnTo>
                    <a:pt x="20" y="798"/>
                  </a:lnTo>
                  <a:lnTo>
                    <a:pt x="31" y="750"/>
                  </a:lnTo>
                  <a:lnTo>
                    <a:pt x="45" y="703"/>
                  </a:lnTo>
                  <a:lnTo>
                    <a:pt x="60" y="657"/>
                  </a:lnTo>
                  <a:lnTo>
                    <a:pt x="78" y="611"/>
                  </a:lnTo>
                  <a:lnTo>
                    <a:pt x="98" y="567"/>
                  </a:lnTo>
                  <a:lnTo>
                    <a:pt x="120" y="523"/>
                  </a:lnTo>
                  <a:lnTo>
                    <a:pt x="144" y="482"/>
                  </a:lnTo>
                  <a:lnTo>
                    <a:pt x="170" y="441"/>
                  </a:lnTo>
                  <a:lnTo>
                    <a:pt x="198" y="402"/>
                  </a:lnTo>
                  <a:lnTo>
                    <a:pt x="228" y="364"/>
                  </a:lnTo>
                  <a:lnTo>
                    <a:pt x="259" y="328"/>
                  </a:lnTo>
                  <a:lnTo>
                    <a:pt x="292" y="294"/>
                  </a:lnTo>
                  <a:lnTo>
                    <a:pt x="327" y="260"/>
                  </a:lnTo>
                  <a:lnTo>
                    <a:pt x="363" y="228"/>
                  </a:lnTo>
                  <a:lnTo>
                    <a:pt x="401" y="199"/>
                  </a:lnTo>
                  <a:lnTo>
                    <a:pt x="440" y="171"/>
                  </a:lnTo>
                  <a:lnTo>
                    <a:pt x="480" y="145"/>
                  </a:lnTo>
                  <a:lnTo>
                    <a:pt x="522" y="121"/>
                  </a:lnTo>
                  <a:lnTo>
                    <a:pt x="566" y="99"/>
                  </a:lnTo>
                  <a:lnTo>
                    <a:pt x="610" y="79"/>
                  </a:lnTo>
                  <a:lnTo>
                    <a:pt x="655" y="61"/>
                  </a:lnTo>
                  <a:lnTo>
                    <a:pt x="701" y="45"/>
                  </a:lnTo>
                  <a:lnTo>
                    <a:pt x="749" y="32"/>
                  </a:lnTo>
                  <a:lnTo>
                    <a:pt x="797" y="21"/>
                  </a:lnTo>
                  <a:lnTo>
                    <a:pt x="846" y="12"/>
                  </a:lnTo>
                  <a:lnTo>
                    <a:pt x="896" y="5"/>
                  </a:lnTo>
                  <a:lnTo>
                    <a:pt x="946" y="2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6"/>
            <p:cNvSpPr>
              <a:spLocks/>
            </p:cNvSpPr>
            <p:nvPr userDrawn="1"/>
          </p:nvSpPr>
          <p:spPr bwMode="gray">
            <a:xfrm>
              <a:off x="1734" y="419"/>
              <a:ext cx="182" cy="109"/>
            </a:xfrm>
            <a:custGeom>
              <a:avLst/>
              <a:gdLst>
                <a:gd name="T0" fmla="*/ 0 w 8197"/>
                <a:gd name="T1" fmla="*/ 0 h 4924"/>
                <a:gd name="T2" fmla="*/ 0 w 8197"/>
                <a:gd name="T3" fmla="*/ 0 h 4924"/>
                <a:gd name="T4" fmla="*/ 0 w 8197"/>
                <a:gd name="T5" fmla="*/ 0 h 4924"/>
                <a:gd name="T6" fmla="*/ 0 w 8197"/>
                <a:gd name="T7" fmla="*/ 0 h 4924"/>
                <a:gd name="T8" fmla="*/ 0 w 8197"/>
                <a:gd name="T9" fmla="*/ 0 h 4924"/>
                <a:gd name="T10" fmla="*/ 0 w 8197"/>
                <a:gd name="T11" fmla="*/ 0 h 4924"/>
                <a:gd name="T12" fmla="*/ 0 w 8197"/>
                <a:gd name="T13" fmla="*/ 0 h 4924"/>
                <a:gd name="T14" fmla="*/ 0 w 8197"/>
                <a:gd name="T15" fmla="*/ 0 h 4924"/>
                <a:gd name="T16" fmla="*/ 0 w 8197"/>
                <a:gd name="T17" fmla="*/ 0 h 4924"/>
                <a:gd name="T18" fmla="*/ 0 w 8197"/>
                <a:gd name="T19" fmla="*/ 0 h 4924"/>
                <a:gd name="T20" fmla="*/ 0 w 8197"/>
                <a:gd name="T21" fmla="*/ 0 h 4924"/>
                <a:gd name="T22" fmla="*/ 0 w 8197"/>
                <a:gd name="T23" fmla="*/ 0 h 4924"/>
                <a:gd name="T24" fmla="*/ 0 w 8197"/>
                <a:gd name="T25" fmla="*/ 0 h 4924"/>
                <a:gd name="T26" fmla="*/ 0 w 8197"/>
                <a:gd name="T27" fmla="*/ 0 h 4924"/>
                <a:gd name="T28" fmla="*/ 0 w 8197"/>
                <a:gd name="T29" fmla="*/ 0 h 4924"/>
                <a:gd name="T30" fmla="*/ 0 w 8197"/>
                <a:gd name="T31" fmla="*/ 0 h 4924"/>
                <a:gd name="T32" fmla="*/ 0 w 8197"/>
                <a:gd name="T33" fmla="*/ 0 h 4924"/>
                <a:gd name="T34" fmla="*/ 0 w 8197"/>
                <a:gd name="T35" fmla="*/ 0 h 4924"/>
                <a:gd name="T36" fmla="*/ 0 w 8197"/>
                <a:gd name="T37" fmla="*/ 0 h 4924"/>
                <a:gd name="T38" fmla="*/ 0 w 8197"/>
                <a:gd name="T39" fmla="*/ 0 h 4924"/>
                <a:gd name="T40" fmla="*/ 0 w 8197"/>
                <a:gd name="T41" fmla="*/ 0 h 4924"/>
                <a:gd name="T42" fmla="*/ 0 w 8197"/>
                <a:gd name="T43" fmla="*/ 0 h 4924"/>
                <a:gd name="T44" fmla="*/ 0 w 8197"/>
                <a:gd name="T45" fmla="*/ 0 h 4924"/>
                <a:gd name="T46" fmla="*/ 0 w 8197"/>
                <a:gd name="T47" fmla="*/ 0 h 4924"/>
                <a:gd name="T48" fmla="*/ 0 w 8197"/>
                <a:gd name="T49" fmla="*/ 0 h 4924"/>
                <a:gd name="T50" fmla="*/ 0 w 8197"/>
                <a:gd name="T51" fmla="*/ 0 h 4924"/>
                <a:gd name="T52" fmla="*/ 0 w 8197"/>
                <a:gd name="T53" fmla="*/ 0 h 4924"/>
                <a:gd name="T54" fmla="*/ 0 w 8197"/>
                <a:gd name="T55" fmla="*/ 0 h 4924"/>
                <a:gd name="T56" fmla="*/ 0 w 8197"/>
                <a:gd name="T57" fmla="*/ 0 h 4924"/>
                <a:gd name="T58" fmla="*/ 0 w 8197"/>
                <a:gd name="T59" fmla="*/ 0 h 4924"/>
                <a:gd name="T60" fmla="*/ 0 w 8197"/>
                <a:gd name="T61" fmla="*/ 0 h 4924"/>
                <a:gd name="T62" fmla="*/ 0 w 8197"/>
                <a:gd name="T63" fmla="*/ 0 h 4924"/>
                <a:gd name="T64" fmla="*/ 0 w 8197"/>
                <a:gd name="T65" fmla="*/ 0 h 4924"/>
                <a:gd name="T66" fmla="*/ 0 w 8197"/>
                <a:gd name="T67" fmla="*/ 0 h 4924"/>
                <a:gd name="T68" fmla="*/ 0 w 8197"/>
                <a:gd name="T69" fmla="*/ 0 h 4924"/>
                <a:gd name="T70" fmla="*/ 0 w 8197"/>
                <a:gd name="T71" fmla="*/ 0 h 4924"/>
                <a:gd name="T72" fmla="*/ 0 w 8197"/>
                <a:gd name="T73" fmla="*/ 0 h 4924"/>
                <a:gd name="T74" fmla="*/ 0 w 8197"/>
                <a:gd name="T75" fmla="*/ 0 h 4924"/>
                <a:gd name="T76" fmla="*/ 0 w 8197"/>
                <a:gd name="T77" fmla="*/ 0 h 4924"/>
                <a:gd name="T78" fmla="*/ 0 w 8197"/>
                <a:gd name="T79" fmla="*/ 0 h 4924"/>
                <a:gd name="T80" fmla="*/ 0 w 8197"/>
                <a:gd name="T81" fmla="*/ 0 h 4924"/>
                <a:gd name="T82" fmla="*/ 0 w 8197"/>
                <a:gd name="T83" fmla="*/ 0 h 4924"/>
                <a:gd name="T84" fmla="*/ 0 w 8197"/>
                <a:gd name="T85" fmla="*/ 0 h 4924"/>
                <a:gd name="T86" fmla="*/ 0 w 8197"/>
                <a:gd name="T87" fmla="*/ 0 h 4924"/>
                <a:gd name="T88" fmla="*/ 0 w 8197"/>
                <a:gd name="T89" fmla="*/ 0 h 4924"/>
                <a:gd name="T90" fmla="*/ 0 w 8197"/>
                <a:gd name="T91" fmla="*/ 0 h 4924"/>
                <a:gd name="T92" fmla="*/ 0 w 8197"/>
                <a:gd name="T93" fmla="*/ 0 h 4924"/>
                <a:gd name="T94" fmla="*/ 0 w 8197"/>
                <a:gd name="T95" fmla="*/ 0 h 4924"/>
                <a:gd name="T96" fmla="*/ 0 w 8197"/>
                <a:gd name="T97" fmla="*/ 0 h 4924"/>
                <a:gd name="T98" fmla="*/ 0 w 8197"/>
                <a:gd name="T99" fmla="*/ 0 h 4924"/>
                <a:gd name="T100" fmla="*/ 0 w 8197"/>
                <a:gd name="T101" fmla="*/ 0 h 4924"/>
                <a:gd name="T102" fmla="*/ 0 w 8197"/>
                <a:gd name="T103" fmla="*/ 0 h 4924"/>
                <a:gd name="T104" fmla="*/ 0 w 8197"/>
                <a:gd name="T105" fmla="*/ 0 h 492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8197" h="4924">
                  <a:moveTo>
                    <a:pt x="8197" y="1707"/>
                  </a:moveTo>
                  <a:lnTo>
                    <a:pt x="7940" y="1653"/>
                  </a:lnTo>
                  <a:lnTo>
                    <a:pt x="7678" y="1608"/>
                  </a:lnTo>
                  <a:lnTo>
                    <a:pt x="7411" y="1570"/>
                  </a:lnTo>
                  <a:lnTo>
                    <a:pt x="7142" y="1540"/>
                  </a:lnTo>
                  <a:lnTo>
                    <a:pt x="6870" y="1520"/>
                  </a:lnTo>
                  <a:lnTo>
                    <a:pt x="6594" y="1508"/>
                  </a:lnTo>
                  <a:lnTo>
                    <a:pt x="6319" y="1505"/>
                  </a:lnTo>
                  <a:lnTo>
                    <a:pt x="6042" y="1511"/>
                  </a:lnTo>
                  <a:lnTo>
                    <a:pt x="5764" y="1526"/>
                  </a:lnTo>
                  <a:lnTo>
                    <a:pt x="5487" y="1552"/>
                  </a:lnTo>
                  <a:lnTo>
                    <a:pt x="5211" y="1586"/>
                  </a:lnTo>
                  <a:lnTo>
                    <a:pt x="4936" y="1631"/>
                  </a:lnTo>
                  <a:lnTo>
                    <a:pt x="4664" y="1685"/>
                  </a:lnTo>
                  <a:lnTo>
                    <a:pt x="4394" y="1750"/>
                  </a:lnTo>
                  <a:lnTo>
                    <a:pt x="4127" y="1826"/>
                  </a:lnTo>
                  <a:lnTo>
                    <a:pt x="3865" y="1912"/>
                  </a:lnTo>
                  <a:lnTo>
                    <a:pt x="3607" y="2009"/>
                  </a:lnTo>
                  <a:lnTo>
                    <a:pt x="3353" y="2118"/>
                  </a:lnTo>
                  <a:lnTo>
                    <a:pt x="3106" y="2238"/>
                  </a:lnTo>
                  <a:lnTo>
                    <a:pt x="2866" y="2370"/>
                  </a:lnTo>
                  <a:lnTo>
                    <a:pt x="2632" y="2512"/>
                  </a:lnTo>
                  <a:lnTo>
                    <a:pt x="2405" y="2668"/>
                  </a:lnTo>
                  <a:lnTo>
                    <a:pt x="2188" y="2835"/>
                  </a:lnTo>
                  <a:lnTo>
                    <a:pt x="1979" y="3015"/>
                  </a:lnTo>
                  <a:lnTo>
                    <a:pt x="1778" y="3208"/>
                  </a:lnTo>
                  <a:lnTo>
                    <a:pt x="1589" y="3412"/>
                  </a:lnTo>
                  <a:lnTo>
                    <a:pt x="1410" y="3630"/>
                  </a:lnTo>
                  <a:lnTo>
                    <a:pt x="1242" y="3862"/>
                  </a:lnTo>
                  <a:lnTo>
                    <a:pt x="1086" y="4107"/>
                  </a:lnTo>
                  <a:lnTo>
                    <a:pt x="942" y="4365"/>
                  </a:lnTo>
                  <a:lnTo>
                    <a:pt x="811" y="4638"/>
                  </a:lnTo>
                  <a:lnTo>
                    <a:pt x="694" y="4924"/>
                  </a:lnTo>
                  <a:lnTo>
                    <a:pt x="694" y="4778"/>
                  </a:lnTo>
                  <a:lnTo>
                    <a:pt x="700" y="4632"/>
                  </a:lnTo>
                  <a:lnTo>
                    <a:pt x="711" y="4482"/>
                  </a:lnTo>
                  <a:lnTo>
                    <a:pt x="728" y="4332"/>
                  </a:lnTo>
                  <a:lnTo>
                    <a:pt x="752" y="4181"/>
                  </a:lnTo>
                  <a:lnTo>
                    <a:pt x="781" y="4030"/>
                  </a:lnTo>
                  <a:lnTo>
                    <a:pt x="815" y="3877"/>
                  </a:lnTo>
                  <a:lnTo>
                    <a:pt x="856" y="3726"/>
                  </a:lnTo>
                  <a:lnTo>
                    <a:pt x="902" y="3574"/>
                  </a:lnTo>
                  <a:lnTo>
                    <a:pt x="954" y="3423"/>
                  </a:lnTo>
                  <a:lnTo>
                    <a:pt x="1011" y="3274"/>
                  </a:lnTo>
                  <a:lnTo>
                    <a:pt x="1076" y="3125"/>
                  </a:lnTo>
                  <a:lnTo>
                    <a:pt x="1144" y="2979"/>
                  </a:lnTo>
                  <a:lnTo>
                    <a:pt x="1219" y="2835"/>
                  </a:lnTo>
                  <a:lnTo>
                    <a:pt x="1298" y="2694"/>
                  </a:lnTo>
                  <a:lnTo>
                    <a:pt x="1384" y="2554"/>
                  </a:lnTo>
                  <a:lnTo>
                    <a:pt x="1474" y="2420"/>
                  </a:lnTo>
                  <a:lnTo>
                    <a:pt x="1570" y="2287"/>
                  </a:lnTo>
                  <a:lnTo>
                    <a:pt x="1672" y="2160"/>
                  </a:lnTo>
                  <a:lnTo>
                    <a:pt x="1779" y="2035"/>
                  </a:lnTo>
                  <a:lnTo>
                    <a:pt x="1892" y="1917"/>
                  </a:lnTo>
                  <a:lnTo>
                    <a:pt x="2010" y="1802"/>
                  </a:lnTo>
                  <a:lnTo>
                    <a:pt x="2132" y="1694"/>
                  </a:lnTo>
                  <a:lnTo>
                    <a:pt x="2260" y="1591"/>
                  </a:lnTo>
                  <a:lnTo>
                    <a:pt x="2394" y="1493"/>
                  </a:lnTo>
                  <a:lnTo>
                    <a:pt x="2532" y="1403"/>
                  </a:lnTo>
                  <a:lnTo>
                    <a:pt x="2676" y="1319"/>
                  </a:lnTo>
                  <a:lnTo>
                    <a:pt x="2825" y="1241"/>
                  </a:lnTo>
                  <a:lnTo>
                    <a:pt x="2979" y="1172"/>
                  </a:lnTo>
                  <a:lnTo>
                    <a:pt x="3137" y="1110"/>
                  </a:lnTo>
                  <a:lnTo>
                    <a:pt x="3301" y="1057"/>
                  </a:lnTo>
                  <a:lnTo>
                    <a:pt x="3471" y="1012"/>
                  </a:lnTo>
                  <a:lnTo>
                    <a:pt x="3437" y="975"/>
                  </a:lnTo>
                  <a:lnTo>
                    <a:pt x="3394" y="939"/>
                  </a:lnTo>
                  <a:lnTo>
                    <a:pt x="3342" y="903"/>
                  </a:lnTo>
                  <a:lnTo>
                    <a:pt x="3283" y="867"/>
                  </a:lnTo>
                  <a:lnTo>
                    <a:pt x="3216" y="832"/>
                  </a:lnTo>
                  <a:lnTo>
                    <a:pt x="3141" y="797"/>
                  </a:lnTo>
                  <a:lnTo>
                    <a:pt x="3060" y="763"/>
                  </a:lnTo>
                  <a:lnTo>
                    <a:pt x="2971" y="729"/>
                  </a:lnTo>
                  <a:lnTo>
                    <a:pt x="2877" y="697"/>
                  </a:lnTo>
                  <a:lnTo>
                    <a:pt x="2777" y="666"/>
                  </a:lnTo>
                  <a:lnTo>
                    <a:pt x="2672" y="636"/>
                  </a:lnTo>
                  <a:lnTo>
                    <a:pt x="2561" y="608"/>
                  </a:lnTo>
                  <a:lnTo>
                    <a:pt x="2446" y="582"/>
                  </a:lnTo>
                  <a:lnTo>
                    <a:pt x="2328" y="557"/>
                  </a:lnTo>
                  <a:lnTo>
                    <a:pt x="2206" y="535"/>
                  </a:lnTo>
                  <a:lnTo>
                    <a:pt x="2081" y="515"/>
                  </a:lnTo>
                  <a:lnTo>
                    <a:pt x="1953" y="497"/>
                  </a:lnTo>
                  <a:lnTo>
                    <a:pt x="1822" y="482"/>
                  </a:lnTo>
                  <a:lnTo>
                    <a:pt x="1690" y="468"/>
                  </a:lnTo>
                  <a:lnTo>
                    <a:pt x="1557" y="458"/>
                  </a:lnTo>
                  <a:lnTo>
                    <a:pt x="1422" y="451"/>
                  </a:lnTo>
                  <a:lnTo>
                    <a:pt x="1287" y="447"/>
                  </a:lnTo>
                  <a:lnTo>
                    <a:pt x="1152" y="447"/>
                  </a:lnTo>
                  <a:lnTo>
                    <a:pt x="1017" y="450"/>
                  </a:lnTo>
                  <a:lnTo>
                    <a:pt x="883" y="457"/>
                  </a:lnTo>
                  <a:lnTo>
                    <a:pt x="750" y="467"/>
                  </a:lnTo>
                  <a:lnTo>
                    <a:pt x="619" y="483"/>
                  </a:lnTo>
                  <a:lnTo>
                    <a:pt x="490" y="501"/>
                  </a:lnTo>
                  <a:lnTo>
                    <a:pt x="363" y="524"/>
                  </a:lnTo>
                  <a:lnTo>
                    <a:pt x="239" y="551"/>
                  </a:lnTo>
                  <a:lnTo>
                    <a:pt x="117" y="583"/>
                  </a:lnTo>
                  <a:lnTo>
                    <a:pt x="0" y="620"/>
                  </a:lnTo>
                  <a:lnTo>
                    <a:pt x="158" y="544"/>
                  </a:lnTo>
                  <a:lnTo>
                    <a:pt x="319" y="472"/>
                  </a:lnTo>
                  <a:lnTo>
                    <a:pt x="480" y="405"/>
                  </a:lnTo>
                  <a:lnTo>
                    <a:pt x="643" y="344"/>
                  </a:lnTo>
                  <a:lnTo>
                    <a:pt x="806" y="288"/>
                  </a:lnTo>
                  <a:lnTo>
                    <a:pt x="970" y="237"/>
                  </a:lnTo>
                  <a:lnTo>
                    <a:pt x="1135" y="190"/>
                  </a:lnTo>
                  <a:lnTo>
                    <a:pt x="1299" y="149"/>
                  </a:lnTo>
                  <a:lnTo>
                    <a:pt x="1463" y="113"/>
                  </a:lnTo>
                  <a:lnTo>
                    <a:pt x="1627" y="81"/>
                  </a:lnTo>
                  <a:lnTo>
                    <a:pt x="1790" y="55"/>
                  </a:lnTo>
                  <a:lnTo>
                    <a:pt x="1953" y="34"/>
                  </a:lnTo>
                  <a:lnTo>
                    <a:pt x="2114" y="18"/>
                  </a:lnTo>
                  <a:lnTo>
                    <a:pt x="2273" y="7"/>
                  </a:lnTo>
                  <a:lnTo>
                    <a:pt x="2431" y="1"/>
                  </a:lnTo>
                  <a:lnTo>
                    <a:pt x="2587" y="0"/>
                  </a:lnTo>
                  <a:lnTo>
                    <a:pt x="2741" y="4"/>
                  </a:lnTo>
                  <a:lnTo>
                    <a:pt x="2892" y="13"/>
                  </a:lnTo>
                  <a:lnTo>
                    <a:pt x="3040" y="27"/>
                  </a:lnTo>
                  <a:lnTo>
                    <a:pt x="3185" y="45"/>
                  </a:lnTo>
                  <a:lnTo>
                    <a:pt x="3327" y="69"/>
                  </a:lnTo>
                  <a:lnTo>
                    <a:pt x="3466" y="98"/>
                  </a:lnTo>
                  <a:lnTo>
                    <a:pt x="3601" y="132"/>
                  </a:lnTo>
                  <a:lnTo>
                    <a:pt x="3731" y="171"/>
                  </a:lnTo>
                  <a:lnTo>
                    <a:pt x="3857" y="216"/>
                  </a:lnTo>
                  <a:lnTo>
                    <a:pt x="3979" y="264"/>
                  </a:lnTo>
                  <a:lnTo>
                    <a:pt x="4096" y="318"/>
                  </a:lnTo>
                  <a:lnTo>
                    <a:pt x="4207" y="377"/>
                  </a:lnTo>
                  <a:lnTo>
                    <a:pt x="4314" y="441"/>
                  </a:lnTo>
                  <a:lnTo>
                    <a:pt x="4415" y="511"/>
                  </a:lnTo>
                  <a:lnTo>
                    <a:pt x="4509" y="584"/>
                  </a:lnTo>
                  <a:lnTo>
                    <a:pt x="4598" y="663"/>
                  </a:lnTo>
                  <a:lnTo>
                    <a:pt x="4716" y="663"/>
                  </a:lnTo>
                  <a:lnTo>
                    <a:pt x="4837" y="665"/>
                  </a:lnTo>
                  <a:lnTo>
                    <a:pt x="4958" y="667"/>
                  </a:lnTo>
                  <a:lnTo>
                    <a:pt x="5082" y="670"/>
                  </a:lnTo>
                  <a:lnTo>
                    <a:pt x="5206" y="675"/>
                  </a:lnTo>
                  <a:lnTo>
                    <a:pt x="5330" y="681"/>
                  </a:lnTo>
                  <a:lnTo>
                    <a:pt x="5455" y="689"/>
                  </a:lnTo>
                  <a:lnTo>
                    <a:pt x="5581" y="698"/>
                  </a:lnTo>
                  <a:lnTo>
                    <a:pt x="5707" y="708"/>
                  </a:lnTo>
                  <a:lnTo>
                    <a:pt x="5832" y="721"/>
                  </a:lnTo>
                  <a:lnTo>
                    <a:pt x="5959" y="736"/>
                  </a:lnTo>
                  <a:lnTo>
                    <a:pt x="6084" y="753"/>
                  </a:lnTo>
                  <a:lnTo>
                    <a:pt x="6208" y="772"/>
                  </a:lnTo>
                  <a:lnTo>
                    <a:pt x="6332" y="793"/>
                  </a:lnTo>
                  <a:lnTo>
                    <a:pt x="6455" y="817"/>
                  </a:lnTo>
                  <a:lnTo>
                    <a:pt x="6576" y="843"/>
                  </a:lnTo>
                  <a:lnTo>
                    <a:pt x="6697" y="872"/>
                  </a:lnTo>
                  <a:lnTo>
                    <a:pt x="6816" y="903"/>
                  </a:lnTo>
                  <a:lnTo>
                    <a:pt x="6932" y="938"/>
                  </a:lnTo>
                  <a:lnTo>
                    <a:pt x="7047" y="975"/>
                  </a:lnTo>
                  <a:lnTo>
                    <a:pt x="7160" y="1017"/>
                  </a:lnTo>
                  <a:lnTo>
                    <a:pt x="7270" y="1060"/>
                  </a:lnTo>
                  <a:lnTo>
                    <a:pt x="7377" y="1108"/>
                  </a:lnTo>
                  <a:lnTo>
                    <a:pt x="7483" y="1158"/>
                  </a:lnTo>
                  <a:lnTo>
                    <a:pt x="7585" y="1213"/>
                  </a:lnTo>
                  <a:lnTo>
                    <a:pt x="7683" y="1271"/>
                  </a:lnTo>
                  <a:lnTo>
                    <a:pt x="7779" y="1334"/>
                  </a:lnTo>
                  <a:lnTo>
                    <a:pt x="7870" y="1400"/>
                  </a:lnTo>
                  <a:lnTo>
                    <a:pt x="7958" y="1470"/>
                  </a:lnTo>
                  <a:lnTo>
                    <a:pt x="8042" y="1544"/>
                  </a:lnTo>
                  <a:lnTo>
                    <a:pt x="8122" y="1624"/>
                  </a:lnTo>
                  <a:lnTo>
                    <a:pt x="8197" y="170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7"/>
            <p:cNvSpPr>
              <a:spLocks/>
            </p:cNvSpPr>
            <p:nvPr userDrawn="1"/>
          </p:nvSpPr>
          <p:spPr bwMode="gray">
            <a:xfrm>
              <a:off x="1921" y="288"/>
              <a:ext cx="161" cy="156"/>
            </a:xfrm>
            <a:custGeom>
              <a:avLst/>
              <a:gdLst>
                <a:gd name="T0" fmla="*/ 0 w 7247"/>
                <a:gd name="T1" fmla="*/ 0 h 7040"/>
                <a:gd name="T2" fmla="*/ 0 w 7247"/>
                <a:gd name="T3" fmla="*/ 0 h 7040"/>
                <a:gd name="T4" fmla="*/ 0 w 7247"/>
                <a:gd name="T5" fmla="*/ 0 h 7040"/>
                <a:gd name="T6" fmla="*/ 0 w 7247"/>
                <a:gd name="T7" fmla="*/ 0 h 7040"/>
                <a:gd name="T8" fmla="*/ 0 w 7247"/>
                <a:gd name="T9" fmla="*/ 0 h 7040"/>
                <a:gd name="T10" fmla="*/ 0 w 7247"/>
                <a:gd name="T11" fmla="*/ 0 h 7040"/>
                <a:gd name="T12" fmla="*/ 0 w 7247"/>
                <a:gd name="T13" fmla="*/ 0 h 7040"/>
                <a:gd name="T14" fmla="*/ 0 w 7247"/>
                <a:gd name="T15" fmla="*/ 0 h 7040"/>
                <a:gd name="T16" fmla="*/ 0 w 7247"/>
                <a:gd name="T17" fmla="*/ 0 h 7040"/>
                <a:gd name="T18" fmla="*/ 0 w 7247"/>
                <a:gd name="T19" fmla="*/ 0 h 7040"/>
                <a:gd name="T20" fmla="*/ 0 w 7247"/>
                <a:gd name="T21" fmla="*/ 0 h 7040"/>
                <a:gd name="T22" fmla="*/ 0 w 7247"/>
                <a:gd name="T23" fmla="*/ 0 h 7040"/>
                <a:gd name="T24" fmla="*/ 0 w 7247"/>
                <a:gd name="T25" fmla="*/ 0 h 7040"/>
                <a:gd name="T26" fmla="*/ 0 w 7247"/>
                <a:gd name="T27" fmla="*/ 0 h 7040"/>
                <a:gd name="T28" fmla="*/ 0 w 7247"/>
                <a:gd name="T29" fmla="*/ 0 h 7040"/>
                <a:gd name="T30" fmla="*/ 0 w 7247"/>
                <a:gd name="T31" fmla="*/ 0 h 7040"/>
                <a:gd name="T32" fmla="*/ 0 w 7247"/>
                <a:gd name="T33" fmla="*/ 0 h 7040"/>
                <a:gd name="T34" fmla="*/ 0 w 7247"/>
                <a:gd name="T35" fmla="*/ 0 h 7040"/>
                <a:gd name="T36" fmla="*/ 0 w 7247"/>
                <a:gd name="T37" fmla="*/ 0 h 7040"/>
                <a:gd name="T38" fmla="*/ 0 w 7247"/>
                <a:gd name="T39" fmla="*/ 0 h 7040"/>
                <a:gd name="T40" fmla="*/ 0 w 7247"/>
                <a:gd name="T41" fmla="*/ 0 h 7040"/>
                <a:gd name="T42" fmla="*/ 0 w 7247"/>
                <a:gd name="T43" fmla="*/ 0 h 7040"/>
                <a:gd name="T44" fmla="*/ 0 w 7247"/>
                <a:gd name="T45" fmla="*/ 0 h 7040"/>
                <a:gd name="T46" fmla="*/ 0 w 7247"/>
                <a:gd name="T47" fmla="*/ 0 h 7040"/>
                <a:gd name="T48" fmla="*/ 0 w 7247"/>
                <a:gd name="T49" fmla="*/ 0 h 7040"/>
                <a:gd name="T50" fmla="*/ 0 w 7247"/>
                <a:gd name="T51" fmla="*/ 0 h 7040"/>
                <a:gd name="T52" fmla="*/ 0 w 7247"/>
                <a:gd name="T53" fmla="*/ 0 h 7040"/>
                <a:gd name="T54" fmla="*/ 0 w 7247"/>
                <a:gd name="T55" fmla="*/ 0 h 7040"/>
                <a:gd name="T56" fmla="*/ 0 w 7247"/>
                <a:gd name="T57" fmla="*/ 0 h 7040"/>
                <a:gd name="T58" fmla="*/ 0 w 7247"/>
                <a:gd name="T59" fmla="*/ 0 h 7040"/>
                <a:gd name="T60" fmla="*/ 0 w 7247"/>
                <a:gd name="T61" fmla="*/ 0 h 7040"/>
                <a:gd name="T62" fmla="*/ 0 w 7247"/>
                <a:gd name="T63" fmla="*/ 0 h 7040"/>
                <a:gd name="T64" fmla="*/ 0 w 7247"/>
                <a:gd name="T65" fmla="*/ 0 h 7040"/>
                <a:gd name="T66" fmla="*/ 0 w 7247"/>
                <a:gd name="T67" fmla="*/ 0 h 7040"/>
                <a:gd name="T68" fmla="*/ 0 w 7247"/>
                <a:gd name="T69" fmla="*/ 0 h 7040"/>
                <a:gd name="T70" fmla="*/ 0 w 7247"/>
                <a:gd name="T71" fmla="*/ 0 h 7040"/>
                <a:gd name="T72" fmla="*/ 0 w 7247"/>
                <a:gd name="T73" fmla="*/ 0 h 7040"/>
                <a:gd name="T74" fmla="*/ 0 w 7247"/>
                <a:gd name="T75" fmla="*/ 0 h 7040"/>
                <a:gd name="T76" fmla="*/ 0 w 7247"/>
                <a:gd name="T77" fmla="*/ 0 h 7040"/>
                <a:gd name="T78" fmla="*/ 0 w 7247"/>
                <a:gd name="T79" fmla="*/ 0 h 7040"/>
                <a:gd name="T80" fmla="*/ 0 w 7247"/>
                <a:gd name="T81" fmla="*/ 0 h 7040"/>
                <a:gd name="T82" fmla="*/ 0 w 7247"/>
                <a:gd name="T83" fmla="*/ 0 h 7040"/>
                <a:gd name="T84" fmla="*/ 0 w 7247"/>
                <a:gd name="T85" fmla="*/ 0 h 7040"/>
                <a:gd name="T86" fmla="*/ 0 w 7247"/>
                <a:gd name="T87" fmla="*/ 0 h 7040"/>
                <a:gd name="T88" fmla="*/ 0 w 7247"/>
                <a:gd name="T89" fmla="*/ 0 h 7040"/>
                <a:gd name="T90" fmla="*/ 0 w 7247"/>
                <a:gd name="T91" fmla="*/ 0 h 7040"/>
                <a:gd name="T92" fmla="*/ 0 w 7247"/>
                <a:gd name="T93" fmla="*/ 0 h 7040"/>
                <a:gd name="T94" fmla="*/ 0 w 7247"/>
                <a:gd name="T95" fmla="*/ 0 h 7040"/>
                <a:gd name="T96" fmla="*/ 0 w 7247"/>
                <a:gd name="T97" fmla="*/ 0 h 7040"/>
                <a:gd name="T98" fmla="*/ 0 w 7247"/>
                <a:gd name="T99" fmla="*/ 0 h 7040"/>
                <a:gd name="T100" fmla="*/ 0 w 7247"/>
                <a:gd name="T101" fmla="*/ 0 h 7040"/>
                <a:gd name="T102" fmla="*/ 0 w 7247"/>
                <a:gd name="T103" fmla="*/ 0 h 7040"/>
                <a:gd name="T104" fmla="*/ 0 w 7247"/>
                <a:gd name="T105" fmla="*/ 0 h 704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7247" h="7040">
                  <a:moveTo>
                    <a:pt x="2064" y="1540"/>
                  </a:moveTo>
                  <a:lnTo>
                    <a:pt x="1855" y="1499"/>
                  </a:lnTo>
                  <a:lnTo>
                    <a:pt x="1658" y="1479"/>
                  </a:lnTo>
                  <a:lnTo>
                    <a:pt x="1470" y="1482"/>
                  </a:lnTo>
                  <a:lnTo>
                    <a:pt x="1293" y="1505"/>
                  </a:lnTo>
                  <a:lnTo>
                    <a:pt x="1127" y="1545"/>
                  </a:lnTo>
                  <a:lnTo>
                    <a:pt x="973" y="1602"/>
                  </a:lnTo>
                  <a:lnTo>
                    <a:pt x="829" y="1675"/>
                  </a:lnTo>
                  <a:lnTo>
                    <a:pt x="696" y="1763"/>
                  </a:lnTo>
                  <a:lnTo>
                    <a:pt x="574" y="1863"/>
                  </a:lnTo>
                  <a:lnTo>
                    <a:pt x="464" y="1975"/>
                  </a:lnTo>
                  <a:lnTo>
                    <a:pt x="365" y="2098"/>
                  </a:lnTo>
                  <a:lnTo>
                    <a:pt x="278" y="2230"/>
                  </a:lnTo>
                  <a:lnTo>
                    <a:pt x="203" y="2370"/>
                  </a:lnTo>
                  <a:lnTo>
                    <a:pt x="139" y="2516"/>
                  </a:lnTo>
                  <a:lnTo>
                    <a:pt x="87" y="2668"/>
                  </a:lnTo>
                  <a:lnTo>
                    <a:pt x="47" y="2822"/>
                  </a:lnTo>
                  <a:lnTo>
                    <a:pt x="19" y="2981"/>
                  </a:lnTo>
                  <a:lnTo>
                    <a:pt x="4" y="3140"/>
                  </a:lnTo>
                  <a:lnTo>
                    <a:pt x="0" y="3298"/>
                  </a:lnTo>
                  <a:lnTo>
                    <a:pt x="9" y="3456"/>
                  </a:lnTo>
                  <a:lnTo>
                    <a:pt x="30" y="3611"/>
                  </a:lnTo>
                  <a:lnTo>
                    <a:pt x="63" y="3762"/>
                  </a:lnTo>
                  <a:lnTo>
                    <a:pt x="110" y="3907"/>
                  </a:lnTo>
                  <a:lnTo>
                    <a:pt x="169" y="4046"/>
                  </a:lnTo>
                  <a:lnTo>
                    <a:pt x="240" y="4176"/>
                  </a:lnTo>
                  <a:lnTo>
                    <a:pt x="325" y="4298"/>
                  </a:lnTo>
                  <a:lnTo>
                    <a:pt x="422" y="4408"/>
                  </a:lnTo>
                  <a:lnTo>
                    <a:pt x="533" y="4508"/>
                  </a:lnTo>
                  <a:lnTo>
                    <a:pt x="658" y="4593"/>
                  </a:lnTo>
                  <a:lnTo>
                    <a:pt x="795" y="4664"/>
                  </a:lnTo>
                  <a:lnTo>
                    <a:pt x="946" y="4718"/>
                  </a:lnTo>
                  <a:lnTo>
                    <a:pt x="1110" y="4757"/>
                  </a:lnTo>
                  <a:lnTo>
                    <a:pt x="1008" y="4893"/>
                  </a:lnTo>
                  <a:lnTo>
                    <a:pt x="929" y="5032"/>
                  </a:lnTo>
                  <a:lnTo>
                    <a:pt x="872" y="5171"/>
                  </a:lnTo>
                  <a:lnTo>
                    <a:pt x="835" y="5311"/>
                  </a:lnTo>
                  <a:lnTo>
                    <a:pt x="818" y="5450"/>
                  </a:lnTo>
                  <a:lnTo>
                    <a:pt x="819" y="5588"/>
                  </a:lnTo>
                  <a:lnTo>
                    <a:pt x="837" y="5723"/>
                  </a:lnTo>
                  <a:lnTo>
                    <a:pt x="872" y="5857"/>
                  </a:lnTo>
                  <a:lnTo>
                    <a:pt x="922" y="5986"/>
                  </a:lnTo>
                  <a:lnTo>
                    <a:pt x="985" y="6112"/>
                  </a:lnTo>
                  <a:lnTo>
                    <a:pt x="1062" y="6233"/>
                  </a:lnTo>
                  <a:lnTo>
                    <a:pt x="1150" y="6349"/>
                  </a:lnTo>
                  <a:lnTo>
                    <a:pt x="1249" y="6457"/>
                  </a:lnTo>
                  <a:lnTo>
                    <a:pt x="1358" y="6559"/>
                  </a:lnTo>
                  <a:lnTo>
                    <a:pt x="1476" y="6653"/>
                  </a:lnTo>
                  <a:lnTo>
                    <a:pt x="1600" y="6739"/>
                  </a:lnTo>
                  <a:lnTo>
                    <a:pt x="1731" y="6815"/>
                  </a:lnTo>
                  <a:lnTo>
                    <a:pt x="1867" y="6881"/>
                  </a:lnTo>
                  <a:lnTo>
                    <a:pt x="2008" y="6938"/>
                  </a:lnTo>
                  <a:lnTo>
                    <a:pt x="2151" y="6982"/>
                  </a:lnTo>
                  <a:lnTo>
                    <a:pt x="2297" y="7014"/>
                  </a:lnTo>
                  <a:lnTo>
                    <a:pt x="2443" y="7034"/>
                  </a:lnTo>
                  <a:lnTo>
                    <a:pt x="2589" y="7040"/>
                  </a:lnTo>
                  <a:lnTo>
                    <a:pt x="2734" y="7032"/>
                  </a:lnTo>
                  <a:lnTo>
                    <a:pt x="2876" y="7009"/>
                  </a:lnTo>
                  <a:lnTo>
                    <a:pt x="3015" y="6970"/>
                  </a:lnTo>
                  <a:lnTo>
                    <a:pt x="3149" y="6915"/>
                  </a:lnTo>
                  <a:lnTo>
                    <a:pt x="3278" y="6841"/>
                  </a:lnTo>
                  <a:lnTo>
                    <a:pt x="3399" y="6751"/>
                  </a:lnTo>
                  <a:lnTo>
                    <a:pt x="3513" y="6643"/>
                  </a:lnTo>
                  <a:lnTo>
                    <a:pt x="3617" y="6514"/>
                  </a:lnTo>
                  <a:lnTo>
                    <a:pt x="3712" y="6366"/>
                  </a:lnTo>
                  <a:lnTo>
                    <a:pt x="3833" y="6508"/>
                  </a:lnTo>
                  <a:lnTo>
                    <a:pt x="3961" y="6633"/>
                  </a:lnTo>
                  <a:lnTo>
                    <a:pt x="4095" y="6739"/>
                  </a:lnTo>
                  <a:lnTo>
                    <a:pt x="4235" y="6827"/>
                  </a:lnTo>
                  <a:lnTo>
                    <a:pt x="4380" y="6899"/>
                  </a:lnTo>
                  <a:lnTo>
                    <a:pt x="4528" y="6953"/>
                  </a:lnTo>
                  <a:lnTo>
                    <a:pt x="4680" y="6992"/>
                  </a:lnTo>
                  <a:lnTo>
                    <a:pt x="4832" y="7016"/>
                  </a:lnTo>
                  <a:lnTo>
                    <a:pt x="4985" y="7026"/>
                  </a:lnTo>
                  <a:lnTo>
                    <a:pt x="5138" y="7021"/>
                  </a:lnTo>
                  <a:lnTo>
                    <a:pt x="5289" y="7004"/>
                  </a:lnTo>
                  <a:lnTo>
                    <a:pt x="5439" y="6974"/>
                  </a:lnTo>
                  <a:lnTo>
                    <a:pt x="5584" y="6932"/>
                  </a:lnTo>
                  <a:lnTo>
                    <a:pt x="5725" y="6878"/>
                  </a:lnTo>
                  <a:lnTo>
                    <a:pt x="5860" y="6814"/>
                  </a:lnTo>
                  <a:lnTo>
                    <a:pt x="5989" y="6740"/>
                  </a:lnTo>
                  <a:lnTo>
                    <a:pt x="6111" y="6657"/>
                  </a:lnTo>
                  <a:lnTo>
                    <a:pt x="6225" y="6564"/>
                  </a:lnTo>
                  <a:lnTo>
                    <a:pt x="6329" y="6464"/>
                  </a:lnTo>
                  <a:lnTo>
                    <a:pt x="6422" y="6357"/>
                  </a:lnTo>
                  <a:lnTo>
                    <a:pt x="6504" y="6242"/>
                  </a:lnTo>
                  <a:lnTo>
                    <a:pt x="6573" y="6121"/>
                  </a:lnTo>
                  <a:lnTo>
                    <a:pt x="6629" y="5995"/>
                  </a:lnTo>
                  <a:lnTo>
                    <a:pt x="6670" y="5864"/>
                  </a:lnTo>
                  <a:lnTo>
                    <a:pt x="6696" y="5728"/>
                  </a:lnTo>
                  <a:lnTo>
                    <a:pt x="6705" y="5589"/>
                  </a:lnTo>
                  <a:lnTo>
                    <a:pt x="6697" y="5447"/>
                  </a:lnTo>
                  <a:lnTo>
                    <a:pt x="6670" y="5303"/>
                  </a:lnTo>
                  <a:lnTo>
                    <a:pt x="6624" y="5156"/>
                  </a:lnTo>
                  <a:lnTo>
                    <a:pt x="6557" y="5009"/>
                  </a:lnTo>
                  <a:lnTo>
                    <a:pt x="6469" y="4861"/>
                  </a:lnTo>
                  <a:lnTo>
                    <a:pt x="6358" y="4713"/>
                  </a:lnTo>
                  <a:lnTo>
                    <a:pt x="6519" y="4644"/>
                  </a:lnTo>
                  <a:lnTo>
                    <a:pt x="6662" y="4562"/>
                  </a:lnTo>
                  <a:lnTo>
                    <a:pt x="6788" y="4469"/>
                  </a:lnTo>
                  <a:lnTo>
                    <a:pt x="6898" y="4364"/>
                  </a:lnTo>
                  <a:lnTo>
                    <a:pt x="6992" y="4250"/>
                  </a:lnTo>
                  <a:lnTo>
                    <a:pt x="7071" y="4127"/>
                  </a:lnTo>
                  <a:lnTo>
                    <a:pt x="7135" y="3998"/>
                  </a:lnTo>
                  <a:lnTo>
                    <a:pt x="7183" y="3861"/>
                  </a:lnTo>
                  <a:lnTo>
                    <a:pt x="7218" y="3720"/>
                  </a:lnTo>
                  <a:lnTo>
                    <a:pt x="7239" y="3575"/>
                  </a:lnTo>
                  <a:lnTo>
                    <a:pt x="7247" y="3428"/>
                  </a:lnTo>
                  <a:lnTo>
                    <a:pt x="7242" y="3278"/>
                  </a:lnTo>
                  <a:lnTo>
                    <a:pt x="7224" y="3128"/>
                  </a:lnTo>
                  <a:lnTo>
                    <a:pt x="7195" y="2978"/>
                  </a:lnTo>
                  <a:lnTo>
                    <a:pt x="7155" y="2830"/>
                  </a:lnTo>
                  <a:lnTo>
                    <a:pt x="7104" y="2685"/>
                  </a:lnTo>
                  <a:lnTo>
                    <a:pt x="7042" y="2544"/>
                  </a:lnTo>
                  <a:lnTo>
                    <a:pt x="6970" y="2408"/>
                  </a:lnTo>
                  <a:lnTo>
                    <a:pt x="6889" y="2278"/>
                  </a:lnTo>
                  <a:lnTo>
                    <a:pt x="6799" y="2156"/>
                  </a:lnTo>
                  <a:lnTo>
                    <a:pt x="6700" y="2042"/>
                  </a:lnTo>
                  <a:lnTo>
                    <a:pt x="6594" y="1937"/>
                  </a:lnTo>
                  <a:lnTo>
                    <a:pt x="6480" y="1844"/>
                  </a:lnTo>
                  <a:lnTo>
                    <a:pt x="6359" y="1763"/>
                  </a:lnTo>
                  <a:lnTo>
                    <a:pt x="6231" y="1693"/>
                  </a:lnTo>
                  <a:lnTo>
                    <a:pt x="6096" y="1639"/>
                  </a:lnTo>
                  <a:lnTo>
                    <a:pt x="5956" y="1599"/>
                  </a:lnTo>
                  <a:lnTo>
                    <a:pt x="5811" y="1576"/>
                  </a:lnTo>
                  <a:lnTo>
                    <a:pt x="5661" y="1571"/>
                  </a:lnTo>
                  <a:lnTo>
                    <a:pt x="5507" y="1584"/>
                  </a:lnTo>
                  <a:lnTo>
                    <a:pt x="5348" y="1616"/>
                  </a:lnTo>
                  <a:lnTo>
                    <a:pt x="5187" y="1670"/>
                  </a:lnTo>
                  <a:lnTo>
                    <a:pt x="5206" y="1468"/>
                  </a:lnTo>
                  <a:lnTo>
                    <a:pt x="5202" y="1280"/>
                  </a:lnTo>
                  <a:lnTo>
                    <a:pt x="5176" y="1104"/>
                  </a:lnTo>
                  <a:lnTo>
                    <a:pt x="5132" y="941"/>
                  </a:lnTo>
                  <a:lnTo>
                    <a:pt x="5068" y="793"/>
                  </a:lnTo>
                  <a:lnTo>
                    <a:pt x="4989" y="656"/>
                  </a:lnTo>
                  <a:lnTo>
                    <a:pt x="4894" y="533"/>
                  </a:lnTo>
                  <a:lnTo>
                    <a:pt x="4785" y="423"/>
                  </a:lnTo>
                  <a:lnTo>
                    <a:pt x="4665" y="325"/>
                  </a:lnTo>
                  <a:lnTo>
                    <a:pt x="4533" y="241"/>
                  </a:lnTo>
                  <a:lnTo>
                    <a:pt x="4393" y="169"/>
                  </a:lnTo>
                  <a:lnTo>
                    <a:pt x="4245" y="109"/>
                  </a:lnTo>
                  <a:lnTo>
                    <a:pt x="4091" y="63"/>
                  </a:lnTo>
                  <a:lnTo>
                    <a:pt x="3933" y="30"/>
                  </a:lnTo>
                  <a:lnTo>
                    <a:pt x="3771" y="9"/>
                  </a:lnTo>
                  <a:lnTo>
                    <a:pt x="3609" y="0"/>
                  </a:lnTo>
                  <a:lnTo>
                    <a:pt x="3447" y="4"/>
                  </a:lnTo>
                  <a:lnTo>
                    <a:pt x="3286" y="20"/>
                  </a:lnTo>
                  <a:lnTo>
                    <a:pt x="3129" y="49"/>
                  </a:lnTo>
                  <a:lnTo>
                    <a:pt x="2975" y="91"/>
                  </a:lnTo>
                  <a:lnTo>
                    <a:pt x="2829" y="145"/>
                  </a:lnTo>
                  <a:lnTo>
                    <a:pt x="2690" y="211"/>
                  </a:lnTo>
                  <a:lnTo>
                    <a:pt x="2560" y="289"/>
                  </a:lnTo>
                  <a:lnTo>
                    <a:pt x="2442" y="379"/>
                  </a:lnTo>
                  <a:lnTo>
                    <a:pt x="2335" y="483"/>
                  </a:lnTo>
                  <a:lnTo>
                    <a:pt x="2243" y="597"/>
                  </a:lnTo>
                  <a:lnTo>
                    <a:pt x="2165" y="725"/>
                  </a:lnTo>
                  <a:lnTo>
                    <a:pt x="2105" y="863"/>
                  </a:lnTo>
                  <a:lnTo>
                    <a:pt x="2063" y="1015"/>
                  </a:lnTo>
                  <a:lnTo>
                    <a:pt x="2041" y="1177"/>
                  </a:lnTo>
                  <a:lnTo>
                    <a:pt x="2041" y="1353"/>
                  </a:lnTo>
                  <a:lnTo>
                    <a:pt x="2064" y="15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8"/>
            <p:cNvSpPr>
              <a:spLocks/>
            </p:cNvSpPr>
            <p:nvPr userDrawn="1"/>
          </p:nvSpPr>
          <p:spPr bwMode="gray">
            <a:xfrm>
              <a:off x="1829" y="346"/>
              <a:ext cx="45" cy="45"/>
            </a:xfrm>
            <a:custGeom>
              <a:avLst/>
              <a:gdLst>
                <a:gd name="T0" fmla="*/ 0 w 1994"/>
                <a:gd name="T1" fmla="*/ 0 h 1999"/>
                <a:gd name="T2" fmla="*/ 0 w 1994"/>
                <a:gd name="T3" fmla="*/ 0 h 1999"/>
                <a:gd name="T4" fmla="*/ 0 w 1994"/>
                <a:gd name="T5" fmla="*/ 0 h 1999"/>
                <a:gd name="T6" fmla="*/ 0 w 1994"/>
                <a:gd name="T7" fmla="*/ 0 h 1999"/>
                <a:gd name="T8" fmla="*/ 0 w 1994"/>
                <a:gd name="T9" fmla="*/ 0 h 1999"/>
                <a:gd name="T10" fmla="*/ 0 w 1994"/>
                <a:gd name="T11" fmla="*/ 0 h 1999"/>
                <a:gd name="T12" fmla="*/ 0 w 1994"/>
                <a:gd name="T13" fmla="*/ 0 h 1999"/>
                <a:gd name="T14" fmla="*/ 0 w 1994"/>
                <a:gd name="T15" fmla="*/ 0 h 1999"/>
                <a:gd name="T16" fmla="*/ 0 w 1994"/>
                <a:gd name="T17" fmla="*/ 0 h 1999"/>
                <a:gd name="T18" fmla="*/ 0 w 1994"/>
                <a:gd name="T19" fmla="*/ 0 h 1999"/>
                <a:gd name="T20" fmla="*/ 0 w 1994"/>
                <a:gd name="T21" fmla="*/ 0 h 1999"/>
                <a:gd name="T22" fmla="*/ 0 w 1994"/>
                <a:gd name="T23" fmla="*/ 0 h 1999"/>
                <a:gd name="T24" fmla="*/ 0 w 1994"/>
                <a:gd name="T25" fmla="*/ 0 h 1999"/>
                <a:gd name="T26" fmla="*/ 0 w 1994"/>
                <a:gd name="T27" fmla="*/ 0 h 1999"/>
                <a:gd name="T28" fmla="*/ 0 w 1994"/>
                <a:gd name="T29" fmla="*/ 0 h 1999"/>
                <a:gd name="T30" fmla="*/ 0 w 1994"/>
                <a:gd name="T31" fmla="*/ 0 h 1999"/>
                <a:gd name="T32" fmla="*/ 0 w 1994"/>
                <a:gd name="T33" fmla="*/ 0 h 1999"/>
                <a:gd name="T34" fmla="*/ 0 w 1994"/>
                <a:gd name="T35" fmla="*/ 0 h 1999"/>
                <a:gd name="T36" fmla="*/ 0 w 1994"/>
                <a:gd name="T37" fmla="*/ 0 h 1999"/>
                <a:gd name="T38" fmla="*/ 0 w 1994"/>
                <a:gd name="T39" fmla="*/ 0 h 1999"/>
                <a:gd name="T40" fmla="*/ 0 w 1994"/>
                <a:gd name="T41" fmla="*/ 0 h 1999"/>
                <a:gd name="T42" fmla="*/ 0 w 1994"/>
                <a:gd name="T43" fmla="*/ 0 h 1999"/>
                <a:gd name="T44" fmla="*/ 0 w 1994"/>
                <a:gd name="T45" fmla="*/ 0 h 1999"/>
                <a:gd name="T46" fmla="*/ 0 w 1994"/>
                <a:gd name="T47" fmla="*/ 0 h 1999"/>
                <a:gd name="T48" fmla="*/ 0 w 1994"/>
                <a:gd name="T49" fmla="*/ 0 h 1999"/>
                <a:gd name="T50" fmla="*/ 0 w 1994"/>
                <a:gd name="T51" fmla="*/ 0 h 1999"/>
                <a:gd name="T52" fmla="*/ 0 w 1994"/>
                <a:gd name="T53" fmla="*/ 0 h 1999"/>
                <a:gd name="T54" fmla="*/ 0 w 1994"/>
                <a:gd name="T55" fmla="*/ 0 h 1999"/>
                <a:gd name="T56" fmla="*/ 0 w 1994"/>
                <a:gd name="T57" fmla="*/ 0 h 1999"/>
                <a:gd name="T58" fmla="*/ 0 w 1994"/>
                <a:gd name="T59" fmla="*/ 0 h 1999"/>
                <a:gd name="T60" fmla="*/ 0 w 1994"/>
                <a:gd name="T61" fmla="*/ 0 h 1999"/>
                <a:gd name="T62" fmla="*/ 0 w 1994"/>
                <a:gd name="T63" fmla="*/ 0 h 1999"/>
                <a:gd name="T64" fmla="*/ 0 w 1994"/>
                <a:gd name="T65" fmla="*/ 0 h 1999"/>
                <a:gd name="T66" fmla="*/ 0 w 1994"/>
                <a:gd name="T67" fmla="*/ 0 h 1999"/>
                <a:gd name="T68" fmla="*/ 0 w 1994"/>
                <a:gd name="T69" fmla="*/ 0 h 1999"/>
                <a:gd name="T70" fmla="*/ 0 w 1994"/>
                <a:gd name="T71" fmla="*/ 0 h 1999"/>
                <a:gd name="T72" fmla="*/ 0 w 1994"/>
                <a:gd name="T73" fmla="*/ 0 h 1999"/>
                <a:gd name="T74" fmla="*/ 0 w 1994"/>
                <a:gd name="T75" fmla="*/ 0 h 1999"/>
                <a:gd name="T76" fmla="*/ 0 w 1994"/>
                <a:gd name="T77" fmla="*/ 0 h 1999"/>
                <a:gd name="T78" fmla="*/ 0 w 1994"/>
                <a:gd name="T79" fmla="*/ 0 h 1999"/>
                <a:gd name="T80" fmla="*/ 0 w 1994"/>
                <a:gd name="T81" fmla="*/ 0 h 1999"/>
                <a:gd name="T82" fmla="*/ 0 w 1994"/>
                <a:gd name="T83" fmla="*/ 0 h 1999"/>
                <a:gd name="T84" fmla="*/ 0 w 1994"/>
                <a:gd name="T85" fmla="*/ 0 h 199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994" h="1999">
                  <a:moveTo>
                    <a:pt x="997" y="0"/>
                  </a:moveTo>
                  <a:lnTo>
                    <a:pt x="1048" y="1"/>
                  </a:lnTo>
                  <a:lnTo>
                    <a:pt x="1098" y="5"/>
                  </a:lnTo>
                  <a:lnTo>
                    <a:pt x="1148" y="11"/>
                  </a:lnTo>
                  <a:lnTo>
                    <a:pt x="1197" y="20"/>
                  </a:lnTo>
                  <a:lnTo>
                    <a:pt x="1245" y="31"/>
                  </a:lnTo>
                  <a:lnTo>
                    <a:pt x="1293" y="45"/>
                  </a:lnTo>
                  <a:lnTo>
                    <a:pt x="1339" y="60"/>
                  </a:lnTo>
                  <a:lnTo>
                    <a:pt x="1384" y="78"/>
                  </a:lnTo>
                  <a:lnTo>
                    <a:pt x="1428" y="98"/>
                  </a:lnTo>
                  <a:lnTo>
                    <a:pt x="1471" y="120"/>
                  </a:lnTo>
                  <a:lnTo>
                    <a:pt x="1513" y="144"/>
                  </a:lnTo>
                  <a:lnTo>
                    <a:pt x="1554" y="170"/>
                  </a:lnTo>
                  <a:lnTo>
                    <a:pt x="1593" y="198"/>
                  </a:lnTo>
                  <a:lnTo>
                    <a:pt x="1631" y="229"/>
                  </a:lnTo>
                  <a:lnTo>
                    <a:pt x="1667" y="260"/>
                  </a:lnTo>
                  <a:lnTo>
                    <a:pt x="1702" y="293"/>
                  </a:lnTo>
                  <a:lnTo>
                    <a:pt x="1735" y="328"/>
                  </a:lnTo>
                  <a:lnTo>
                    <a:pt x="1766" y="364"/>
                  </a:lnTo>
                  <a:lnTo>
                    <a:pt x="1796" y="401"/>
                  </a:lnTo>
                  <a:lnTo>
                    <a:pt x="1824" y="441"/>
                  </a:lnTo>
                  <a:lnTo>
                    <a:pt x="1850" y="482"/>
                  </a:lnTo>
                  <a:lnTo>
                    <a:pt x="1874" y="524"/>
                  </a:lnTo>
                  <a:lnTo>
                    <a:pt x="1896" y="567"/>
                  </a:lnTo>
                  <a:lnTo>
                    <a:pt x="1916" y="611"/>
                  </a:lnTo>
                  <a:lnTo>
                    <a:pt x="1934" y="656"/>
                  </a:lnTo>
                  <a:lnTo>
                    <a:pt x="1949" y="702"/>
                  </a:lnTo>
                  <a:lnTo>
                    <a:pt x="1963" y="750"/>
                  </a:lnTo>
                  <a:lnTo>
                    <a:pt x="1974" y="799"/>
                  </a:lnTo>
                  <a:lnTo>
                    <a:pt x="1983" y="848"/>
                  </a:lnTo>
                  <a:lnTo>
                    <a:pt x="1989" y="897"/>
                  </a:lnTo>
                  <a:lnTo>
                    <a:pt x="1993" y="948"/>
                  </a:lnTo>
                  <a:lnTo>
                    <a:pt x="1994" y="999"/>
                  </a:lnTo>
                  <a:lnTo>
                    <a:pt x="1993" y="1051"/>
                  </a:lnTo>
                  <a:lnTo>
                    <a:pt x="1989" y="1102"/>
                  </a:lnTo>
                  <a:lnTo>
                    <a:pt x="1983" y="1151"/>
                  </a:lnTo>
                  <a:lnTo>
                    <a:pt x="1974" y="1200"/>
                  </a:lnTo>
                  <a:lnTo>
                    <a:pt x="1963" y="1248"/>
                  </a:lnTo>
                  <a:lnTo>
                    <a:pt x="1949" y="1297"/>
                  </a:lnTo>
                  <a:lnTo>
                    <a:pt x="1934" y="1343"/>
                  </a:lnTo>
                  <a:lnTo>
                    <a:pt x="1916" y="1388"/>
                  </a:lnTo>
                  <a:lnTo>
                    <a:pt x="1896" y="1432"/>
                  </a:lnTo>
                  <a:lnTo>
                    <a:pt x="1874" y="1475"/>
                  </a:lnTo>
                  <a:lnTo>
                    <a:pt x="1850" y="1517"/>
                  </a:lnTo>
                  <a:lnTo>
                    <a:pt x="1824" y="1557"/>
                  </a:lnTo>
                  <a:lnTo>
                    <a:pt x="1796" y="1597"/>
                  </a:lnTo>
                  <a:lnTo>
                    <a:pt x="1766" y="1635"/>
                  </a:lnTo>
                  <a:lnTo>
                    <a:pt x="1735" y="1671"/>
                  </a:lnTo>
                  <a:lnTo>
                    <a:pt x="1702" y="1706"/>
                  </a:lnTo>
                  <a:lnTo>
                    <a:pt x="1667" y="1739"/>
                  </a:lnTo>
                  <a:lnTo>
                    <a:pt x="1631" y="1770"/>
                  </a:lnTo>
                  <a:lnTo>
                    <a:pt x="1593" y="1800"/>
                  </a:lnTo>
                  <a:lnTo>
                    <a:pt x="1554" y="1829"/>
                  </a:lnTo>
                  <a:lnTo>
                    <a:pt x="1513" y="1855"/>
                  </a:lnTo>
                  <a:lnTo>
                    <a:pt x="1471" y="1879"/>
                  </a:lnTo>
                  <a:lnTo>
                    <a:pt x="1428" y="1901"/>
                  </a:lnTo>
                  <a:lnTo>
                    <a:pt x="1384" y="1921"/>
                  </a:lnTo>
                  <a:lnTo>
                    <a:pt x="1339" y="1939"/>
                  </a:lnTo>
                  <a:lnTo>
                    <a:pt x="1293" y="1954"/>
                  </a:lnTo>
                  <a:lnTo>
                    <a:pt x="1245" y="1968"/>
                  </a:lnTo>
                  <a:lnTo>
                    <a:pt x="1197" y="1979"/>
                  </a:lnTo>
                  <a:lnTo>
                    <a:pt x="1148" y="1988"/>
                  </a:lnTo>
                  <a:lnTo>
                    <a:pt x="1098" y="1994"/>
                  </a:lnTo>
                  <a:lnTo>
                    <a:pt x="1048" y="1998"/>
                  </a:lnTo>
                  <a:lnTo>
                    <a:pt x="997" y="1999"/>
                  </a:lnTo>
                  <a:lnTo>
                    <a:pt x="946" y="1998"/>
                  </a:lnTo>
                  <a:lnTo>
                    <a:pt x="895" y="1994"/>
                  </a:lnTo>
                  <a:lnTo>
                    <a:pt x="846" y="1988"/>
                  </a:lnTo>
                  <a:lnTo>
                    <a:pt x="797" y="1979"/>
                  </a:lnTo>
                  <a:lnTo>
                    <a:pt x="748" y="1968"/>
                  </a:lnTo>
                  <a:lnTo>
                    <a:pt x="700" y="1954"/>
                  </a:lnTo>
                  <a:lnTo>
                    <a:pt x="654" y="1939"/>
                  </a:lnTo>
                  <a:lnTo>
                    <a:pt x="609" y="1921"/>
                  </a:lnTo>
                  <a:lnTo>
                    <a:pt x="565" y="1901"/>
                  </a:lnTo>
                  <a:lnTo>
                    <a:pt x="522" y="1879"/>
                  </a:lnTo>
                  <a:lnTo>
                    <a:pt x="480" y="1855"/>
                  </a:lnTo>
                  <a:lnTo>
                    <a:pt x="439" y="1829"/>
                  </a:lnTo>
                  <a:lnTo>
                    <a:pt x="400" y="1800"/>
                  </a:lnTo>
                  <a:lnTo>
                    <a:pt x="363" y="1770"/>
                  </a:lnTo>
                  <a:lnTo>
                    <a:pt x="327" y="1739"/>
                  </a:lnTo>
                  <a:lnTo>
                    <a:pt x="292" y="1706"/>
                  </a:lnTo>
                  <a:lnTo>
                    <a:pt x="259" y="1671"/>
                  </a:lnTo>
                  <a:lnTo>
                    <a:pt x="228" y="1635"/>
                  </a:lnTo>
                  <a:lnTo>
                    <a:pt x="198" y="1597"/>
                  </a:lnTo>
                  <a:lnTo>
                    <a:pt x="170" y="1557"/>
                  </a:lnTo>
                  <a:lnTo>
                    <a:pt x="144" y="1517"/>
                  </a:lnTo>
                  <a:lnTo>
                    <a:pt x="120" y="1475"/>
                  </a:lnTo>
                  <a:lnTo>
                    <a:pt x="98" y="1432"/>
                  </a:lnTo>
                  <a:lnTo>
                    <a:pt x="78" y="1388"/>
                  </a:lnTo>
                  <a:lnTo>
                    <a:pt x="60" y="1343"/>
                  </a:lnTo>
                  <a:lnTo>
                    <a:pt x="45" y="1297"/>
                  </a:lnTo>
                  <a:lnTo>
                    <a:pt x="31" y="1248"/>
                  </a:lnTo>
                  <a:lnTo>
                    <a:pt x="20" y="1200"/>
                  </a:lnTo>
                  <a:lnTo>
                    <a:pt x="11" y="1151"/>
                  </a:lnTo>
                  <a:lnTo>
                    <a:pt x="5" y="1102"/>
                  </a:lnTo>
                  <a:lnTo>
                    <a:pt x="1" y="1051"/>
                  </a:lnTo>
                  <a:lnTo>
                    <a:pt x="0" y="999"/>
                  </a:lnTo>
                  <a:lnTo>
                    <a:pt x="1" y="948"/>
                  </a:lnTo>
                  <a:lnTo>
                    <a:pt x="5" y="897"/>
                  </a:lnTo>
                  <a:lnTo>
                    <a:pt x="11" y="848"/>
                  </a:lnTo>
                  <a:lnTo>
                    <a:pt x="20" y="799"/>
                  </a:lnTo>
                  <a:lnTo>
                    <a:pt x="31" y="750"/>
                  </a:lnTo>
                  <a:lnTo>
                    <a:pt x="45" y="702"/>
                  </a:lnTo>
                  <a:lnTo>
                    <a:pt x="60" y="656"/>
                  </a:lnTo>
                  <a:lnTo>
                    <a:pt x="78" y="611"/>
                  </a:lnTo>
                  <a:lnTo>
                    <a:pt x="98" y="567"/>
                  </a:lnTo>
                  <a:lnTo>
                    <a:pt x="120" y="524"/>
                  </a:lnTo>
                  <a:lnTo>
                    <a:pt x="144" y="482"/>
                  </a:lnTo>
                  <a:lnTo>
                    <a:pt x="170" y="441"/>
                  </a:lnTo>
                  <a:lnTo>
                    <a:pt x="198" y="401"/>
                  </a:lnTo>
                  <a:lnTo>
                    <a:pt x="228" y="364"/>
                  </a:lnTo>
                  <a:lnTo>
                    <a:pt x="259" y="328"/>
                  </a:lnTo>
                  <a:lnTo>
                    <a:pt x="292" y="293"/>
                  </a:lnTo>
                  <a:lnTo>
                    <a:pt x="327" y="260"/>
                  </a:lnTo>
                  <a:lnTo>
                    <a:pt x="363" y="229"/>
                  </a:lnTo>
                  <a:lnTo>
                    <a:pt x="400" y="198"/>
                  </a:lnTo>
                  <a:lnTo>
                    <a:pt x="439" y="170"/>
                  </a:lnTo>
                  <a:lnTo>
                    <a:pt x="480" y="144"/>
                  </a:lnTo>
                  <a:lnTo>
                    <a:pt x="522" y="120"/>
                  </a:lnTo>
                  <a:lnTo>
                    <a:pt x="565" y="98"/>
                  </a:lnTo>
                  <a:lnTo>
                    <a:pt x="609" y="78"/>
                  </a:lnTo>
                  <a:lnTo>
                    <a:pt x="654" y="60"/>
                  </a:lnTo>
                  <a:lnTo>
                    <a:pt x="700" y="45"/>
                  </a:lnTo>
                  <a:lnTo>
                    <a:pt x="748" y="31"/>
                  </a:lnTo>
                  <a:lnTo>
                    <a:pt x="797" y="20"/>
                  </a:lnTo>
                  <a:lnTo>
                    <a:pt x="846" y="11"/>
                  </a:lnTo>
                  <a:lnTo>
                    <a:pt x="895" y="5"/>
                  </a:lnTo>
                  <a:lnTo>
                    <a:pt x="946" y="1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9"/>
            <p:cNvSpPr>
              <a:spLocks/>
            </p:cNvSpPr>
            <p:nvPr userDrawn="1"/>
          </p:nvSpPr>
          <p:spPr bwMode="gray">
            <a:xfrm>
              <a:off x="1730" y="414"/>
              <a:ext cx="182" cy="109"/>
            </a:xfrm>
            <a:custGeom>
              <a:avLst/>
              <a:gdLst>
                <a:gd name="T0" fmla="*/ 0 w 8197"/>
                <a:gd name="T1" fmla="*/ 0 h 4924"/>
                <a:gd name="T2" fmla="*/ 0 w 8197"/>
                <a:gd name="T3" fmla="*/ 0 h 4924"/>
                <a:gd name="T4" fmla="*/ 0 w 8197"/>
                <a:gd name="T5" fmla="*/ 0 h 4924"/>
                <a:gd name="T6" fmla="*/ 0 w 8197"/>
                <a:gd name="T7" fmla="*/ 0 h 4924"/>
                <a:gd name="T8" fmla="*/ 0 w 8197"/>
                <a:gd name="T9" fmla="*/ 0 h 4924"/>
                <a:gd name="T10" fmla="*/ 0 w 8197"/>
                <a:gd name="T11" fmla="*/ 0 h 4924"/>
                <a:gd name="T12" fmla="*/ 0 w 8197"/>
                <a:gd name="T13" fmla="*/ 0 h 4924"/>
                <a:gd name="T14" fmla="*/ 0 w 8197"/>
                <a:gd name="T15" fmla="*/ 0 h 4924"/>
                <a:gd name="T16" fmla="*/ 0 w 8197"/>
                <a:gd name="T17" fmla="*/ 0 h 4924"/>
                <a:gd name="T18" fmla="*/ 0 w 8197"/>
                <a:gd name="T19" fmla="*/ 0 h 4924"/>
                <a:gd name="T20" fmla="*/ 0 w 8197"/>
                <a:gd name="T21" fmla="*/ 0 h 4924"/>
                <a:gd name="T22" fmla="*/ 0 w 8197"/>
                <a:gd name="T23" fmla="*/ 0 h 4924"/>
                <a:gd name="T24" fmla="*/ 0 w 8197"/>
                <a:gd name="T25" fmla="*/ 0 h 4924"/>
                <a:gd name="T26" fmla="*/ 0 w 8197"/>
                <a:gd name="T27" fmla="*/ 0 h 4924"/>
                <a:gd name="T28" fmla="*/ 0 w 8197"/>
                <a:gd name="T29" fmla="*/ 0 h 4924"/>
                <a:gd name="T30" fmla="*/ 0 w 8197"/>
                <a:gd name="T31" fmla="*/ 0 h 4924"/>
                <a:gd name="T32" fmla="*/ 0 w 8197"/>
                <a:gd name="T33" fmla="*/ 0 h 4924"/>
                <a:gd name="T34" fmla="*/ 0 w 8197"/>
                <a:gd name="T35" fmla="*/ 0 h 4924"/>
                <a:gd name="T36" fmla="*/ 0 w 8197"/>
                <a:gd name="T37" fmla="*/ 0 h 4924"/>
                <a:gd name="T38" fmla="*/ 0 w 8197"/>
                <a:gd name="T39" fmla="*/ 0 h 4924"/>
                <a:gd name="T40" fmla="*/ 0 w 8197"/>
                <a:gd name="T41" fmla="*/ 0 h 4924"/>
                <a:gd name="T42" fmla="*/ 0 w 8197"/>
                <a:gd name="T43" fmla="*/ 0 h 4924"/>
                <a:gd name="T44" fmla="*/ 0 w 8197"/>
                <a:gd name="T45" fmla="*/ 0 h 4924"/>
                <a:gd name="T46" fmla="*/ 0 w 8197"/>
                <a:gd name="T47" fmla="*/ 0 h 4924"/>
                <a:gd name="T48" fmla="*/ 0 w 8197"/>
                <a:gd name="T49" fmla="*/ 0 h 4924"/>
                <a:gd name="T50" fmla="*/ 0 w 8197"/>
                <a:gd name="T51" fmla="*/ 0 h 4924"/>
                <a:gd name="T52" fmla="*/ 0 w 8197"/>
                <a:gd name="T53" fmla="*/ 0 h 4924"/>
                <a:gd name="T54" fmla="*/ 0 w 8197"/>
                <a:gd name="T55" fmla="*/ 0 h 4924"/>
                <a:gd name="T56" fmla="*/ 0 w 8197"/>
                <a:gd name="T57" fmla="*/ 0 h 4924"/>
                <a:gd name="T58" fmla="*/ 0 w 8197"/>
                <a:gd name="T59" fmla="*/ 0 h 4924"/>
                <a:gd name="T60" fmla="*/ 0 w 8197"/>
                <a:gd name="T61" fmla="*/ 0 h 4924"/>
                <a:gd name="T62" fmla="*/ 0 w 8197"/>
                <a:gd name="T63" fmla="*/ 0 h 4924"/>
                <a:gd name="T64" fmla="*/ 0 w 8197"/>
                <a:gd name="T65" fmla="*/ 0 h 4924"/>
                <a:gd name="T66" fmla="*/ 0 w 8197"/>
                <a:gd name="T67" fmla="*/ 0 h 4924"/>
                <a:gd name="T68" fmla="*/ 0 w 8197"/>
                <a:gd name="T69" fmla="*/ 0 h 4924"/>
                <a:gd name="T70" fmla="*/ 0 w 8197"/>
                <a:gd name="T71" fmla="*/ 0 h 4924"/>
                <a:gd name="T72" fmla="*/ 0 w 8197"/>
                <a:gd name="T73" fmla="*/ 0 h 4924"/>
                <a:gd name="T74" fmla="*/ 0 w 8197"/>
                <a:gd name="T75" fmla="*/ 0 h 4924"/>
                <a:gd name="T76" fmla="*/ 0 w 8197"/>
                <a:gd name="T77" fmla="*/ 0 h 4924"/>
                <a:gd name="T78" fmla="*/ 0 w 8197"/>
                <a:gd name="T79" fmla="*/ 0 h 4924"/>
                <a:gd name="T80" fmla="*/ 0 w 8197"/>
                <a:gd name="T81" fmla="*/ 0 h 4924"/>
                <a:gd name="T82" fmla="*/ 0 w 8197"/>
                <a:gd name="T83" fmla="*/ 0 h 4924"/>
                <a:gd name="T84" fmla="*/ 0 w 8197"/>
                <a:gd name="T85" fmla="*/ 0 h 4924"/>
                <a:gd name="T86" fmla="*/ 0 w 8197"/>
                <a:gd name="T87" fmla="*/ 0 h 4924"/>
                <a:gd name="T88" fmla="*/ 0 w 8197"/>
                <a:gd name="T89" fmla="*/ 0 h 4924"/>
                <a:gd name="T90" fmla="*/ 0 w 8197"/>
                <a:gd name="T91" fmla="*/ 0 h 4924"/>
                <a:gd name="T92" fmla="*/ 0 w 8197"/>
                <a:gd name="T93" fmla="*/ 0 h 4924"/>
                <a:gd name="T94" fmla="*/ 0 w 8197"/>
                <a:gd name="T95" fmla="*/ 0 h 4924"/>
                <a:gd name="T96" fmla="*/ 0 w 8197"/>
                <a:gd name="T97" fmla="*/ 0 h 4924"/>
                <a:gd name="T98" fmla="*/ 0 w 8197"/>
                <a:gd name="T99" fmla="*/ 0 h 4924"/>
                <a:gd name="T100" fmla="*/ 0 w 8197"/>
                <a:gd name="T101" fmla="*/ 0 h 4924"/>
                <a:gd name="T102" fmla="*/ 0 w 8197"/>
                <a:gd name="T103" fmla="*/ 0 h 4924"/>
                <a:gd name="T104" fmla="*/ 0 w 8197"/>
                <a:gd name="T105" fmla="*/ 0 h 492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8197" h="4924">
                  <a:moveTo>
                    <a:pt x="8197" y="1707"/>
                  </a:moveTo>
                  <a:lnTo>
                    <a:pt x="7939" y="1654"/>
                  </a:lnTo>
                  <a:lnTo>
                    <a:pt x="7678" y="1608"/>
                  </a:lnTo>
                  <a:lnTo>
                    <a:pt x="7411" y="1571"/>
                  </a:lnTo>
                  <a:lnTo>
                    <a:pt x="7141" y="1542"/>
                  </a:lnTo>
                  <a:lnTo>
                    <a:pt x="6869" y="1521"/>
                  </a:lnTo>
                  <a:lnTo>
                    <a:pt x="6594" y="1509"/>
                  </a:lnTo>
                  <a:lnTo>
                    <a:pt x="6318" y="1506"/>
                  </a:lnTo>
                  <a:lnTo>
                    <a:pt x="6042" y="1512"/>
                  </a:lnTo>
                  <a:lnTo>
                    <a:pt x="5764" y="1527"/>
                  </a:lnTo>
                  <a:lnTo>
                    <a:pt x="5487" y="1552"/>
                  </a:lnTo>
                  <a:lnTo>
                    <a:pt x="5211" y="1587"/>
                  </a:lnTo>
                  <a:lnTo>
                    <a:pt x="4936" y="1631"/>
                  </a:lnTo>
                  <a:lnTo>
                    <a:pt x="4663" y="1686"/>
                  </a:lnTo>
                  <a:lnTo>
                    <a:pt x="4393" y="1750"/>
                  </a:lnTo>
                  <a:lnTo>
                    <a:pt x="4127" y="1827"/>
                  </a:lnTo>
                  <a:lnTo>
                    <a:pt x="3864" y="1913"/>
                  </a:lnTo>
                  <a:lnTo>
                    <a:pt x="3607" y="2010"/>
                  </a:lnTo>
                  <a:lnTo>
                    <a:pt x="3353" y="2119"/>
                  </a:lnTo>
                  <a:lnTo>
                    <a:pt x="3106" y="2238"/>
                  </a:lnTo>
                  <a:lnTo>
                    <a:pt x="2866" y="2370"/>
                  </a:lnTo>
                  <a:lnTo>
                    <a:pt x="2631" y="2513"/>
                  </a:lnTo>
                  <a:lnTo>
                    <a:pt x="2405" y="2668"/>
                  </a:lnTo>
                  <a:lnTo>
                    <a:pt x="2187" y="2835"/>
                  </a:lnTo>
                  <a:lnTo>
                    <a:pt x="1977" y="3015"/>
                  </a:lnTo>
                  <a:lnTo>
                    <a:pt x="1778" y="3208"/>
                  </a:lnTo>
                  <a:lnTo>
                    <a:pt x="1588" y="3414"/>
                  </a:lnTo>
                  <a:lnTo>
                    <a:pt x="1409" y="3631"/>
                  </a:lnTo>
                  <a:lnTo>
                    <a:pt x="1242" y="3862"/>
                  </a:lnTo>
                  <a:lnTo>
                    <a:pt x="1085" y="4107"/>
                  </a:lnTo>
                  <a:lnTo>
                    <a:pt x="941" y="4366"/>
                  </a:lnTo>
                  <a:lnTo>
                    <a:pt x="811" y="4638"/>
                  </a:lnTo>
                  <a:lnTo>
                    <a:pt x="694" y="4924"/>
                  </a:lnTo>
                  <a:lnTo>
                    <a:pt x="694" y="4780"/>
                  </a:lnTo>
                  <a:lnTo>
                    <a:pt x="699" y="4632"/>
                  </a:lnTo>
                  <a:lnTo>
                    <a:pt x="711" y="4484"/>
                  </a:lnTo>
                  <a:lnTo>
                    <a:pt x="728" y="4333"/>
                  </a:lnTo>
                  <a:lnTo>
                    <a:pt x="751" y="4181"/>
                  </a:lnTo>
                  <a:lnTo>
                    <a:pt x="780" y="4030"/>
                  </a:lnTo>
                  <a:lnTo>
                    <a:pt x="815" y="3878"/>
                  </a:lnTo>
                  <a:lnTo>
                    <a:pt x="856" y="3726"/>
                  </a:lnTo>
                  <a:lnTo>
                    <a:pt x="902" y="3574"/>
                  </a:lnTo>
                  <a:lnTo>
                    <a:pt x="954" y="3424"/>
                  </a:lnTo>
                  <a:lnTo>
                    <a:pt x="1011" y="3274"/>
                  </a:lnTo>
                  <a:lnTo>
                    <a:pt x="1074" y="3126"/>
                  </a:lnTo>
                  <a:lnTo>
                    <a:pt x="1143" y="2980"/>
                  </a:lnTo>
                  <a:lnTo>
                    <a:pt x="1218" y="2835"/>
                  </a:lnTo>
                  <a:lnTo>
                    <a:pt x="1298" y="2694"/>
                  </a:lnTo>
                  <a:lnTo>
                    <a:pt x="1383" y="2555"/>
                  </a:lnTo>
                  <a:lnTo>
                    <a:pt x="1474" y="2420"/>
                  </a:lnTo>
                  <a:lnTo>
                    <a:pt x="1570" y="2288"/>
                  </a:lnTo>
                  <a:lnTo>
                    <a:pt x="1672" y="2160"/>
                  </a:lnTo>
                  <a:lnTo>
                    <a:pt x="1779" y="2036"/>
                  </a:lnTo>
                  <a:lnTo>
                    <a:pt x="1891" y="1917"/>
                  </a:lnTo>
                  <a:lnTo>
                    <a:pt x="2009" y="1804"/>
                  </a:lnTo>
                  <a:lnTo>
                    <a:pt x="2132" y="1694"/>
                  </a:lnTo>
                  <a:lnTo>
                    <a:pt x="2260" y="1591"/>
                  </a:lnTo>
                  <a:lnTo>
                    <a:pt x="2393" y="1494"/>
                  </a:lnTo>
                  <a:lnTo>
                    <a:pt x="2532" y="1403"/>
                  </a:lnTo>
                  <a:lnTo>
                    <a:pt x="2675" y="1319"/>
                  </a:lnTo>
                  <a:lnTo>
                    <a:pt x="2825" y="1243"/>
                  </a:lnTo>
                  <a:lnTo>
                    <a:pt x="2978" y="1172"/>
                  </a:lnTo>
                  <a:lnTo>
                    <a:pt x="3137" y="1111"/>
                  </a:lnTo>
                  <a:lnTo>
                    <a:pt x="3301" y="1057"/>
                  </a:lnTo>
                  <a:lnTo>
                    <a:pt x="3469" y="1012"/>
                  </a:lnTo>
                  <a:lnTo>
                    <a:pt x="3436" y="976"/>
                  </a:lnTo>
                  <a:lnTo>
                    <a:pt x="3393" y="939"/>
                  </a:lnTo>
                  <a:lnTo>
                    <a:pt x="3342" y="903"/>
                  </a:lnTo>
                  <a:lnTo>
                    <a:pt x="3283" y="867"/>
                  </a:lnTo>
                  <a:lnTo>
                    <a:pt x="3216" y="832"/>
                  </a:lnTo>
                  <a:lnTo>
                    <a:pt x="3141" y="797"/>
                  </a:lnTo>
                  <a:lnTo>
                    <a:pt x="3059" y="763"/>
                  </a:lnTo>
                  <a:lnTo>
                    <a:pt x="2971" y="730"/>
                  </a:lnTo>
                  <a:lnTo>
                    <a:pt x="2877" y="698"/>
                  </a:lnTo>
                  <a:lnTo>
                    <a:pt x="2776" y="666"/>
                  </a:lnTo>
                  <a:lnTo>
                    <a:pt x="2671" y="637"/>
                  </a:lnTo>
                  <a:lnTo>
                    <a:pt x="2561" y="609"/>
                  </a:lnTo>
                  <a:lnTo>
                    <a:pt x="2446" y="582"/>
                  </a:lnTo>
                  <a:lnTo>
                    <a:pt x="2328" y="558"/>
                  </a:lnTo>
                  <a:lnTo>
                    <a:pt x="2206" y="535"/>
                  </a:lnTo>
                  <a:lnTo>
                    <a:pt x="2081" y="515"/>
                  </a:lnTo>
                  <a:lnTo>
                    <a:pt x="1952" y="497"/>
                  </a:lnTo>
                  <a:lnTo>
                    <a:pt x="1822" y="482"/>
                  </a:lnTo>
                  <a:lnTo>
                    <a:pt x="1690" y="469"/>
                  </a:lnTo>
                  <a:lnTo>
                    <a:pt x="1556" y="459"/>
                  </a:lnTo>
                  <a:lnTo>
                    <a:pt x="1422" y="453"/>
                  </a:lnTo>
                  <a:lnTo>
                    <a:pt x="1287" y="449"/>
                  </a:lnTo>
                  <a:lnTo>
                    <a:pt x="1151" y="448"/>
                  </a:lnTo>
                  <a:lnTo>
                    <a:pt x="1017" y="451"/>
                  </a:lnTo>
                  <a:lnTo>
                    <a:pt x="883" y="458"/>
                  </a:lnTo>
                  <a:lnTo>
                    <a:pt x="750" y="469"/>
                  </a:lnTo>
                  <a:lnTo>
                    <a:pt x="618" y="483"/>
                  </a:lnTo>
                  <a:lnTo>
                    <a:pt x="489" y="502"/>
                  </a:lnTo>
                  <a:lnTo>
                    <a:pt x="361" y="524"/>
                  </a:lnTo>
                  <a:lnTo>
                    <a:pt x="238" y="552"/>
                  </a:lnTo>
                  <a:lnTo>
                    <a:pt x="117" y="584"/>
                  </a:lnTo>
                  <a:lnTo>
                    <a:pt x="0" y="620"/>
                  </a:lnTo>
                  <a:lnTo>
                    <a:pt x="158" y="544"/>
                  </a:lnTo>
                  <a:lnTo>
                    <a:pt x="318" y="473"/>
                  </a:lnTo>
                  <a:lnTo>
                    <a:pt x="480" y="406"/>
                  </a:lnTo>
                  <a:lnTo>
                    <a:pt x="642" y="345"/>
                  </a:lnTo>
                  <a:lnTo>
                    <a:pt x="805" y="288"/>
                  </a:lnTo>
                  <a:lnTo>
                    <a:pt x="969" y="237"/>
                  </a:lnTo>
                  <a:lnTo>
                    <a:pt x="1133" y="191"/>
                  </a:lnTo>
                  <a:lnTo>
                    <a:pt x="1299" y="150"/>
                  </a:lnTo>
                  <a:lnTo>
                    <a:pt x="1463" y="113"/>
                  </a:lnTo>
                  <a:lnTo>
                    <a:pt x="1627" y="82"/>
                  </a:lnTo>
                  <a:lnTo>
                    <a:pt x="1790" y="56"/>
                  </a:lnTo>
                  <a:lnTo>
                    <a:pt x="1952" y="35"/>
                  </a:lnTo>
                  <a:lnTo>
                    <a:pt x="2113" y="19"/>
                  </a:lnTo>
                  <a:lnTo>
                    <a:pt x="2273" y="7"/>
                  </a:lnTo>
                  <a:lnTo>
                    <a:pt x="2431" y="1"/>
                  </a:lnTo>
                  <a:lnTo>
                    <a:pt x="2586" y="0"/>
                  </a:lnTo>
                  <a:lnTo>
                    <a:pt x="2740" y="4"/>
                  </a:lnTo>
                  <a:lnTo>
                    <a:pt x="2892" y="13"/>
                  </a:lnTo>
                  <a:lnTo>
                    <a:pt x="3040" y="27"/>
                  </a:lnTo>
                  <a:lnTo>
                    <a:pt x="3185" y="46"/>
                  </a:lnTo>
                  <a:lnTo>
                    <a:pt x="3327" y="70"/>
                  </a:lnTo>
                  <a:lnTo>
                    <a:pt x="3465" y="99"/>
                  </a:lnTo>
                  <a:lnTo>
                    <a:pt x="3600" y="132"/>
                  </a:lnTo>
                  <a:lnTo>
                    <a:pt x="3731" y="172"/>
                  </a:lnTo>
                  <a:lnTo>
                    <a:pt x="3857" y="216"/>
                  </a:lnTo>
                  <a:lnTo>
                    <a:pt x="3979" y="265"/>
                  </a:lnTo>
                  <a:lnTo>
                    <a:pt x="4095" y="319"/>
                  </a:lnTo>
                  <a:lnTo>
                    <a:pt x="4207" y="377"/>
                  </a:lnTo>
                  <a:lnTo>
                    <a:pt x="4313" y="442"/>
                  </a:lnTo>
                  <a:lnTo>
                    <a:pt x="4415" y="511"/>
                  </a:lnTo>
                  <a:lnTo>
                    <a:pt x="4509" y="585"/>
                  </a:lnTo>
                  <a:lnTo>
                    <a:pt x="4598" y="663"/>
                  </a:lnTo>
                  <a:lnTo>
                    <a:pt x="4716" y="664"/>
                  </a:lnTo>
                  <a:lnTo>
                    <a:pt x="4836" y="665"/>
                  </a:lnTo>
                  <a:lnTo>
                    <a:pt x="4958" y="667"/>
                  </a:lnTo>
                  <a:lnTo>
                    <a:pt x="5081" y="671"/>
                  </a:lnTo>
                  <a:lnTo>
                    <a:pt x="5204" y="675"/>
                  </a:lnTo>
                  <a:lnTo>
                    <a:pt x="5330" y="681"/>
                  </a:lnTo>
                  <a:lnTo>
                    <a:pt x="5455" y="690"/>
                  </a:lnTo>
                  <a:lnTo>
                    <a:pt x="5581" y="699"/>
                  </a:lnTo>
                  <a:lnTo>
                    <a:pt x="5706" y="710"/>
                  </a:lnTo>
                  <a:lnTo>
                    <a:pt x="5832" y="722"/>
                  </a:lnTo>
                  <a:lnTo>
                    <a:pt x="5957" y="737"/>
                  </a:lnTo>
                  <a:lnTo>
                    <a:pt x="6084" y="754"/>
                  </a:lnTo>
                  <a:lnTo>
                    <a:pt x="6208" y="772"/>
                  </a:lnTo>
                  <a:lnTo>
                    <a:pt x="6332" y="794"/>
                  </a:lnTo>
                  <a:lnTo>
                    <a:pt x="6454" y="817"/>
                  </a:lnTo>
                  <a:lnTo>
                    <a:pt x="6576" y="843"/>
                  </a:lnTo>
                  <a:lnTo>
                    <a:pt x="6696" y="872"/>
                  </a:lnTo>
                  <a:lnTo>
                    <a:pt x="6815" y="903"/>
                  </a:lnTo>
                  <a:lnTo>
                    <a:pt x="6932" y="938"/>
                  </a:lnTo>
                  <a:lnTo>
                    <a:pt x="7047" y="976"/>
                  </a:lnTo>
                  <a:lnTo>
                    <a:pt x="7159" y="1017"/>
                  </a:lnTo>
                  <a:lnTo>
                    <a:pt x="7269" y="1061"/>
                  </a:lnTo>
                  <a:lnTo>
                    <a:pt x="7377" y="1108"/>
                  </a:lnTo>
                  <a:lnTo>
                    <a:pt x="7482" y="1159"/>
                  </a:lnTo>
                  <a:lnTo>
                    <a:pt x="7584" y="1213"/>
                  </a:lnTo>
                  <a:lnTo>
                    <a:pt x="7683" y="1272"/>
                  </a:lnTo>
                  <a:lnTo>
                    <a:pt x="7778" y="1334"/>
                  </a:lnTo>
                  <a:lnTo>
                    <a:pt x="7870" y="1400"/>
                  </a:lnTo>
                  <a:lnTo>
                    <a:pt x="7958" y="1470"/>
                  </a:lnTo>
                  <a:lnTo>
                    <a:pt x="8042" y="1545"/>
                  </a:lnTo>
                  <a:lnTo>
                    <a:pt x="8121" y="1624"/>
                  </a:lnTo>
                  <a:lnTo>
                    <a:pt x="8197" y="170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10"/>
            <p:cNvSpPr>
              <a:spLocks/>
            </p:cNvSpPr>
            <p:nvPr userDrawn="1"/>
          </p:nvSpPr>
          <p:spPr bwMode="gray">
            <a:xfrm>
              <a:off x="1988" y="355"/>
              <a:ext cx="21" cy="20"/>
            </a:xfrm>
            <a:custGeom>
              <a:avLst/>
              <a:gdLst>
                <a:gd name="T0" fmla="*/ 0 w 911"/>
                <a:gd name="T1" fmla="*/ 0 h 914"/>
                <a:gd name="T2" fmla="*/ 0 w 911"/>
                <a:gd name="T3" fmla="*/ 0 h 914"/>
                <a:gd name="T4" fmla="*/ 0 w 911"/>
                <a:gd name="T5" fmla="*/ 0 h 914"/>
                <a:gd name="T6" fmla="*/ 0 w 911"/>
                <a:gd name="T7" fmla="*/ 0 h 914"/>
                <a:gd name="T8" fmla="*/ 0 w 911"/>
                <a:gd name="T9" fmla="*/ 0 h 914"/>
                <a:gd name="T10" fmla="*/ 0 w 911"/>
                <a:gd name="T11" fmla="*/ 0 h 914"/>
                <a:gd name="T12" fmla="*/ 0 w 911"/>
                <a:gd name="T13" fmla="*/ 0 h 914"/>
                <a:gd name="T14" fmla="*/ 0 w 911"/>
                <a:gd name="T15" fmla="*/ 0 h 914"/>
                <a:gd name="T16" fmla="*/ 0 w 911"/>
                <a:gd name="T17" fmla="*/ 0 h 914"/>
                <a:gd name="T18" fmla="*/ 0 w 911"/>
                <a:gd name="T19" fmla="*/ 0 h 914"/>
                <a:gd name="T20" fmla="*/ 0 w 911"/>
                <a:gd name="T21" fmla="*/ 0 h 914"/>
                <a:gd name="T22" fmla="*/ 0 w 911"/>
                <a:gd name="T23" fmla="*/ 0 h 914"/>
                <a:gd name="T24" fmla="*/ 0 w 911"/>
                <a:gd name="T25" fmla="*/ 0 h 914"/>
                <a:gd name="T26" fmla="*/ 0 w 911"/>
                <a:gd name="T27" fmla="*/ 0 h 914"/>
                <a:gd name="T28" fmla="*/ 0 w 911"/>
                <a:gd name="T29" fmla="*/ 0 h 914"/>
                <a:gd name="T30" fmla="*/ 0 w 911"/>
                <a:gd name="T31" fmla="*/ 0 h 914"/>
                <a:gd name="T32" fmla="*/ 0 w 911"/>
                <a:gd name="T33" fmla="*/ 0 h 914"/>
                <a:gd name="T34" fmla="*/ 0 w 911"/>
                <a:gd name="T35" fmla="*/ 0 h 914"/>
                <a:gd name="T36" fmla="*/ 0 w 911"/>
                <a:gd name="T37" fmla="*/ 0 h 914"/>
                <a:gd name="T38" fmla="*/ 0 w 911"/>
                <a:gd name="T39" fmla="*/ 0 h 914"/>
                <a:gd name="T40" fmla="*/ 0 w 911"/>
                <a:gd name="T41" fmla="*/ 0 h 914"/>
                <a:gd name="T42" fmla="*/ 0 w 911"/>
                <a:gd name="T43" fmla="*/ 0 h 914"/>
                <a:gd name="T44" fmla="*/ 0 w 911"/>
                <a:gd name="T45" fmla="*/ 0 h 914"/>
                <a:gd name="T46" fmla="*/ 0 w 911"/>
                <a:gd name="T47" fmla="*/ 0 h 914"/>
                <a:gd name="T48" fmla="*/ 0 w 911"/>
                <a:gd name="T49" fmla="*/ 0 h 914"/>
                <a:gd name="T50" fmla="*/ 0 w 911"/>
                <a:gd name="T51" fmla="*/ 0 h 914"/>
                <a:gd name="T52" fmla="*/ 0 w 911"/>
                <a:gd name="T53" fmla="*/ 0 h 914"/>
                <a:gd name="T54" fmla="*/ 0 w 911"/>
                <a:gd name="T55" fmla="*/ 0 h 914"/>
                <a:gd name="T56" fmla="*/ 0 w 911"/>
                <a:gd name="T57" fmla="*/ 0 h 914"/>
                <a:gd name="T58" fmla="*/ 0 w 911"/>
                <a:gd name="T59" fmla="*/ 0 h 914"/>
                <a:gd name="T60" fmla="*/ 0 w 911"/>
                <a:gd name="T61" fmla="*/ 0 h 914"/>
                <a:gd name="T62" fmla="*/ 0 w 911"/>
                <a:gd name="T63" fmla="*/ 0 h 914"/>
                <a:gd name="T64" fmla="*/ 0 w 911"/>
                <a:gd name="T65" fmla="*/ 0 h 914"/>
                <a:gd name="T66" fmla="*/ 0 w 911"/>
                <a:gd name="T67" fmla="*/ 0 h 914"/>
                <a:gd name="T68" fmla="*/ 0 w 911"/>
                <a:gd name="T69" fmla="*/ 0 h 914"/>
                <a:gd name="T70" fmla="*/ 0 w 911"/>
                <a:gd name="T71" fmla="*/ 0 h 914"/>
                <a:gd name="T72" fmla="*/ 0 w 911"/>
                <a:gd name="T73" fmla="*/ 0 h 914"/>
                <a:gd name="T74" fmla="*/ 0 w 911"/>
                <a:gd name="T75" fmla="*/ 0 h 914"/>
                <a:gd name="T76" fmla="*/ 0 w 911"/>
                <a:gd name="T77" fmla="*/ 0 h 914"/>
                <a:gd name="T78" fmla="*/ 0 w 911"/>
                <a:gd name="T79" fmla="*/ 0 h 914"/>
                <a:gd name="T80" fmla="*/ 0 w 911"/>
                <a:gd name="T81" fmla="*/ 0 h 914"/>
                <a:gd name="T82" fmla="*/ 0 w 911"/>
                <a:gd name="T83" fmla="*/ 0 h 914"/>
                <a:gd name="T84" fmla="*/ 0 w 911"/>
                <a:gd name="T85" fmla="*/ 0 h 91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911" h="914">
                  <a:moveTo>
                    <a:pt x="455" y="0"/>
                  </a:moveTo>
                  <a:lnTo>
                    <a:pt x="478" y="1"/>
                  </a:lnTo>
                  <a:lnTo>
                    <a:pt x="501" y="3"/>
                  </a:lnTo>
                  <a:lnTo>
                    <a:pt x="524" y="6"/>
                  </a:lnTo>
                  <a:lnTo>
                    <a:pt x="546" y="10"/>
                  </a:lnTo>
                  <a:lnTo>
                    <a:pt x="568" y="15"/>
                  </a:lnTo>
                  <a:lnTo>
                    <a:pt x="590" y="21"/>
                  </a:lnTo>
                  <a:lnTo>
                    <a:pt x="611" y="28"/>
                  </a:lnTo>
                  <a:lnTo>
                    <a:pt x="631" y="36"/>
                  </a:lnTo>
                  <a:lnTo>
                    <a:pt x="652" y="45"/>
                  </a:lnTo>
                  <a:lnTo>
                    <a:pt x="671" y="56"/>
                  </a:lnTo>
                  <a:lnTo>
                    <a:pt x="690" y="66"/>
                  </a:lnTo>
                  <a:lnTo>
                    <a:pt x="709" y="78"/>
                  </a:lnTo>
                  <a:lnTo>
                    <a:pt x="727" y="92"/>
                  </a:lnTo>
                  <a:lnTo>
                    <a:pt x="744" y="106"/>
                  </a:lnTo>
                  <a:lnTo>
                    <a:pt x="760" y="120"/>
                  </a:lnTo>
                  <a:lnTo>
                    <a:pt x="776" y="135"/>
                  </a:lnTo>
                  <a:lnTo>
                    <a:pt x="792" y="151"/>
                  </a:lnTo>
                  <a:lnTo>
                    <a:pt x="806" y="167"/>
                  </a:lnTo>
                  <a:lnTo>
                    <a:pt x="820" y="184"/>
                  </a:lnTo>
                  <a:lnTo>
                    <a:pt x="833" y="202"/>
                  </a:lnTo>
                  <a:lnTo>
                    <a:pt x="845" y="221"/>
                  </a:lnTo>
                  <a:lnTo>
                    <a:pt x="855" y="240"/>
                  </a:lnTo>
                  <a:lnTo>
                    <a:pt x="866" y="259"/>
                  </a:lnTo>
                  <a:lnTo>
                    <a:pt x="875" y="280"/>
                  </a:lnTo>
                  <a:lnTo>
                    <a:pt x="883" y="300"/>
                  </a:lnTo>
                  <a:lnTo>
                    <a:pt x="890" y="321"/>
                  </a:lnTo>
                  <a:lnTo>
                    <a:pt x="896" y="343"/>
                  </a:lnTo>
                  <a:lnTo>
                    <a:pt x="901" y="366"/>
                  </a:lnTo>
                  <a:lnTo>
                    <a:pt x="905" y="388"/>
                  </a:lnTo>
                  <a:lnTo>
                    <a:pt x="908" y="411"/>
                  </a:lnTo>
                  <a:lnTo>
                    <a:pt x="910" y="434"/>
                  </a:lnTo>
                  <a:lnTo>
                    <a:pt x="911" y="457"/>
                  </a:lnTo>
                  <a:lnTo>
                    <a:pt x="910" y="481"/>
                  </a:lnTo>
                  <a:lnTo>
                    <a:pt x="908" y="504"/>
                  </a:lnTo>
                  <a:lnTo>
                    <a:pt x="905" y="526"/>
                  </a:lnTo>
                  <a:lnTo>
                    <a:pt x="901" y="549"/>
                  </a:lnTo>
                  <a:lnTo>
                    <a:pt x="896" y="571"/>
                  </a:lnTo>
                  <a:lnTo>
                    <a:pt x="890" y="592"/>
                  </a:lnTo>
                  <a:lnTo>
                    <a:pt x="883" y="613"/>
                  </a:lnTo>
                  <a:lnTo>
                    <a:pt x="875" y="635"/>
                  </a:lnTo>
                  <a:lnTo>
                    <a:pt x="866" y="655"/>
                  </a:lnTo>
                  <a:lnTo>
                    <a:pt x="855" y="675"/>
                  </a:lnTo>
                  <a:lnTo>
                    <a:pt x="845" y="694"/>
                  </a:lnTo>
                  <a:lnTo>
                    <a:pt x="833" y="712"/>
                  </a:lnTo>
                  <a:lnTo>
                    <a:pt x="820" y="730"/>
                  </a:lnTo>
                  <a:lnTo>
                    <a:pt x="806" y="747"/>
                  </a:lnTo>
                  <a:lnTo>
                    <a:pt x="792" y="764"/>
                  </a:lnTo>
                  <a:lnTo>
                    <a:pt x="776" y="780"/>
                  </a:lnTo>
                  <a:lnTo>
                    <a:pt x="760" y="795"/>
                  </a:lnTo>
                  <a:lnTo>
                    <a:pt x="744" y="809"/>
                  </a:lnTo>
                  <a:lnTo>
                    <a:pt x="727" y="823"/>
                  </a:lnTo>
                  <a:lnTo>
                    <a:pt x="709" y="835"/>
                  </a:lnTo>
                  <a:lnTo>
                    <a:pt x="690" y="847"/>
                  </a:lnTo>
                  <a:lnTo>
                    <a:pt x="671" y="858"/>
                  </a:lnTo>
                  <a:lnTo>
                    <a:pt x="652" y="868"/>
                  </a:lnTo>
                  <a:lnTo>
                    <a:pt x="631" y="877"/>
                  </a:lnTo>
                  <a:lnTo>
                    <a:pt x="611" y="885"/>
                  </a:lnTo>
                  <a:lnTo>
                    <a:pt x="590" y="893"/>
                  </a:lnTo>
                  <a:lnTo>
                    <a:pt x="568" y="900"/>
                  </a:lnTo>
                  <a:lnTo>
                    <a:pt x="546" y="905"/>
                  </a:lnTo>
                  <a:lnTo>
                    <a:pt x="524" y="909"/>
                  </a:lnTo>
                  <a:lnTo>
                    <a:pt x="501" y="912"/>
                  </a:lnTo>
                  <a:lnTo>
                    <a:pt x="478" y="914"/>
                  </a:lnTo>
                  <a:lnTo>
                    <a:pt x="455" y="914"/>
                  </a:lnTo>
                  <a:lnTo>
                    <a:pt x="431" y="914"/>
                  </a:lnTo>
                  <a:lnTo>
                    <a:pt x="408" y="912"/>
                  </a:lnTo>
                  <a:lnTo>
                    <a:pt x="386" y="909"/>
                  </a:lnTo>
                  <a:lnTo>
                    <a:pt x="363" y="905"/>
                  </a:lnTo>
                  <a:lnTo>
                    <a:pt x="341" y="900"/>
                  </a:lnTo>
                  <a:lnTo>
                    <a:pt x="320" y="893"/>
                  </a:lnTo>
                  <a:lnTo>
                    <a:pt x="299" y="885"/>
                  </a:lnTo>
                  <a:lnTo>
                    <a:pt x="278" y="877"/>
                  </a:lnTo>
                  <a:lnTo>
                    <a:pt x="258" y="868"/>
                  </a:lnTo>
                  <a:lnTo>
                    <a:pt x="238" y="858"/>
                  </a:lnTo>
                  <a:lnTo>
                    <a:pt x="219" y="847"/>
                  </a:lnTo>
                  <a:lnTo>
                    <a:pt x="201" y="835"/>
                  </a:lnTo>
                  <a:lnTo>
                    <a:pt x="183" y="823"/>
                  </a:lnTo>
                  <a:lnTo>
                    <a:pt x="166" y="809"/>
                  </a:lnTo>
                  <a:lnTo>
                    <a:pt x="149" y="795"/>
                  </a:lnTo>
                  <a:lnTo>
                    <a:pt x="133" y="780"/>
                  </a:lnTo>
                  <a:lnTo>
                    <a:pt x="118" y="764"/>
                  </a:lnTo>
                  <a:lnTo>
                    <a:pt x="104" y="747"/>
                  </a:lnTo>
                  <a:lnTo>
                    <a:pt x="90" y="730"/>
                  </a:lnTo>
                  <a:lnTo>
                    <a:pt x="78" y="712"/>
                  </a:lnTo>
                  <a:lnTo>
                    <a:pt x="66" y="694"/>
                  </a:lnTo>
                  <a:lnTo>
                    <a:pt x="55" y="675"/>
                  </a:lnTo>
                  <a:lnTo>
                    <a:pt x="45" y="655"/>
                  </a:lnTo>
                  <a:lnTo>
                    <a:pt x="36" y="635"/>
                  </a:lnTo>
                  <a:lnTo>
                    <a:pt x="28" y="613"/>
                  </a:lnTo>
                  <a:lnTo>
                    <a:pt x="20" y="592"/>
                  </a:lnTo>
                  <a:lnTo>
                    <a:pt x="14" y="571"/>
                  </a:lnTo>
                  <a:lnTo>
                    <a:pt x="9" y="549"/>
                  </a:lnTo>
                  <a:lnTo>
                    <a:pt x="5" y="526"/>
                  </a:lnTo>
                  <a:lnTo>
                    <a:pt x="2" y="504"/>
                  </a:lnTo>
                  <a:lnTo>
                    <a:pt x="0" y="481"/>
                  </a:lnTo>
                  <a:lnTo>
                    <a:pt x="0" y="457"/>
                  </a:lnTo>
                  <a:lnTo>
                    <a:pt x="0" y="434"/>
                  </a:lnTo>
                  <a:lnTo>
                    <a:pt x="2" y="411"/>
                  </a:lnTo>
                  <a:lnTo>
                    <a:pt x="5" y="388"/>
                  </a:lnTo>
                  <a:lnTo>
                    <a:pt x="9" y="366"/>
                  </a:lnTo>
                  <a:lnTo>
                    <a:pt x="14" y="343"/>
                  </a:lnTo>
                  <a:lnTo>
                    <a:pt x="20" y="321"/>
                  </a:lnTo>
                  <a:lnTo>
                    <a:pt x="28" y="300"/>
                  </a:lnTo>
                  <a:lnTo>
                    <a:pt x="36" y="280"/>
                  </a:lnTo>
                  <a:lnTo>
                    <a:pt x="45" y="259"/>
                  </a:lnTo>
                  <a:lnTo>
                    <a:pt x="55" y="240"/>
                  </a:lnTo>
                  <a:lnTo>
                    <a:pt x="66" y="221"/>
                  </a:lnTo>
                  <a:lnTo>
                    <a:pt x="78" y="202"/>
                  </a:lnTo>
                  <a:lnTo>
                    <a:pt x="90" y="184"/>
                  </a:lnTo>
                  <a:lnTo>
                    <a:pt x="104" y="167"/>
                  </a:lnTo>
                  <a:lnTo>
                    <a:pt x="118" y="151"/>
                  </a:lnTo>
                  <a:lnTo>
                    <a:pt x="133" y="135"/>
                  </a:lnTo>
                  <a:lnTo>
                    <a:pt x="149" y="120"/>
                  </a:lnTo>
                  <a:lnTo>
                    <a:pt x="166" y="106"/>
                  </a:lnTo>
                  <a:lnTo>
                    <a:pt x="183" y="92"/>
                  </a:lnTo>
                  <a:lnTo>
                    <a:pt x="201" y="78"/>
                  </a:lnTo>
                  <a:lnTo>
                    <a:pt x="219" y="66"/>
                  </a:lnTo>
                  <a:lnTo>
                    <a:pt x="238" y="56"/>
                  </a:lnTo>
                  <a:lnTo>
                    <a:pt x="258" y="45"/>
                  </a:lnTo>
                  <a:lnTo>
                    <a:pt x="278" y="36"/>
                  </a:lnTo>
                  <a:lnTo>
                    <a:pt x="299" y="28"/>
                  </a:lnTo>
                  <a:lnTo>
                    <a:pt x="320" y="21"/>
                  </a:lnTo>
                  <a:lnTo>
                    <a:pt x="341" y="15"/>
                  </a:lnTo>
                  <a:lnTo>
                    <a:pt x="363" y="10"/>
                  </a:lnTo>
                  <a:lnTo>
                    <a:pt x="386" y="6"/>
                  </a:lnTo>
                  <a:lnTo>
                    <a:pt x="408" y="3"/>
                  </a:lnTo>
                  <a:lnTo>
                    <a:pt x="431" y="1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11"/>
            <p:cNvSpPr>
              <a:spLocks/>
            </p:cNvSpPr>
            <p:nvPr userDrawn="1"/>
          </p:nvSpPr>
          <p:spPr bwMode="gray">
            <a:xfrm>
              <a:off x="1993" y="359"/>
              <a:ext cx="20" cy="20"/>
            </a:xfrm>
            <a:custGeom>
              <a:avLst/>
              <a:gdLst>
                <a:gd name="T0" fmla="*/ 0 w 911"/>
                <a:gd name="T1" fmla="*/ 0 h 912"/>
                <a:gd name="T2" fmla="*/ 0 w 911"/>
                <a:gd name="T3" fmla="*/ 0 h 912"/>
                <a:gd name="T4" fmla="*/ 0 w 911"/>
                <a:gd name="T5" fmla="*/ 0 h 912"/>
                <a:gd name="T6" fmla="*/ 0 w 911"/>
                <a:gd name="T7" fmla="*/ 0 h 912"/>
                <a:gd name="T8" fmla="*/ 0 w 911"/>
                <a:gd name="T9" fmla="*/ 0 h 912"/>
                <a:gd name="T10" fmla="*/ 0 w 911"/>
                <a:gd name="T11" fmla="*/ 0 h 912"/>
                <a:gd name="T12" fmla="*/ 0 w 911"/>
                <a:gd name="T13" fmla="*/ 0 h 912"/>
                <a:gd name="T14" fmla="*/ 0 w 911"/>
                <a:gd name="T15" fmla="*/ 0 h 912"/>
                <a:gd name="T16" fmla="*/ 0 w 911"/>
                <a:gd name="T17" fmla="*/ 0 h 912"/>
                <a:gd name="T18" fmla="*/ 0 w 911"/>
                <a:gd name="T19" fmla="*/ 0 h 912"/>
                <a:gd name="T20" fmla="*/ 0 w 911"/>
                <a:gd name="T21" fmla="*/ 0 h 912"/>
                <a:gd name="T22" fmla="*/ 0 w 911"/>
                <a:gd name="T23" fmla="*/ 0 h 912"/>
                <a:gd name="T24" fmla="*/ 0 w 911"/>
                <a:gd name="T25" fmla="*/ 0 h 912"/>
                <a:gd name="T26" fmla="*/ 0 w 911"/>
                <a:gd name="T27" fmla="*/ 0 h 912"/>
                <a:gd name="T28" fmla="*/ 0 w 911"/>
                <a:gd name="T29" fmla="*/ 0 h 912"/>
                <a:gd name="T30" fmla="*/ 0 w 911"/>
                <a:gd name="T31" fmla="*/ 0 h 912"/>
                <a:gd name="T32" fmla="*/ 0 w 911"/>
                <a:gd name="T33" fmla="*/ 0 h 912"/>
                <a:gd name="T34" fmla="*/ 0 w 911"/>
                <a:gd name="T35" fmla="*/ 0 h 912"/>
                <a:gd name="T36" fmla="*/ 0 w 911"/>
                <a:gd name="T37" fmla="*/ 0 h 912"/>
                <a:gd name="T38" fmla="*/ 0 w 911"/>
                <a:gd name="T39" fmla="*/ 0 h 912"/>
                <a:gd name="T40" fmla="*/ 0 w 911"/>
                <a:gd name="T41" fmla="*/ 0 h 912"/>
                <a:gd name="T42" fmla="*/ 0 w 911"/>
                <a:gd name="T43" fmla="*/ 0 h 912"/>
                <a:gd name="T44" fmla="*/ 0 w 911"/>
                <a:gd name="T45" fmla="*/ 0 h 912"/>
                <a:gd name="T46" fmla="*/ 0 w 911"/>
                <a:gd name="T47" fmla="*/ 0 h 912"/>
                <a:gd name="T48" fmla="*/ 0 w 911"/>
                <a:gd name="T49" fmla="*/ 0 h 912"/>
                <a:gd name="T50" fmla="*/ 0 w 911"/>
                <a:gd name="T51" fmla="*/ 0 h 912"/>
                <a:gd name="T52" fmla="*/ 0 w 911"/>
                <a:gd name="T53" fmla="*/ 0 h 912"/>
                <a:gd name="T54" fmla="*/ 0 w 911"/>
                <a:gd name="T55" fmla="*/ 0 h 912"/>
                <a:gd name="T56" fmla="*/ 0 w 911"/>
                <a:gd name="T57" fmla="*/ 0 h 912"/>
                <a:gd name="T58" fmla="*/ 0 w 911"/>
                <a:gd name="T59" fmla="*/ 0 h 912"/>
                <a:gd name="T60" fmla="*/ 0 w 911"/>
                <a:gd name="T61" fmla="*/ 0 h 912"/>
                <a:gd name="T62" fmla="*/ 0 w 911"/>
                <a:gd name="T63" fmla="*/ 0 h 912"/>
                <a:gd name="T64" fmla="*/ 0 w 911"/>
                <a:gd name="T65" fmla="*/ 0 h 912"/>
                <a:gd name="T66" fmla="*/ 0 w 911"/>
                <a:gd name="T67" fmla="*/ 0 h 912"/>
                <a:gd name="T68" fmla="*/ 0 w 911"/>
                <a:gd name="T69" fmla="*/ 0 h 912"/>
                <a:gd name="T70" fmla="*/ 0 w 911"/>
                <a:gd name="T71" fmla="*/ 0 h 912"/>
                <a:gd name="T72" fmla="*/ 0 w 911"/>
                <a:gd name="T73" fmla="*/ 0 h 912"/>
                <a:gd name="T74" fmla="*/ 0 w 911"/>
                <a:gd name="T75" fmla="*/ 0 h 912"/>
                <a:gd name="T76" fmla="*/ 0 w 911"/>
                <a:gd name="T77" fmla="*/ 0 h 912"/>
                <a:gd name="T78" fmla="*/ 0 w 911"/>
                <a:gd name="T79" fmla="*/ 0 h 912"/>
                <a:gd name="T80" fmla="*/ 0 w 911"/>
                <a:gd name="T81" fmla="*/ 0 h 912"/>
                <a:gd name="T82" fmla="*/ 0 w 911"/>
                <a:gd name="T83" fmla="*/ 0 h 912"/>
                <a:gd name="T84" fmla="*/ 0 w 911"/>
                <a:gd name="T85" fmla="*/ 0 h 91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911" h="912">
                  <a:moveTo>
                    <a:pt x="455" y="0"/>
                  </a:moveTo>
                  <a:lnTo>
                    <a:pt x="479" y="0"/>
                  </a:lnTo>
                  <a:lnTo>
                    <a:pt x="502" y="2"/>
                  </a:lnTo>
                  <a:lnTo>
                    <a:pt x="524" y="5"/>
                  </a:lnTo>
                  <a:lnTo>
                    <a:pt x="547" y="9"/>
                  </a:lnTo>
                  <a:lnTo>
                    <a:pt x="569" y="14"/>
                  </a:lnTo>
                  <a:lnTo>
                    <a:pt x="591" y="20"/>
                  </a:lnTo>
                  <a:lnTo>
                    <a:pt x="612" y="27"/>
                  </a:lnTo>
                  <a:lnTo>
                    <a:pt x="633" y="36"/>
                  </a:lnTo>
                  <a:lnTo>
                    <a:pt x="653" y="45"/>
                  </a:lnTo>
                  <a:lnTo>
                    <a:pt x="673" y="55"/>
                  </a:lnTo>
                  <a:lnTo>
                    <a:pt x="692" y="66"/>
                  </a:lnTo>
                  <a:lnTo>
                    <a:pt x="710" y="78"/>
                  </a:lnTo>
                  <a:lnTo>
                    <a:pt x="728" y="90"/>
                  </a:lnTo>
                  <a:lnTo>
                    <a:pt x="745" y="104"/>
                  </a:lnTo>
                  <a:lnTo>
                    <a:pt x="762" y="118"/>
                  </a:lnTo>
                  <a:lnTo>
                    <a:pt x="778" y="133"/>
                  </a:lnTo>
                  <a:lnTo>
                    <a:pt x="793" y="149"/>
                  </a:lnTo>
                  <a:lnTo>
                    <a:pt x="807" y="166"/>
                  </a:lnTo>
                  <a:lnTo>
                    <a:pt x="821" y="184"/>
                  </a:lnTo>
                  <a:lnTo>
                    <a:pt x="833" y="202"/>
                  </a:lnTo>
                  <a:lnTo>
                    <a:pt x="845" y="220"/>
                  </a:lnTo>
                  <a:lnTo>
                    <a:pt x="856" y="239"/>
                  </a:lnTo>
                  <a:lnTo>
                    <a:pt x="866" y="259"/>
                  </a:lnTo>
                  <a:lnTo>
                    <a:pt x="875" y="279"/>
                  </a:lnTo>
                  <a:lnTo>
                    <a:pt x="883" y="299"/>
                  </a:lnTo>
                  <a:lnTo>
                    <a:pt x="891" y="321"/>
                  </a:lnTo>
                  <a:lnTo>
                    <a:pt x="897" y="342"/>
                  </a:lnTo>
                  <a:lnTo>
                    <a:pt x="902" y="364"/>
                  </a:lnTo>
                  <a:lnTo>
                    <a:pt x="906" y="386"/>
                  </a:lnTo>
                  <a:lnTo>
                    <a:pt x="909" y="409"/>
                  </a:lnTo>
                  <a:lnTo>
                    <a:pt x="911" y="432"/>
                  </a:lnTo>
                  <a:lnTo>
                    <a:pt x="911" y="457"/>
                  </a:lnTo>
                  <a:lnTo>
                    <a:pt x="911" y="480"/>
                  </a:lnTo>
                  <a:lnTo>
                    <a:pt x="909" y="503"/>
                  </a:lnTo>
                  <a:lnTo>
                    <a:pt x="906" y="526"/>
                  </a:lnTo>
                  <a:lnTo>
                    <a:pt x="902" y="548"/>
                  </a:lnTo>
                  <a:lnTo>
                    <a:pt x="897" y="570"/>
                  </a:lnTo>
                  <a:lnTo>
                    <a:pt x="891" y="592"/>
                  </a:lnTo>
                  <a:lnTo>
                    <a:pt x="883" y="613"/>
                  </a:lnTo>
                  <a:lnTo>
                    <a:pt x="875" y="633"/>
                  </a:lnTo>
                  <a:lnTo>
                    <a:pt x="866" y="653"/>
                  </a:lnTo>
                  <a:lnTo>
                    <a:pt x="856" y="673"/>
                  </a:lnTo>
                  <a:lnTo>
                    <a:pt x="845" y="692"/>
                  </a:lnTo>
                  <a:lnTo>
                    <a:pt x="833" y="711"/>
                  </a:lnTo>
                  <a:lnTo>
                    <a:pt x="821" y="729"/>
                  </a:lnTo>
                  <a:lnTo>
                    <a:pt x="807" y="747"/>
                  </a:lnTo>
                  <a:lnTo>
                    <a:pt x="793" y="763"/>
                  </a:lnTo>
                  <a:lnTo>
                    <a:pt x="778" y="779"/>
                  </a:lnTo>
                  <a:lnTo>
                    <a:pt x="762" y="794"/>
                  </a:lnTo>
                  <a:lnTo>
                    <a:pt x="745" y="808"/>
                  </a:lnTo>
                  <a:lnTo>
                    <a:pt x="728" y="822"/>
                  </a:lnTo>
                  <a:lnTo>
                    <a:pt x="710" y="835"/>
                  </a:lnTo>
                  <a:lnTo>
                    <a:pt x="692" y="846"/>
                  </a:lnTo>
                  <a:lnTo>
                    <a:pt x="673" y="857"/>
                  </a:lnTo>
                  <a:lnTo>
                    <a:pt x="653" y="867"/>
                  </a:lnTo>
                  <a:lnTo>
                    <a:pt x="633" y="877"/>
                  </a:lnTo>
                  <a:lnTo>
                    <a:pt x="612" y="885"/>
                  </a:lnTo>
                  <a:lnTo>
                    <a:pt x="591" y="892"/>
                  </a:lnTo>
                  <a:lnTo>
                    <a:pt x="569" y="898"/>
                  </a:lnTo>
                  <a:lnTo>
                    <a:pt x="547" y="903"/>
                  </a:lnTo>
                  <a:lnTo>
                    <a:pt x="524" y="907"/>
                  </a:lnTo>
                  <a:lnTo>
                    <a:pt x="502" y="910"/>
                  </a:lnTo>
                  <a:lnTo>
                    <a:pt x="479" y="912"/>
                  </a:lnTo>
                  <a:lnTo>
                    <a:pt x="455" y="912"/>
                  </a:lnTo>
                  <a:lnTo>
                    <a:pt x="432" y="912"/>
                  </a:lnTo>
                  <a:lnTo>
                    <a:pt x="409" y="910"/>
                  </a:lnTo>
                  <a:lnTo>
                    <a:pt x="386" y="907"/>
                  </a:lnTo>
                  <a:lnTo>
                    <a:pt x="364" y="903"/>
                  </a:lnTo>
                  <a:lnTo>
                    <a:pt x="342" y="898"/>
                  </a:lnTo>
                  <a:lnTo>
                    <a:pt x="320" y="892"/>
                  </a:lnTo>
                  <a:lnTo>
                    <a:pt x="299" y="885"/>
                  </a:lnTo>
                  <a:lnTo>
                    <a:pt x="279" y="877"/>
                  </a:lnTo>
                  <a:lnTo>
                    <a:pt x="258" y="867"/>
                  </a:lnTo>
                  <a:lnTo>
                    <a:pt x="239" y="857"/>
                  </a:lnTo>
                  <a:lnTo>
                    <a:pt x="220" y="846"/>
                  </a:lnTo>
                  <a:lnTo>
                    <a:pt x="201" y="835"/>
                  </a:lnTo>
                  <a:lnTo>
                    <a:pt x="183" y="822"/>
                  </a:lnTo>
                  <a:lnTo>
                    <a:pt x="166" y="808"/>
                  </a:lnTo>
                  <a:lnTo>
                    <a:pt x="150" y="794"/>
                  </a:lnTo>
                  <a:lnTo>
                    <a:pt x="134" y="779"/>
                  </a:lnTo>
                  <a:lnTo>
                    <a:pt x="119" y="763"/>
                  </a:lnTo>
                  <a:lnTo>
                    <a:pt x="105" y="747"/>
                  </a:lnTo>
                  <a:lnTo>
                    <a:pt x="91" y="729"/>
                  </a:lnTo>
                  <a:lnTo>
                    <a:pt x="78" y="711"/>
                  </a:lnTo>
                  <a:lnTo>
                    <a:pt x="66" y="692"/>
                  </a:lnTo>
                  <a:lnTo>
                    <a:pt x="55" y="673"/>
                  </a:lnTo>
                  <a:lnTo>
                    <a:pt x="45" y="653"/>
                  </a:lnTo>
                  <a:lnTo>
                    <a:pt x="36" y="633"/>
                  </a:lnTo>
                  <a:lnTo>
                    <a:pt x="28" y="613"/>
                  </a:lnTo>
                  <a:lnTo>
                    <a:pt x="21" y="592"/>
                  </a:lnTo>
                  <a:lnTo>
                    <a:pt x="15" y="570"/>
                  </a:lnTo>
                  <a:lnTo>
                    <a:pt x="10" y="548"/>
                  </a:lnTo>
                  <a:lnTo>
                    <a:pt x="6" y="526"/>
                  </a:lnTo>
                  <a:lnTo>
                    <a:pt x="3" y="503"/>
                  </a:lnTo>
                  <a:lnTo>
                    <a:pt x="1" y="480"/>
                  </a:lnTo>
                  <a:lnTo>
                    <a:pt x="0" y="457"/>
                  </a:lnTo>
                  <a:lnTo>
                    <a:pt x="1" y="432"/>
                  </a:lnTo>
                  <a:lnTo>
                    <a:pt x="3" y="409"/>
                  </a:lnTo>
                  <a:lnTo>
                    <a:pt x="6" y="386"/>
                  </a:lnTo>
                  <a:lnTo>
                    <a:pt x="10" y="364"/>
                  </a:lnTo>
                  <a:lnTo>
                    <a:pt x="15" y="342"/>
                  </a:lnTo>
                  <a:lnTo>
                    <a:pt x="21" y="321"/>
                  </a:lnTo>
                  <a:lnTo>
                    <a:pt x="28" y="299"/>
                  </a:lnTo>
                  <a:lnTo>
                    <a:pt x="36" y="279"/>
                  </a:lnTo>
                  <a:lnTo>
                    <a:pt x="45" y="259"/>
                  </a:lnTo>
                  <a:lnTo>
                    <a:pt x="55" y="239"/>
                  </a:lnTo>
                  <a:lnTo>
                    <a:pt x="66" y="220"/>
                  </a:lnTo>
                  <a:lnTo>
                    <a:pt x="78" y="202"/>
                  </a:lnTo>
                  <a:lnTo>
                    <a:pt x="91" y="184"/>
                  </a:lnTo>
                  <a:lnTo>
                    <a:pt x="105" y="166"/>
                  </a:lnTo>
                  <a:lnTo>
                    <a:pt x="119" y="149"/>
                  </a:lnTo>
                  <a:lnTo>
                    <a:pt x="134" y="133"/>
                  </a:lnTo>
                  <a:lnTo>
                    <a:pt x="150" y="118"/>
                  </a:lnTo>
                  <a:lnTo>
                    <a:pt x="166" y="104"/>
                  </a:lnTo>
                  <a:lnTo>
                    <a:pt x="183" y="90"/>
                  </a:lnTo>
                  <a:lnTo>
                    <a:pt x="201" y="78"/>
                  </a:lnTo>
                  <a:lnTo>
                    <a:pt x="220" y="66"/>
                  </a:lnTo>
                  <a:lnTo>
                    <a:pt x="239" y="55"/>
                  </a:lnTo>
                  <a:lnTo>
                    <a:pt x="258" y="45"/>
                  </a:lnTo>
                  <a:lnTo>
                    <a:pt x="279" y="36"/>
                  </a:lnTo>
                  <a:lnTo>
                    <a:pt x="299" y="27"/>
                  </a:lnTo>
                  <a:lnTo>
                    <a:pt x="320" y="20"/>
                  </a:lnTo>
                  <a:lnTo>
                    <a:pt x="342" y="14"/>
                  </a:lnTo>
                  <a:lnTo>
                    <a:pt x="364" y="9"/>
                  </a:lnTo>
                  <a:lnTo>
                    <a:pt x="386" y="5"/>
                  </a:lnTo>
                  <a:lnTo>
                    <a:pt x="409" y="2"/>
                  </a:lnTo>
                  <a:lnTo>
                    <a:pt x="432" y="0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12"/>
            <p:cNvSpPr>
              <a:spLocks/>
            </p:cNvSpPr>
            <p:nvPr userDrawn="1"/>
          </p:nvSpPr>
          <p:spPr bwMode="gray">
            <a:xfrm>
              <a:off x="1395" y="101"/>
              <a:ext cx="161" cy="156"/>
            </a:xfrm>
            <a:custGeom>
              <a:avLst/>
              <a:gdLst>
                <a:gd name="T0" fmla="*/ 0 w 7247"/>
                <a:gd name="T1" fmla="*/ 0 h 7039"/>
                <a:gd name="T2" fmla="*/ 0 w 7247"/>
                <a:gd name="T3" fmla="*/ 0 h 7039"/>
                <a:gd name="T4" fmla="*/ 0 w 7247"/>
                <a:gd name="T5" fmla="*/ 0 h 7039"/>
                <a:gd name="T6" fmla="*/ 0 w 7247"/>
                <a:gd name="T7" fmla="*/ 0 h 7039"/>
                <a:gd name="T8" fmla="*/ 0 w 7247"/>
                <a:gd name="T9" fmla="*/ 0 h 7039"/>
                <a:gd name="T10" fmla="*/ 0 w 7247"/>
                <a:gd name="T11" fmla="*/ 0 h 7039"/>
                <a:gd name="T12" fmla="*/ 0 w 7247"/>
                <a:gd name="T13" fmla="*/ 0 h 7039"/>
                <a:gd name="T14" fmla="*/ 0 w 7247"/>
                <a:gd name="T15" fmla="*/ 0 h 7039"/>
                <a:gd name="T16" fmla="*/ 0 w 7247"/>
                <a:gd name="T17" fmla="*/ 0 h 7039"/>
                <a:gd name="T18" fmla="*/ 0 w 7247"/>
                <a:gd name="T19" fmla="*/ 0 h 7039"/>
                <a:gd name="T20" fmla="*/ 0 w 7247"/>
                <a:gd name="T21" fmla="*/ 0 h 7039"/>
                <a:gd name="T22" fmla="*/ 0 w 7247"/>
                <a:gd name="T23" fmla="*/ 0 h 7039"/>
                <a:gd name="T24" fmla="*/ 0 w 7247"/>
                <a:gd name="T25" fmla="*/ 0 h 7039"/>
                <a:gd name="T26" fmla="*/ 0 w 7247"/>
                <a:gd name="T27" fmla="*/ 0 h 7039"/>
                <a:gd name="T28" fmla="*/ 0 w 7247"/>
                <a:gd name="T29" fmla="*/ 0 h 7039"/>
                <a:gd name="T30" fmla="*/ 0 w 7247"/>
                <a:gd name="T31" fmla="*/ 0 h 7039"/>
                <a:gd name="T32" fmla="*/ 0 w 7247"/>
                <a:gd name="T33" fmla="*/ 0 h 7039"/>
                <a:gd name="T34" fmla="*/ 0 w 7247"/>
                <a:gd name="T35" fmla="*/ 0 h 7039"/>
                <a:gd name="T36" fmla="*/ 0 w 7247"/>
                <a:gd name="T37" fmla="*/ 0 h 7039"/>
                <a:gd name="T38" fmla="*/ 0 w 7247"/>
                <a:gd name="T39" fmla="*/ 0 h 7039"/>
                <a:gd name="T40" fmla="*/ 0 w 7247"/>
                <a:gd name="T41" fmla="*/ 0 h 7039"/>
                <a:gd name="T42" fmla="*/ 0 w 7247"/>
                <a:gd name="T43" fmla="*/ 0 h 7039"/>
                <a:gd name="T44" fmla="*/ 0 w 7247"/>
                <a:gd name="T45" fmla="*/ 0 h 7039"/>
                <a:gd name="T46" fmla="*/ 0 w 7247"/>
                <a:gd name="T47" fmla="*/ 0 h 7039"/>
                <a:gd name="T48" fmla="*/ 0 w 7247"/>
                <a:gd name="T49" fmla="*/ 0 h 7039"/>
                <a:gd name="T50" fmla="*/ 0 w 7247"/>
                <a:gd name="T51" fmla="*/ 0 h 7039"/>
                <a:gd name="T52" fmla="*/ 0 w 7247"/>
                <a:gd name="T53" fmla="*/ 0 h 7039"/>
                <a:gd name="T54" fmla="*/ 0 w 7247"/>
                <a:gd name="T55" fmla="*/ 0 h 7039"/>
                <a:gd name="T56" fmla="*/ 0 w 7247"/>
                <a:gd name="T57" fmla="*/ 0 h 7039"/>
                <a:gd name="T58" fmla="*/ 0 w 7247"/>
                <a:gd name="T59" fmla="*/ 0 h 7039"/>
                <a:gd name="T60" fmla="*/ 0 w 7247"/>
                <a:gd name="T61" fmla="*/ 0 h 7039"/>
                <a:gd name="T62" fmla="*/ 0 w 7247"/>
                <a:gd name="T63" fmla="*/ 0 h 7039"/>
                <a:gd name="T64" fmla="*/ 0 w 7247"/>
                <a:gd name="T65" fmla="*/ 0 h 7039"/>
                <a:gd name="T66" fmla="*/ 0 w 7247"/>
                <a:gd name="T67" fmla="*/ 0 h 7039"/>
                <a:gd name="T68" fmla="*/ 0 w 7247"/>
                <a:gd name="T69" fmla="*/ 0 h 7039"/>
                <a:gd name="T70" fmla="*/ 0 w 7247"/>
                <a:gd name="T71" fmla="*/ 0 h 7039"/>
                <a:gd name="T72" fmla="*/ 0 w 7247"/>
                <a:gd name="T73" fmla="*/ 0 h 7039"/>
                <a:gd name="T74" fmla="*/ 0 w 7247"/>
                <a:gd name="T75" fmla="*/ 0 h 7039"/>
                <a:gd name="T76" fmla="*/ 0 w 7247"/>
                <a:gd name="T77" fmla="*/ 0 h 7039"/>
                <a:gd name="T78" fmla="*/ 0 w 7247"/>
                <a:gd name="T79" fmla="*/ 0 h 7039"/>
                <a:gd name="T80" fmla="*/ 0 w 7247"/>
                <a:gd name="T81" fmla="*/ 0 h 7039"/>
                <a:gd name="T82" fmla="*/ 0 w 7247"/>
                <a:gd name="T83" fmla="*/ 0 h 7039"/>
                <a:gd name="T84" fmla="*/ 0 w 7247"/>
                <a:gd name="T85" fmla="*/ 0 h 7039"/>
                <a:gd name="T86" fmla="*/ 0 w 7247"/>
                <a:gd name="T87" fmla="*/ 0 h 7039"/>
                <a:gd name="T88" fmla="*/ 0 w 7247"/>
                <a:gd name="T89" fmla="*/ 0 h 7039"/>
                <a:gd name="T90" fmla="*/ 0 w 7247"/>
                <a:gd name="T91" fmla="*/ 0 h 7039"/>
                <a:gd name="T92" fmla="*/ 0 w 7247"/>
                <a:gd name="T93" fmla="*/ 0 h 7039"/>
                <a:gd name="T94" fmla="*/ 0 w 7247"/>
                <a:gd name="T95" fmla="*/ 0 h 7039"/>
                <a:gd name="T96" fmla="*/ 0 w 7247"/>
                <a:gd name="T97" fmla="*/ 0 h 7039"/>
                <a:gd name="T98" fmla="*/ 0 w 7247"/>
                <a:gd name="T99" fmla="*/ 0 h 7039"/>
                <a:gd name="T100" fmla="*/ 0 w 7247"/>
                <a:gd name="T101" fmla="*/ 0 h 7039"/>
                <a:gd name="T102" fmla="*/ 0 w 7247"/>
                <a:gd name="T103" fmla="*/ 0 h 7039"/>
                <a:gd name="T104" fmla="*/ 0 w 7247"/>
                <a:gd name="T105" fmla="*/ 0 h 703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7247" h="7039">
                  <a:moveTo>
                    <a:pt x="2065" y="1539"/>
                  </a:moveTo>
                  <a:lnTo>
                    <a:pt x="1856" y="1497"/>
                  </a:lnTo>
                  <a:lnTo>
                    <a:pt x="1658" y="1479"/>
                  </a:lnTo>
                  <a:lnTo>
                    <a:pt x="1471" y="1481"/>
                  </a:lnTo>
                  <a:lnTo>
                    <a:pt x="1294" y="1503"/>
                  </a:lnTo>
                  <a:lnTo>
                    <a:pt x="1127" y="1544"/>
                  </a:lnTo>
                  <a:lnTo>
                    <a:pt x="973" y="1601"/>
                  </a:lnTo>
                  <a:lnTo>
                    <a:pt x="829" y="1674"/>
                  </a:lnTo>
                  <a:lnTo>
                    <a:pt x="697" y="1761"/>
                  </a:lnTo>
                  <a:lnTo>
                    <a:pt x="575" y="1863"/>
                  </a:lnTo>
                  <a:lnTo>
                    <a:pt x="465" y="1975"/>
                  </a:lnTo>
                  <a:lnTo>
                    <a:pt x="366" y="2098"/>
                  </a:lnTo>
                  <a:lnTo>
                    <a:pt x="279" y="2229"/>
                  </a:lnTo>
                  <a:lnTo>
                    <a:pt x="203" y="2370"/>
                  </a:lnTo>
                  <a:lnTo>
                    <a:pt x="140" y="2515"/>
                  </a:lnTo>
                  <a:lnTo>
                    <a:pt x="88" y="2667"/>
                  </a:lnTo>
                  <a:lnTo>
                    <a:pt x="48" y="2822"/>
                  </a:lnTo>
                  <a:lnTo>
                    <a:pt x="20" y="2980"/>
                  </a:lnTo>
                  <a:lnTo>
                    <a:pt x="4" y="3139"/>
                  </a:lnTo>
                  <a:lnTo>
                    <a:pt x="0" y="3298"/>
                  </a:lnTo>
                  <a:lnTo>
                    <a:pt x="9" y="3456"/>
                  </a:lnTo>
                  <a:lnTo>
                    <a:pt x="30" y="3610"/>
                  </a:lnTo>
                  <a:lnTo>
                    <a:pt x="64" y="3761"/>
                  </a:lnTo>
                  <a:lnTo>
                    <a:pt x="110" y="3906"/>
                  </a:lnTo>
                  <a:lnTo>
                    <a:pt x="169" y="4045"/>
                  </a:lnTo>
                  <a:lnTo>
                    <a:pt x="241" y="4176"/>
                  </a:lnTo>
                  <a:lnTo>
                    <a:pt x="325" y="4298"/>
                  </a:lnTo>
                  <a:lnTo>
                    <a:pt x="423" y="4408"/>
                  </a:lnTo>
                  <a:lnTo>
                    <a:pt x="534" y="4506"/>
                  </a:lnTo>
                  <a:lnTo>
                    <a:pt x="658" y="4593"/>
                  </a:lnTo>
                  <a:lnTo>
                    <a:pt x="796" y="4663"/>
                  </a:lnTo>
                  <a:lnTo>
                    <a:pt x="946" y="4718"/>
                  </a:lnTo>
                  <a:lnTo>
                    <a:pt x="1110" y="4756"/>
                  </a:lnTo>
                  <a:lnTo>
                    <a:pt x="1009" y="4893"/>
                  </a:lnTo>
                  <a:lnTo>
                    <a:pt x="930" y="5031"/>
                  </a:lnTo>
                  <a:lnTo>
                    <a:pt x="872" y="5171"/>
                  </a:lnTo>
                  <a:lnTo>
                    <a:pt x="836" y="5310"/>
                  </a:lnTo>
                  <a:lnTo>
                    <a:pt x="818" y="5449"/>
                  </a:lnTo>
                  <a:lnTo>
                    <a:pt x="819" y="5588"/>
                  </a:lnTo>
                  <a:lnTo>
                    <a:pt x="838" y="5723"/>
                  </a:lnTo>
                  <a:lnTo>
                    <a:pt x="872" y="5856"/>
                  </a:lnTo>
                  <a:lnTo>
                    <a:pt x="922" y="5986"/>
                  </a:lnTo>
                  <a:lnTo>
                    <a:pt x="986" y="6111"/>
                  </a:lnTo>
                  <a:lnTo>
                    <a:pt x="1062" y="6232"/>
                  </a:lnTo>
                  <a:lnTo>
                    <a:pt x="1150" y="6347"/>
                  </a:lnTo>
                  <a:lnTo>
                    <a:pt x="1250" y="6457"/>
                  </a:lnTo>
                  <a:lnTo>
                    <a:pt x="1359" y="6558"/>
                  </a:lnTo>
                  <a:lnTo>
                    <a:pt x="1476" y="6652"/>
                  </a:lnTo>
                  <a:lnTo>
                    <a:pt x="1601" y="6738"/>
                  </a:lnTo>
                  <a:lnTo>
                    <a:pt x="1732" y="6814"/>
                  </a:lnTo>
                  <a:lnTo>
                    <a:pt x="1868" y="6881"/>
                  </a:lnTo>
                  <a:lnTo>
                    <a:pt x="2008" y="6936"/>
                  </a:lnTo>
                  <a:lnTo>
                    <a:pt x="2152" y="6982"/>
                  </a:lnTo>
                  <a:lnTo>
                    <a:pt x="2297" y="7014"/>
                  </a:lnTo>
                  <a:lnTo>
                    <a:pt x="2444" y="7033"/>
                  </a:lnTo>
                  <a:lnTo>
                    <a:pt x="2589" y="7039"/>
                  </a:lnTo>
                  <a:lnTo>
                    <a:pt x="2734" y="7031"/>
                  </a:lnTo>
                  <a:lnTo>
                    <a:pt x="2877" y="7008"/>
                  </a:lnTo>
                  <a:lnTo>
                    <a:pt x="3016" y="6969"/>
                  </a:lnTo>
                  <a:lnTo>
                    <a:pt x="3150" y="6913"/>
                  </a:lnTo>
                  <a:lnTo>
                    <a:pt x="3278" y="6841"/>
                  </a:lnTo>
                  <a:lnTo>
                    <a:pt x="3400" y="6751"/>
                  </a:lnTo>
                  <a:lnTo>
                    <a:pt x="3513" y="6641"/>
                  </a:lnTo>
                  <a:lnTo>
                    <a:pt x="3618" y="6513"/>
                  </a:lnTo>
                  <a:lnTo>
                    <a:pt x="3713" y="6364"/>
                  </a:lnTo>
                  <a:lnTo>
                    <a:pt x="3833" y="6508"/>
                  </a:lnTo>
                  <a:lnTo>
                    <a:pt x="3961" y="6632"/>
                  </a:lnTo>
                  <a:lnTo>
                    <a:pt x="4095" y="6738"/>
                  </a:lnTo>
                  <a:lnTo>
                    <a:pt x="4235" y="6826"/>
                  </a:lnTo>
                  <a:lnTo>
                    <a:pt x="4380" y="6897"/>
                  </a:lnTo>
                  <a:lnTo>
                    <a:pt x="4529" y="6953"/>
                  </a:lnTo>
                  <a:lnTo>
                    <a:pt x="4680" y="6992"/>
                  </a:lnTo>
                  <a:lnTo>
                    <a:pt x="4832" y="7016"/>
                  </a:lnTo>
                  <a:lnTo>
                    <a:pt x="4985" y="7025"/>
                  </a:lnTo>
                  <a:lnTo>
                    <a:pt x="5138" y="7021"/>
                  </a:lnTo>
                  <a:lnTo>
                    <a:pt x="5290" y="7003"/>
                  </a:lnTo>
                  <a:lnTo>
                    <a:pt x="5439" y="6973"/>
                  </a:lnTo>
                  <a:lnTo>
                    <a:pt x="5584" y="6930"/>
                  </a:lnTo>
                  <a:lnTo>
                    <a:pt x="5725" y="6877"/>
                  </a:lnTo>
                  <a:lnTo>
                    <a:pt x="5860" y="6813"/>
                  </a:lnTo>
                  <a:lnTo>
                    <a:pt x="5990" y="6740"/>
                  </a:lnTo>
                  <a:lnTo>
                    <a:pt x="6112" y="6656"/>
                  </a:lnTo>
                  <a:lnTo>
                    <a:pt x="6225" y="6564"/>
                  </a:lnTo>
                  <a:lnTo>
                    <a:pt x="6329" y="6464"/>
                  </a:lnTo>
                  <a:lnTo>
                    <a:pt x="6422" y="6355"/>
                  </a:lnTo>
                  <a:lnTo>
                    <a:pt x="6504" y="6241"/>
                  </a:lnTo>
                  <a:lnTo>
                    <a:pt x="6573" y="6120"/>
                  </a:lnTo>
                  <a:lnTo>
                    <a:pt x="6629" y="5994"/>
                  </a:lnTo>
                  <a:lnTo>
                    <a:pt x="6670" y="5863"/>
                  </a:lnTo>
                  <a:lnTo>
                    <a:pt x="6696" y="5727"/>
                  </a:lnTo>
                  <a:lnTo>
                    <a:pt x="6705" y="5589"/>
                  </a:lnTo>
                  <a:lnTo>
                    <a:pt x="6697" y="5446"/>
                  </a:lnTo>
                  <a:lnTo>
                    <a:pt x="6670" y="5301"/>
                  </a:lnTo>
                  <a:lnTo>
                    <a:pt x="6624" y="5155"/>
                  </a:lnTo>
                  <a:lnTo>
                    <a:pt x="6558" y="5008"/>
                  </a:lnTo>
                  <a:lnTo>
                    <a:pt x="6469" y="4860"/>
                  </a:lnTo>
                  <a:lnTo>
                    <a:pt x="6359" y="4712"/>
                  </a:lnTo>
                  <a:lnTo>
                    <a:pt x="6519" y="4644"/>
                  </a:lnTo>
                  <a:lnTo>
                    <a:pt x="6662" y="4562"/>
                  </a:lnTo>
                  <a:lnTo>
                    <a:pt x="6789" y="4467"/>
                  </a:lnTo>
                  <a:lnTo>
                    <a:pt x="6900" y="4363"/>
                  </a:lnTo>
                  <a:lnTo>
                    <a:pt x="6993" y="4250"/>
                  </a:lnTo>
                  <a:lnTo>
                    <a:pt x="7072" y="4127"/>
                  </a:lnTo>
                  <a:lnTo>
                    <a:pt x="7135" y="3997"/>
                  </a:lnTo>
                  <a:lnTo>
                    <a:pt x="7184" y="3861"/>
                  </a:lnTo>
                  <a:lnTo>
                    <a:pt x="7218" y="3720"/>
                  </a:lnTo>
                  <a:lnTo>
                    <a:pt x="7239" y="3574"/>
                  </a:lnTo>
                  <a:lnTo>
                    <a:pt x="7247" y="3426"/>
                  </a:lnTo>
                  <a:lnTo>
                    <a:pt x="7242" y="3277"/>
                  </a:lnTo>
                  <a:lnTo>
                    <a:pt x="7225" y="3127"/>
                  </a:lnTo>
                  <a:lnTo>
                    <a:pt x="7196" y="2978"/>
                  </a:lnTo>
                  <a:lnTo>
                    <a:pt x="7155" y="2829"/>
                  </a:lnTo>
                  <a:lnTo>
                    <a:pt x="7104" y="2685"/>
                  </a:lnTo>
                  <a:lnTo>
                    <a:pt x="7043" y="2543"/>
                  </a:lnTo>
                  <a:lnTo>
                    <a:pt x="6971" y="2408"/>
                  </a:lnTo>
                  <a:lnTo>
                    <a:pt x="6890" y="2277"/>
                  </a:lnTo>
                  <a:lnTo>
                    <a:pt x="6799" y="2155"/>
                  </a:lnTo>
                  <a:lnTo>
                    <a:pt x="6701" y="2041"/>
                  </a:lnTo>
                  <a:lnTo>
                    <a:pt x="6594" y="1937"/>
                  </a:lnTo>
                  <a:lnTo>
                    <a:pt x="6480" y="1844"/>
                  </a:lnTo>
                  <a:lnTo>
                    <a:pt x="6359" y="1761"/>
                  </a:lnTo>
                  <a:lnTo>
                    <a:pt x="6231" y="1693"/>
                  </a:lnTo>
                  <a:lnTo>
                    <a:pt x="6097" y="1638"/>
                  </a:lnTo>
                  <a:lnTo>
                    <a:pt x="5956" y="1599"/>
                  </a:lnTo>
                  <a:lnTo>
                    <a:pt x="5811" y="1576"/>
                  </a:lnTo>
                  <a:lnTo>
                    <a:pt x="5661" y="1570"/>
                  </a:lnTo>
                  <a:lnTo>
                    <a:pt x="5507" y="1583"/>
                  </a:lnTo>
                  <a:lnTo>
                    <a:pt x="5349" y="1616"/>
                  </a:lnTo>
                  <a:lnTo>
                    <a:pt x="5187" y="1669"/>
                  </a:lnTo>
                  <a:lnTo>
                    <a:pt x="5206" y="1467"/>
                  </a:lnTo>
                  <a:lnTo>
                    <a:pt x="5202" y="1279"/>
                  </a:lnTo>
                  <a:lnTo>
                    <a:pt x="5177" y="1104"/>
                  </a:lnTo>
                  <a:lnTo>
                    <a:pt x="5132" y="941"/>
                  </a:lnTo>
                  <a:lnTo>
                    <a:pt x="5069" y="792"/>
                  </a:lnTo>
                  <a:lnTo>
                    <a:pt x="4989" y="656"/>
                  </a:lnTo>
                  <a:lnTo>
                    <a:pt x="4894" y="533"/>
                  </a:lnTo>
                  <a:lnTo>
                    <a:pt x="4786" y="422"/>
                  </a:lnTo>
                  <a:lnTo>
                    <a:pt x="4665" y="325"/>
                  </a:lnTo>
                  <a:lnTo>
                    <a:pt x="4534" y="240"/>
                  </a:lnTo>
                  <a:lnTo>
                    <a:pt x="4393" y="168"/>
                  </a:lnTo>
                  <a:lnTo>
                    <a:pt x="4245" y="109"/>
                  </a:lnTo>
                  <a:lnTo>
                    <a:pt x="4092" y="63"/>
                  </a:lnTo>
                  <a:lnTo>
                    <a:pt x="3934" y="29"/>
                  </a:lnTo>
                  <a:lnTo>
                    <a:pt x="3773" y="8"/>
                  </a:lnTo>
                  <a:lnTo>
                    <a:pt x="3609" y="0"/>
                  </a:lnTo>
                  <a:lnTo>
                    <a:pt x="3447" y="4"/>
                  </a:lnTo>
                  <a:lnTo>
                    <a:pt x="3286" y="20"/>
                  </a:lnTo>
                  <a:lnTo>
                    <a:pt x="3129" y="49"/>
                  </a:lnTo>
                  <a:lnTo>
                    <a:pt x="2976" y="90"/>
                  </a:lnTo>
                  <a:lnTo>
                    <a:pt x="2829" y="144"/>
                  </a:lnTo>
                  <a:lnTo>
                    <a:pt x="2690" y="211"/>
                  </a:lnTo>
                  <a:lnTo>
                    <a:pt x="2561" y="289"/>
                  </a:lnTo>
                  <a:lnTo>
                    <a:pt x="2442" y="379"/>
                  </a:lnTo>
                  <a:lnTo>
                    <a:pt x="2336" y="482"/>
                  </a:lnTo>
                  <a:lnTo>
                    <a:pt x="2243" y="597"/>
                  </a:lnTo>
                  <a:lnTo>
                    <a:pt x="2166" y="723"/>
                  </a:lnTo>
                  <a:lnTo>
                    <a:pt x="2106" y="863"/>
                  </a:lnTo>
                  <a:lnTo>
                    <a:pt x="2064" y="1014"/>
                  </a:lnTo>
                  <a:lnTo>
                    <a:pt x="2043" y="1177"/>
                  </a:lnTo>
                  <a:lnTo>
                    <a:pt x="2042" y="1352"/>
                  </a:lnTo>
                  <a:lnTo>
                    <a:pt x="2065" y="153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13"/>
            <p:cNvSpPr>
              <a:spLocks/>
            </p:cNvSpPr>
            <p:nvPr userDrawn="1"/>
          </p:nvSpPr>
          <p:spPr bwMode="gray">
            <a:xfrm>
              <a:off x="1303" y="159"/>
              <a:ext cx="44" cy="45"/>
            </a:xfrm>
            <a:custGeom>
              <a:avLst/>
              <a:gdLst>
                <a:gd name="T0" fmla="*/ 0 w 1994"/>
                <a:gd name="T1" fmla="*/ 0 h 2000"/>
                <a:gd name="T2" fmla="*/ 0 w 1994"/>
                <a:gd name="T3" fmla="*/ 0 h 2000"/>
                <a:gd name="T4" fmla="*/ 0 w 1994"/>
                <a:gd name="T5" fmla="*/ 0 h 2000"/>
                <a:gd name="T6" fmla="*/ 0 w 1994"/>
                <a:gd name="T7" fmla="*/ 0 h 2000"/>
                <a:gd name="T8" fmla="*/ 0 w 1994"/>
                <a:gd name="T9" fmla="*/ 0 h 2000"/>
                <a:gd name="T10" fmla="*/ 0 w 1994"/>
                <a:gd name="T11" fmla="*/ 0 h 2000"/>
                <a:gd name="T12" fmla="*/ 0 w 1994"/>
                <a:gd name="T13" fmla="*/ 0 h 2000"/>
                <a:gd name="T14" fmla="*/ 0 w 1994"/>
                <a:gd name="T15" fmla="*/ 0 h 2000"/>
                <a:gd name="T16" fmla="*/ 0 w 1994"/>
                <a:gd name="T17" fmla="*/ 0 h 2000"/>
                <a:gd name="T18" fmla="*/ 0 w 1994"/>
                <a:gd name="T19" fmla="*/ 0 h 2000"/>
                <a:gd name="T20" fmla="*/ 0 w 1994"/>
                <a:gd name="T21" fmla="*/ 0 h 2000"/>
                <a:gd name="T22" fmla="*/ 0 w 1994"/>
                <a:gd name="T23" fmla="*/ 0 h 2000"/>
                <a:gd name="T24" fmla="*/ 0 w 1994"/>
                <a:gd name="T25" fmla="*/ 0 h 2000"/>
                <a:gd name="T26" fmla="*/ 0 w 1994"/>
                <a:gd name="T27" fmla="*/ 0 h 2000"/>
                <a:gd name="T28" fmla="*/ 0 w 1994"/>
                <a:gd name="T29" fmla="*/ 0 h 2000"/>
                <a:gd name="T30" fmla="*/ 0 w 1994"/>
                <a:gd name="T31" fmla="*/ 0 h 2000"/>
                <a:gd name="T32" fmla="*/ 0 w 1994"/>
                <a:gd name="T33" fmla="*/ 0 h 2000"/>
                <a:gd name="T34" fmla="*/ 0 w 1994"/>
                <a:gd name="T35" fmla="*/ 0 h 2000"/>
                <a:gd name="T36" fmla="*/ 0 w 1994"/>
                <a:gd name="T37" fmla="*/ 0 h 2000"/>
                <a:gd name="T38" fmla="*/ 0 w 1994"/>
                <a:gd name="T39" fmla="*/ 0 h 2000"/>
                <a:gd name="T40" fmla="*/ 0 w 1994"/>
                <a:gd name="T41" fmla="*/ 0 h 2000"/>
                <a:gd name="T42" fmla="*/ 0 w 1994"/>
                <a:gd name="T43" fmla="*/ 0 h 2000"/>
                <a:gd name="T44" fmla="*/ 0 w 1994"/>
                <a:gd name="T45" fmla="*/ 0 h 2000"/>
                <a:gd name="T46" fmla="*/ 0 w 1994"/>
                <a:gd name="T47" fmla="*/ 0 h 2000"/>
                <a:gd name="T48" fmla="*/ 0 w 1994"/>
                <a:gd name="T49" fmla="*/ 0 h 2000"/>
                <a:gd name="T50" fmla="*/ 0 w 1994"/>
                <a:gd name="T51" fmla="*/ 0 h 2000"/>
                <a:gd name="T52" fmla="*/ 0 w 1994"/>
                <a:gd name="T53" fmla="*/ 0 h 2000"/>
                <a:gd name="T54" fmla="*/ 0 w 1994"/>
                <a:gd name="T55" fmla="*/ 0 h 2000"/>
                <a:gd name="T56" fmla="*/ 0 w 1994"/>
                <a:gd name="T57" fmla="*/ 0 h 2000"/>
                <a:gd name="T58" fmla="*/ 0 w 1994"/>
                <a:gd name="T59" fmla="*/ 0 h 2000"/>
                <a:gd name="T60" fmla="*/ 0 w 1994"/>
                <a:gd name="T61" fmla="*/ 0 h 2000"/>
                <a:gd name="T62" fmla="*/ 0 w 1994"/>
                <a:gd name="T63" fmla="*/ 0 h 2000"/>
                <a:gd name="T64" fmla="*/ 0 w 1994"/>
                <a:gd name="T65" fmla="*/ 0 h 2000"/>
                <a:gd name="T66" fmla="*/ 0 w 1994"/>
                <a:gd name="T67" fmla="*/ 0 h 2000"/>
                <a:gd name="T68" fmla="*/ 0 w 1994"/>
                <a:gd name="T69" fmla="*/ 0 h 2000"/>
                <a:gd name="T70" fmla="*/ 0 w 1994"/>
                <a:gd name="T71" fmla="*/ 0 h 2000"/>
                <a:gd name="T72" fmla="*/ 0 w 1994"/>
                <a:gd name="T73" fmla="*/ 0 h 2000"/>
                <a:gd name="T74" fmla="*/ 0 w 1994"/>
                <a:gd name="T75" fmla="*/ 0 h 2000"/>
                <a:gd name="T76" fmla="*/ 0 w 1994"/>
                <a:gd name="T77" fmla="*/ 0 h 2000"/>
                <a:gd name="T78" fmla="*/ 0 w 1994"/>
                <a:gd name="T79" fmla="*/ 0 h 2000"/>
                <a:gd name="T80" fmla="*/ 0 w 1994"/>
                <a:gd name="T81" fmla="*/ 0 h 2000"/>
                <a:gd name="T82" fmla="*/ 0 w 1994"/>
                <a:gd name="T83" fmla="*/ 0 h 2000"/>
                <a:gd name="T84" fmla="*/ 0 w 1994"/>
                <a:gd name="T85" fmla="*/ 0 h 200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994" h="2000">
                  <a:moveTo>
                    <a:pt x="997" y="0"/>
                  </a:moveTo>
                  <a:lnTo>
                    <a:pt x="1048" y="2"/>
                  </a:lnTo>
                  <a:lnTo>
                    <a:pt x="1099" y="5"/>
                  </a:lnTo>
                  <a:lnTo>
                    <a:pt x="1149" y="12"/>
                  </a:lnTo>
                  <a:lnTo>
                    <a:pt x="1198" y="21"/>
                  </a:lnTo>
                  <a:lnTo>
                    <a:pt x="1246" y="32"/>
                  </a:lnTo>
                  <a:lnTo>
                    <a:pt x="1293" y="45"/>
                  </a:lnTo>
                  <a:lnTo>
                    <a:pt x="1339" y="61"/>
                  </a:lnTo>
                  <a:lnTo>
                    <a:pt x="1385" y="79"/>
                  </a:lnTo>
                  <a:lnTo>
                    <a:pt x="1429" y="99"/>
                  </a:lnTo>
                  <a:lnTo>
                    <a:pt x="1472" y="121"/>
                  </a:lnTo>
                  <a:lnTo>
                    <a:pt x="1514" y="145"/>
                  </a:lnTo>
                  <a:lnTo>
                    <a:pt x="1555" y="171"/>
                  </a:lnTo>
                  <a:lnTo>
                    <a:pt x="1594" y="199"/>
                  </a:lnTo>
                  <a:lnTo>
                    <a:pt x="1631" y="228"/>
                  </a:lnTo>
                  <a:lnTo>
                    <a:pt x="1667" y="260"/>
                  </a:lnTo>
                  <a:lnTo>
                    <a:pt x="1702" y="294"/>
                  </a:lnTo>
                  <a:lnTo>
                    <a:pt x="1735" y="328"/>
                  </a:lnTo>
                  <a:lnTo>
                    <a:pt x="1766" y="364"/>
                  </a:lnTo>
                  <a:lnTo>
                    <a:pt x="1796" y="402"/>
                  </a:lnTo>
                  <a:lnTo>
                    <a:pt x="1824" y="441"/>
                  </a:lnTo>
                  <a:lnTo>
                    <a:pt x="1850" y="482"/>
                  </a:lnTo>
                  <a:lnTo>
                    <a:pt x="1874" y="523"/>
                  </a:lnTo>
                  <a:lnTo>
                    <a:pt x="1896" y="567"/>
                  </a:lnTo>
                  <a:lnTo>
                    <a:pt x="1916" y="611"/>
                  </a:lnTo>
                  <a:lnTo>
                    <a:pt x="1934" y="657"/>
                  </a:lnTo>
                  <a:lnTo>
                    <a:pt x="1950" y="703"/>
                  </a:lnTo>
                  <a:lnTo>
                    <a:pt x="1963" y="750"/>
                  </a:lnTo>
                  <a:lnTo>
                    <a:pt x="1974" y="798"/>
                  </a:lnTo>
                  <a:lnTo>
                    <a:pt x="1983" y="848"/>
                  </a:lnTo>
                  <a:lnTo>
                    <a:pt x="1989" y="898"/>
                  </a:lnTo>
                  <a:lnTo>
                    <a:pt x="1993" y="948"/>
                  </a:lnTo>
                  <a:lnTo>
                    <a:pt x="1994" y="999"/>
                  </a:lnTo>
                  <a:lnTo>
                    <a:pt x="1993" y="1051"/>
                  </a:lnTo>
                  <a:lnTo>
                    <a:pt x="1989" y="1102"/>
                  </a:lnTo>
                  <a:lnTo>
                    <a:pt x="1983" y="1152"/>
                  </a:lnTo>
                  <a:lnTo>
                    <a:pt x="1974" y="1201"/>
                  </a:lnTo>
                  <a:lnTo>
                    <a:pt x="1963" y="1249"/>
                  </a:lnTo>
                  <a:lnTo>
                    <a:pt x="1950" y="1296"/>
                  </a:lnTo>
                  <a:lnTo>
                    <a:pt x="1934" y="1343"/>
                  </a:lnTo>
                  <a:lnTo>
                    <a:pt x="1916" y="1389"/>
                  </a:lnTo>
                  <a:lnTo>
                    <a:pt x="1896" y="1433"/>
                  </a:lnTo>
                  <a:lnTo>
                    <a:pt x="1874" y="1476"/>
                  </a:lnTo>
                  <a:lnTo>
                    <a:pt x="1850" y="1517"/>
                  </a:lnTo>
                  <a:lnTo>
                    <a:pt x="1824" y="1558"/>
                  </a:lnTo>
                  <a:lnTo>
                    <a:pt x="1796" y="1597"/>
                  </a:lnTo>
                  <a:lnTo>
                    <a:pt x="1766" y="1636"/>
                  </a:lnTo>
                  <a:lnTo>
                    <a:pt x="1735" y="1672"/>
                  </a:lnTo>
                  <a:lnTo>
                    <a:pt x="1702" y="1706"/>
                  </a:lnTo>
                  <a:lnTo>
                    <a:pt x="1667" y="1739"/>
                  </a:lnTo>
                  <a:lnTo>
                    <a:pt x="1631" y="1771"/>
                  </a:lnTo>
                  <a:lnTo>
                    <a:pt x="1594" y="1800"/>
                  </a:lnTo>
                  <a:lnTo>
                    <a:pt x="1555" y="1828"/>
                  </a:lnTo>
                  <a:lnTo>
                    <a:pt x="1514" y="1854"/>
                  </a:lnTo>
                  <a:lnTo>
                    <a:pt x="1472" y="1878"/>
                  </a:lnTo>
                  <a:lnTo>
                    <a:pt x="1429" y="1901"/>
                  </a:lnTo>
                  <a:lnTo>
                    <a:pt x="1385" y="1921"/>
                  </a:lnTo>
                  <a:lnTo>
                    <a:pt x="1339" y="1939"/>
                  </a:lnTo>
                  <a:lnTo>
                    <a:pt x="1293" y="1955"/>
                  </a:lnTo>
                  <a:lnTo>
                    <a:pt x="1246" y="1968"/>
                  </a:lnTo>
                  <a:lnTo>
                    <a:pt x="1198" y="1979"/>
                  </a:lnTo>
                  <a:lnTo>
                    <a:pt x="1149" y="1988"/>
                  </a:lnTo>
                  <a:lnTo>
                    <a:pt x="1099" y="1995"/>
                  </a:lnTo>
                  <a:lnTo>
                    <a:pt x="1048" y="1998"/>
                  </a:lnTo>
                  <a:lnTo>
                    <a:pt x="997" y="2000"/>
                  </a:lnTo>
                  <a:lnTo>
                    <a:pt x="946" y="1998"/>
                  </a:lnTo>
                  <a:lnTo>
                    <a:pt x="896" y="1995"/>
                  </a:lnTo>
                  <a:lnTo>
                    <a:pt x="846" y="1988"/>
                  </a:lnTo>
                  <a:lnTo>
                    <a:pt x="797" y="1979"/>
                  </a:lnTo>
                  <a:lnTo>
                    <a:pt x="749" y="1968"/>
                  </a:lnTo>
                  <a:lnTo>
                    <a:pt x="701" y="1955"/>
                  </a:lnTo>
                  <a:lnTo>
                    <a:pt x="655" y="1939"/>
                  </a:lnTo>
                  <a:lnTo>
                    <a:pt x="610" y="1921"/>
                  </a:lnTo>
                  <a:lnTo>
                    <a:pt x="566" y="1901"/>
                  </a:lnTo>
                  <a:lnTo>
                    <a:pt x="522" y="1878"/>
                  </a:lnTo>
                  <a:lnTo>
                    <a:pt x="480" y="1854"/>
                  </a:lnTo>
                  <a:lnTo>
                    <a:pt x="440" y="1828"/>
                  </a:lnTo>
                  <a:lnTo>
                    <a:pt x="401" y="1800"/>
                  </a:lnTo>
                  <a:lnTo>
                    <a:pt x="363" y="1771"/>
                  </a:lnTo>
                  <a:lnTo>
                    <a:pt x="327" y="1739"/>
                  </a:lnTo>
                  <a:lnTo>
                    <a:pt x="292" y="1706"/>
                  </a:lnTo>
                  <a:lnTo>
                    <a:pt x="259" y="1672"/>
                  </a:lnTo>
                  <a:lnTo>
                    <a:pt x="228" y="1636"/>
                  </a:lnTo>
                  <a:lnTo>
                    <a:pt x="198" y="1597"/>
                  </a:lnTo>
                  <a:lnTo>
                    <a:pt x="170" y="1558"/>
                  </a:lnTo>
                  <a:lnTo>
                    <a:pt x="144" y="1517"/>
                  </a:lnTo>
                  <a:lnTo>
                    <a:pt x="120" y="1476"/>
                  </a:lnTo>
                  <a:lnTo>
                    <a:pt x="98" y="1433"/>
                  </a:lnTo>
                  <a:lnTo>
                    <a:pt x="78" y="1389"/>
                  </a:lnTo>
                  <a:lnTo>
                    <a:pt x="60" y="1343"/>
                  </a:lnTo>
                  <a:lnTo>
                    <a:pt x="45" y="1296"/>
                  </a:lnTo>
                  <a:lnTo>
                    <a:pt x="31" y="1249"/>
                  </a:lnTo>
                  <a:lnTo>
                    <a:pt x="20" y="1201"/>
                  </a:lnTo>
                  <a:lnTo>
                    <a:pt x="11" y="1152"/>
                  </a:lnTo>
                  <a:lnTo>
                    <a:pt x="5" y="1102"/>
                  </a:lnTo>
                  <a:lnTo>
                    <a:pt x="1" y="1051"/>
                  </a:lnTo>
                  <a:lnTo>
                    <a:pt x="0" y="999"/>
                  </a:lnTo>
                  <a:lnTo>
                    <a:pt x="1" y="948"/>
                  </a:lnTo>
                  <a:lnTo>
                    <a:pt x="5" y="898"/>
                  </a:lnTo>
                  <a:lnTo>
                    <a:pt x="11" y="848"/>
                  </a:lnTo>
                  <a:lnTo>
                    <a:pt x="20" y="798"/>
                  </a:lnTo>
                  <a:lnTo>
                    <a:pt x="31" y="750"/>
                  </a:lnTo>
                  <a:lnTo>
                    <a:pt x="45" y="703"/>
                  </a:lnTo>
                  <a:lnTo>
                    <a:pt x="60" y="657"/>
                  </a:lnTo>
                  <a:lnTo>
                    <a:pt x="78" y="611"/>
                  </a:lnTo>
                  <a:lnTo>
                    <a:pt x="98" y="567"/>
                  </a:lnTo>
                  <a:lnTo>
                    <a:pt x="120" y="523"/>
                  </a:lnTo>
                  <a:lnTo>
                    <a:pt x="144" y="482"/>
                  </a:lnTo>
                  <a:lnTo>
                    <a:pt x="170" y="441"/>
                  </a:lnTo>
                  <a:lnTo>
                    <a:pt x="198" y="402"/>
                  </a:lnTo>
                  <a:lnTo>
                    <a:pt x="228" y="364"/>
                  </a:lnTo>
                  <a:lnTo>
                    <a:pt x="259" y="328"/>
                  </a:lnTo>
                  <a:lnTo>
                    <a:pt x="292" y="294"/>
                  </a:lnTo>
                  <a:lnTo>
                    <a:pt x="327" y="260"/>
                  </a:lnTo>
                  <a:lnTo>
                    <a:pt x="363" y="228"/>
                  </a:lnTo>
                  <a:lnTo>
                    <a:pt x="401" y="199"/>
                  </a:lnTo>
                  <a:lnTo>
                    <a:pt x="440" y="171"/>
                  </a:lnTo>
                  <a:lnTo>
                    <a:pt x="480" y="145"/>
                  </a:lnTo>
                  <a:lnTo>
                    <a:pt x="522" y="121"/>
                  </a:lnTo>
                  <a:lnTo>
                    <a:pt x="566" y="99"/>
                  </a:lnTo>
                  <a:lnTo>
                    <a:pt x="610" y="79"/>
                  </a:lnTo>
                  <a:lnTo>
                    <a:pt x="655" y="61"/>
                  </a:lnTo>
                  <a:lnTo>
                    <a:pt x="701" y="45"/>
                  </a:lnTo>
                  <a:lnTo>
                    <a:pt x="749" y="32"/>
                  </a:lnTo>
                  <a:lnTo>
                    <a:pt x="797" y="21"/>
                  </a:lnTo>
                  <a:lnTo>
                    <a:pt x="846" y="12"/>
                  </a:lnTo>
                  <a:lnTo>
                    <a:pt x="896" y="5"/>
                  </a:lnTo>
                  <a:lnTo>
                    <a:pt x="946" y="2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14"/>
            <p:cNvSpPr>
              <a:spLocks/>
            </p:cNvSpPr>
            <p:nvPr userDrawn="1"/>
          </p:nvSpPr>
          <p:spPr bwMode="gray">
            <a:xfrm>
              <a:off x="1204" y="227"/>
              <a:ext cx="182" cy="109"/>
            </a:xfrm>
            <a:custGeom>
              <a:avLst/>
              <a:gdLst>
                <a:gd name="T0" fmla="*/ 0 w 8197"/>
                <a:gd name="T1" fmla="*/ 0 h 4924"/>
                <a:gd name="T2" fmla="*/ 0 w 8197"/>
                <a:gd name="T3" fmla="*/ 0 h 4924"/>
                <a:gd name="T4" fmla="*/ 0 w 8197"/>
                <a:gd name="T5" fmla="*/ 0 h 4924"/>
                <a:gd name="T6" fmla="*/ 0 w 8197"/>
                <a:gd name="T7" fmla="*/ 0 h 4924"/>
                <a:gd name="T8" fmla="*/ 0 w 8197"/>
                <a:gd name="T9" fmla="*/ 0 h 4924"/>
                <a:gd name="T10" fmla="*/ 0 w 8197"/>
                <a:gd name="T11" fmla="*/ 0 h 4924"/>
                <a:gd name="T12" fmla="*/ 0 w 8197"/>
                <a:gd name="T13" fmla="*/ 0 h 4924"/>
                <a:gd name="T14" fmla="*/ 0 w 8197"/>
                <a:gd name="T15" fmla="*/ 0 h 4924"/>
                <a:gd name="T16" fmla="*/ 0 w 8197"/>
                <a:gd name="T17" fmla="*/ 0 h 4924"/>
                <a:gd name="T18" fmla="*/ 0 w 8197"/>
                <a:gd name="T19" fmla="*/ 0 h 4924"/>
                <a:gd name="T20" fmla="*/ 0 w 8197"/>
                <a:gd name="T21" fmla="*/ 0 h 4924"/>
                <a:gd name="T22" fmla="*/ 0 w 8197"/>
                <a:gd name="T23" fmla="*/ 0 h 4924"/>
                <a:gd name="T24" fmla="*/ 0 w 8197"/>
                <a:gd name="T25" fmla="*/ 0 h 4924"/>
                <a:gd name="T26" fmla="*/ 0 w 8197"/>
                <a:gd name="T27" fmla="*/ 0 h 4924"/>
                <a:gd name="T28" fmla="*/ 0 w 8197"/>
                <a:gd name="T29" fmla="*/ 0 h 4924"/>
                <a:gd name="T30" fmla="*/ 0 w 8197"/>
                <a:gd name="T31" fmla="*/ 0 h 4924"/>
                <a:gd name="T32" fmla="*/ 0 w 8197"/>
                <a:gd name="T33" fmla="*/ 0 h 4924"/>
                <a:gd name="T34" fmla="*/ 0 w 8197"/>
                <a:gd name="T35" fmla="*/ 0 h 4924"/>
                <a:gd name="T36" fmla="*/ 0 w 8197"/>
                <a:gd name="T37" fmla="*/ 0 h 4924"/>
                <a:gd name="T38" fmla="*/ 0 w 8197"/>
                <a:gd name="T39" fmla="*/ 0 h 4924"/>
                <a:gd name="T40" fmla="*/ 0 w 8197"/>
                <a:gd name="T41" fmla="*/ 0 h 4924"/>
                <a:gd name="T42" fmla="*/ 0 w 8197"/>
                <a:gd name="T43" fmla="*/ 0 h 4924"/>
                <a:gd name="T44" fmla="*/ 0 w 8197"/>
                <a:gd name="T45" fmla="*/ 0 h 4924"/>
                <a:gd name="T46" fmla="*/ 0 w 8197"/>
                <a:gd name="T47" fmla="*/ 0 h 4924"/>
                <a:gd name="T48" fmla="*/ 0 w 8197"/>
                <a:gd name="T49" fmla="*/ 0 h 4924"/>
                <a:gd name="T50" fmla="*/ 0 w 8197"/>
                <a:gd name="T51" fmla="*/ 0 h 4924"/>
                <a:gd name="T52" fmla="*/ 0 w 8197"/>
                <a:gd name="T53" fmla="*/ 0 h 4924"/>
                <a:gd name="T54" fmla="*/ 0 w 8197"/>
                <a:gd name="T55" fmla="*/ 0 h 4924"/>
                <a:gd name="T56" fmla="*/ 0 w 8197"/>
                <a:gd name="T57" fmla="*/ 0 h 4924"/>
                <a:gd name="T58" fmla="*/ 0 w 8197"/>
                <a:gd name="T59" fmla="*/ 0 h 4924"/>
                <a:gd name="T60" fmla="*/ 0 w 8197"/>
                <a:gd name="T61" fmla="*/ 0 h 4924"/>
                <a:gd name="T62" fmla="*/ 0 w 8197"/>
                <a:gd name="T63" fmla="*/ 0 h 4924"/>
                <a:gd name="T64" fmla="*/ 0 w 8197"/>
                <a:gd name="T65" fmla="*/ 0 h 4924"/>
                <a:gd name="T66" fmla="*/ 0 w 8197"/>
                <a:gd name="T67" fmla="*/ 0 h 4924"/>
                <a:gd name="T68" fmla="*/ 0 w 8197"/>
                <a:gd name="T69" fmla="*/ 0 h 4924"/>
                <a:gd name="T70" fmla="*/ 0 w 8197"/>
                <a:gd name="T71" fmla="*/ 0 h 4924"/>
                <a:gd name="T72" fmla="*/ 0 w 8197"/>
                <a:gd name="T73" fmla="*/ 0 h 4924"/>
                <a:gd name="T74" fmla="*/ 0 w 8197"/>
                <a:gd name="T75" fmla="*/ 0 h 4924"/>
                <a:gd name="T76" fmla="*/ 0 w 8197"/>
                <a:gd name="T77" fmla="*/ 0 h 4924"/>
                <a:gd name="T78" fmla="*/ 0 w 8197"/>
                <a:gd name="T79" fmla="*/ 0 h 4924"/>
                <a:gd name="T80" fmla="*/ 0 w 8197"/>
                <a:gd name="T81" fmla="*/ 0 h 4924"/>
                <a:gd name="T82" fmla="*/ 0 w 8197"/>
                <a:gd name="T83" fmla="*/ 0 h 4924"/>
                <a:gd name="T84" fmla="*/ 0 w 8197"/>
                <a:gd name="T85" fmla="*/ 0 h 4924"/>
                <a:gd name="T86" fmla="*/ 0 w 8197"/>
                <a:gd name="T87" fmla="*/ 0 h 4924"/>
                <a:gd name="T88" fmla="*/ 0 w 8197"/>
                <a:gd name="T89" fmla="*/ 0 h 4924"/>
                <a:gd name="T90" fmla="*/ 0 w 8197"/>
                <a:gd name="T91" fmla="*/ 0 h 4924"/>
                <a:gd name="T92" fmla="*/ 0 w 8197"/>
                <a:gd name="T93" fmla="*/ 0 h 4924"/>
                <a:gd name="T94" fmla="*/ 0 w 8197"/>
                <a:gd name="T95" fmla="*/ 0 h 4924"/>
                <a:gd name="T96" fmla="*/ 0 w 8197"/>
                <a:gd name="T97" fmla="*/ 0 h 4924"/>
                <a:gd name="T98" fmla="*/ 0 w 8197"/>
                <a:gd name="T99" fmla="*/ 0 h 4924"/>
                <a:gd name="T100" fmla="*/ 0 w 8197"/>
                <a:gd name="T101" fmla="*/ 0 h 4924"/>
                <a:gd name="T102" fmla="*/ 0 w 8197"/>
                <a:gd name="T103" fmla="*/ 0 h 4924"/>
                <a:gd name="T104" fmla="*/ 0 w 8197"/>
                <a:gd name="T105" fmla="*/ 0 h 492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8197" h="4924">
                  <a:moveTo>
                    <a:pt x="8197" y="1707"/>
                  </a:moveTo>
                  <a:lnTo>
                    <a:pt x="7940" y="1653"/>
                  </a:lnTo>
                  <a:lnTo>
                    <a:pt x="7678" y="1608"/>
                  </a:lnTo>
                  <a:lnTo>
                    <a:pt x="7411" y="1570"/>
                  </a:lnTo>
                  <a:lnTo>
                    <a:pt x="7142" y="1540"/>
                  </a:lnTo>
                  <a:lnTo>
                    <a:pt x="6870" y="1520"/>
                  </a:lnTo>
                  <a:lnTo>
                    <a:pt x="6594" y="1508"/>
                  </a:lnTo>
                  <a:lnTo>
                    <a:pt x="6319" y="1505"/>
                  </a:lnTo>
                  <a:lnTo>
                    <a:pt x="6042" y="1511"/>
                  </a:lnTo>
                  <a:lnTo>
                    <a:pt x="5764" y="1526"/>
                  </a:lnTo>
                  <a:lnTo>
                    <a:pt x="5487" y="1552"/>
                  </a:lnTo>
                  <a:lnTo>
                    <a:pt x="5211" y="1586"/>
                  </a:lnTo>
                  <a:lnTo>
                    <a:pt x="4936" y="1631"/>
                  </a:lnTo>
                  <a:lnTo>
                    <a:pt x="4664" y="1685"/>
                  </a:lnTo>
                  <a:lnTo>
                    <a:pt x="4394" y="1750"/>
                  </a:lnTo>
                  <a:lnTo>
                    <a:pt x="4127" y="1826"/>
                  </a:lnTo>
                  <a:lnTo>
                    <a:pt x="3865" y="1912"/>
                  </a:lnTo>
                  <a:lnTo>
                    <a:pt x="3607" y="2009"/>
                  </a:lnTo>
                  <a:lnTo>
                    <a:pt x="3353" y="2118"/>
                  </a:lnTo>
                  <a:lnTo>
                    <a:pt x="3106" y="2238"/>
                  </a:lnTo>
                  <a:lnTo>
                    <a:pt x="2866" y="2370"/>
                  </a:lnTo>
                  <a:lnTo>
                    <a:pt x="2632" y="2512"/>
                  </a:lnTo>
                  <a:lnTo>
                    <a:pt x="2405" y="2668"/>
                  </a:lnTo>
                  <a:lnTo>
                    <a:pt x="2188" y="2835"/>
                  </a:lnTo>
                  <a:lnTo>
                    <a:pt x="1979" y="3015"/>
                  </a:lnTo>
                  <a:lnTo>
                    <a:pt x="1778" y="3208"/>
                  </a:lnTo>
                  <a:lnTo>
                    <a:pt x="1589" y="3412"/>
                  </a:lnTo>
                  <a:lnTo>
                    <a:pt x="1410" y="3630"/>
                  </a:lnTo>
                  <a:lnTo>
                    <a:pt x="1242" y="3862"/>
                  </a:lnTo>
                  <a:lnTo>
                    <a:pt x="1086" y="4107"/>
                  </a:lnTo>
                  <a:lnTo>
                    <a:pt x="942" y="4365"/>
                  </a:lnTo>
                  <a:lnTo>
                    <a:pt x="811" y="4638"/>
                  </a:lnTo>
                  <a:lnTo>
                    <a:pt x="694" y="4924"/>
                  </a:lnTo>
                  <a:lnTo>
                    <a:pt x="694" y="4778"/>
                  </a:lnTo>
                  <a:lnTo>
                    <a:pt x="700" y="4632"/>
                  </a:lnTo>
                  <a:lnTo>
                    <a:pt x="711" y="4482"/>
                  </a:lnTo>
                  <a:lnTo>
                    <a:pt x="728" y="4332"/>
                  </a:lnTo>
                  <a:lnTo>
                    <a:pt x="752" y="4181"/>
                  </a:lnTo>
                  <a:lnTo>
                    <a:pt x="781" y="4030"/>
                  </a:lnTo>
                  <a:lnTo>
                    <a:pt x="815" y="3877"/>
                  </a:lnTo>
                  <a:lnTo>
                    <a:pt x="856" y="3726"/>
                  </a:lnTo>
                  <a:lnTo>
                    <a:pt x="902" y="3574"/>
                  </a:lnTo>
                  <a:lnTo>
                    <a:pt x="954" y="3423"/>
                  </a:lnTo>
                  <a:lnTo>
                    <a:pt x="1011" y="3274"/>
                  </a:lnTo>
                  <a:lnTo>
                    <a:pt x="1076" y="3125"/>
                  </a:lnTo>
                  <a:lnTo>
                    <a:pt x="1144" y="2979"/>
                  </a:lnTo>
                  <a:lnTo>
                    <a:pt x="1219" y="2835"/>
                  </a:lnTo>
                  <a:lnTo>
                    <a:pt x="1298" y="2694"/>
                  </a:lnTo>
                  <a:lnTo>
                    <a:pt x="1384" y="2554"/>
                  </a:lnTo>
                  <a:lnTo>
                    <a:pt x="1474" y="2420"/>
                  </a:lnTo>
                  <a:lnTo>
                    <a:pt x="1570" y="2287"/>
                  </a:lnTo>
                  <a:lnTo>
                    <a:pt x="1672" y="2160"/>
                  </a:lnTo>
                  <a:lnTo>
                    <a:pt x="1779" y="2035"/>
                  </a:lnTo>
                  <a:lnTo>
                    <a:pt x="1892" y="1917"/>
                  </a:lnTo>
                  <a:lnTo>
                    <a:pt x="2010" y="1802"/>
                  </a:lnTo>
                  <a:lnTo>
                    <a:pt x="2132" y="1694"/>
                  </a:lnTo>
                  <a:lnTo>
                    <a:pt x="2260" y="1591"/>
                  </a:lnTo>
                  <a:lnTo>
                    <a:pt x="2394" y="1493"/>
                  </a:lnTo>
                  <a:lnTo>
                    <a:pt x="2532" y="1403"/>
                  </a:lnTo>
                  <a:lnTo>
                    <a:pt x="2676" y="1319"/>
                  </a:lnTo>
                  <a:lnTo>
                    <a:pt x="2825" y="1241"/>
                  </a:lnTo>
                  <a:lnTo>
                    <a:pt x="2979" y="1172"/>
                  </a:lnTo>
                  <a:lnTo>
                    <a:pt x="3137" y="1110"/>
                  </a:lnTo>
                  <a:lnTo>
                    <a:pt x="3301" y="1057"/>
                  </a:lnTo>
                  <a:lnTo>
                    <a:pt x="3471" y="1012"/>
                  </a:lnTo>
                  <a:lnTo>
                    <a:pt x="3437" y="975"/>
                  </a:lnTo>
                  <a:lnTo>
                    <a:pt x="3394" y="939"/>
                  </a:lnTo>
                  <a:lnTo>
                    <a:pt x="3342" y="903"/>
                  </a:lnTo>
                  <a:lnTo>
                    <a:pt x="3283" y="867"/>
                  </a:lnTo>
                  <a:lnTo>
                    <a:pt x="3216" y="832"/>
                  </a:lnTo>
                  <a:lnTo>
                    <a:pt x="3141" y="797"/>
                  </a:lnTo>
                  <a:lnTo>
                    <a:pt x="3060" y="763"/>
                  </a:lnTo>
                  <a:lnTo>
                    <a:pt x="2971" y="729"/>
                  </a:lnTo>
                  <a:lnTo>
                    <a:pt x="2877" y="697"/>
                  </a:lnTo>
                  <a:lnTo>
                    <a:pt x="2777" y="666"/>
                  </a:lnTo>
                  <a:lnTo>
                    <a:pt x="2672" y="636"/>
                  </a:lnTo>
                  <a:lnTo>
                    <a:pt x="2561" y="608"/>
                  </a:lnTo>
                  <a:lnTo>
                    <a:pt x="2446" y="582"/>
                  </a:lnTo>
                  <a:lnTo>
                    <a:pt x="2328" y="557"/>
                  </a:lnTo>
                  <a:lnTo>
                    <a:pt x="2206" y="535"/>
                  </a:lnTo>
                  <a:lnTo>
                    <a:pt x="2081" y="515"/>
                  </a:lnTo>
                  <a:lnTo>
                    <a:pt x="1953" y="497"/>
                  </a:lnTo>
                  <a:lnTo>
                    <a:pt x="1822" y="482"/>
                  </a:lnTo>
                  <a:lnTo>
                    <a:pt x="1690" y="468"/>
                  </a:lnTo>
                  <a:lnTo>
                    <a:pt x="1557" y="458"/>
                  </a:lnTo>
                  <a:lnTo>
                    <a:pt x="1422" y="451"/>
                  </a:lnTo>
                  <a:lnTo>
                    <a:pt x="1287" y="447"/>
                  </a:lnTo>
                  <a:lnTo>
                    <a:pt x="1152" y="447"/>
                  </a:lnTo>
                  <a:lnTo>
                    <a:pt x="1017" y="450"/>
                  </a:lnTo>
                  <a:lnTo>
                    <a:pt x="883" y="457"/>
                  </a:lnTo>
                  <a:lnTo>
                    <a:pt x="750" y="467"/>
                  </a:lnTo>
                  <a:lnTo>
                    <a:pt x="619" y="483"/>
                  </a:lnTo>
                  <a:lnTo>
                    <a:pt x="490" y="501"/>
                  </a:lnTo>
                  <a:lnTo>
                    <a:pt x="363" y="524"/>
                  </a:lnTo>
                  <a:lnTo>
                    <a:pt x="239" y="551"/>
                  </a:lnTo>
                  <a:lnTo>
                    <a:pt x="117" y="583"/>
                  </a:lnTo>
                  <a:lnTo>
                    <a:pt x="0" y="620"/>
                  </a:lnTo>
                  <a:lnTo>
                    <a:pt x="158" y="544"/>
                  </a:lnTo>
                  <a:lnTo>
                    <a:pt x="319" y="472"/>
                  </a:lnTo>
                  <a:lnTo>
                    <a:pt x="480" y="405"/>
                  </a:lnTo>
                  <a:lnTo>
                    <a:pt x="643" y="344"/>
                  </a:lnTo>
                  <a:lnTo>
                    <a:pt x="806" y="288"/>
                  </a:lnTo>
                  <a:lnTo>
                    <a:pt x="970" y="237"/>
                  </a:lnTo>
                  <a:lnTo>
                    <a:pt x="1135" y="190"/>
                  </a:lnTo>
                  <a:lnTo>
                    <a:pt x="1299" y="149"/>
                  </a:lnTo>
                  <a:lnTo>
                    <a:pt x="1463" y="113"/>
                  </a:lnTo>
                  <a:lnTo>
                    <a:pt x="1627" y="81"/>
                  </a:lnTo>
                  <a:lnTo>
                    <a:pt x="1790" y="55"/>
                  </a:lnTo>
                  <a:lnTo>
                    <a:pt x="1953" y="34"/>
                  </a:lnTo>
                  <a:lnTo>
                    <a:pt x="2114" y="18"/>
                  </a:lnTo>
                  <a:lnTo>
                    <a:pt x="2273" y="7"/>
                  </a:lnTo>
                  <a:lnTo>
                    <a:pt x="2431" y="1"/>
                  </a:lnTo>
                  <a:lnTo>
                    <a:pt x="2587" y="0"/>
                  </a:lnTo>
                  <a:lnTo>
                    <a:pt x="2741" y="4"/>
                  </a:lnTo>
                  <a:lnTo>
                    <a:pt x="2892" y="13"/>
                  </a:lnTo>
                  <a:lnTo>
                    <a:pt x="3040" y="27"/>
                  </a:lnTo>
                  <a:lnTo>
                    <a:pt x="3185" y="45"/>
                  </a:lnTo>
                  <a:lnTo>
                    <a:pt x="3327" y="69"/>
                  </a:lnTo>
                  <a:lnTo>
                    <a:pt x="3466" y="98"/>
                  </a:lnTo>
                  <a:lnTo>
                    <a:pt x="3601" y="132"/>
                  </a:lnTo>
                  <a:lnTo>
                    <a:pt x="3731" y="171"/>
                  </a:lnTo>
                  <a:lnTo>
                    <a:pt x="3857" y="216"/>
                  </a:lnTo>
                  <a:lnTo>
                    <a:pt x="3979" y="264"/>
                  </a:lnTo>
                  <a:lnTo>
                    <a:pt x="4096" y="318"/>
                  </a:lnTo>
                  <a:lnTo>
                    <a:pt x="4207" y="377"/>
                  </a:lnTo>
                  <a:lnTo>
                    <a:pt x="4314" y="441"/>
                  </a:lnTo>
                  <a:lnTo>
                    <a:pt x="4415" y="511"/>
                  </a:lnTo>
                  <a:lnTo>
                    <a:pt x="4509" y="584"/>
                  </a:lnTo>
                  <a:lnTo>
                    <a:pt x="4598" y="663"/>
                  </a:lnTo>
                  <a:lnTo>
                    <a:pt x="4716" y="663"/>
                  </a:lnTo>
                  <a:lnTo>
                    <a:pt x="4837" y="665"/>
                  </a:lnTo>
                  <a:lnTo>
                    <a:pt x="4958" y="667"/>
                  </a:lnTo>
                  <a:lnTo>
                    <a:pt x="5082" y="670"/>
                  </a:lnTo>
                  <a:lnTo>
                    <a:pt x="5206" y="675"/>
                  </a:lnTo>
                  <a:lnTo>
                    <a:pt x="5330" y="681"/>
                  </a:lnTo>
                  <a:lnTo>
                    <a:pt x="5455" y="689"/>
                  </a:lnTo>
                  <a:lnTo>
                    <a:pt x="5581" y="698"/>
                  </a:lnTo>
                  <a:lnTo>
                    <a:pt x="5707" y="708"/>
                  </a:lnTo>
                  <a:lnTo>
                    <a:pt x="5832" y="721"/>
                  </a:lnTo>
                  <a:lnTo>
                    <a:pt x="5959" y="736"/>
                  </a:lnTo>
                  <a:lnTo>
                    <a:pt x="6084" y="753"/>
                  </a:lnTo>
                  <a:lnTo>
                    <a:pt x="6208" y="772"/>
                  </a:lnTo>
                  <a:lnTo>
                    <a:pt x="6332" y="793"/>
                  </a:lnTo>
                  <a:lnTo>
                    <a:pt x="6455" y="817"/>
                  </a:lnTo>
                  <a:lnTo>
                    <a:pt x="6576" y="843"/>
                  </a:lnTo>
                  <a:lnTo>
                    <a:pt x="6697" y="872"/>
                  </a:lnTo>
                  <a:lnTo>
                    <a:pt x="6816" y="903"/>
                  </a:lnTo>
                  <a:lnTo>
                    <a:pt x="6932" y="938"/>
                  </a:lnTo>
                  <a:lnTo>
                    <a:pt x="7047" y="975"/>
                  </a:lnTo>
                  <a:lnTo>
                    <a:pt x="7160" y="1017"/>
                  </a:lnTo>
                  <a:lnTo>
                    <a:pt x="7270" y="1060"/>
                  </a:lnTo>
                  <a:lnTo>
                    <a:pt x="7377" y="1108"/>
                  </a:lnTo>
                  <a:lnTo>
                    <a:pt x="7483" y="1158"/>
                  </a:lnTo>
                  <a:lnTo>
                    <a:pt x="7585" y="1213"/>
                  </a:lnTo>
                  <a:lnTo>
                    <a:pt x="7683" y="1271"/>
                  </a:lnTo>
                  <a:lnTo>
                    <a:pt x="7779" y="1334"/>
                  </a:lnTo>
                  <a:lnTo>
                    <a:pt x="7870" y="1400"/>
                  </a:lnTo>
                  <a:lnTo>
                    <a:pt x="7958" y="1470"/>
                  </a:lnTo>
                  <a:lnTo>
                    <a:pt x="8042" y="1544"/>
                  </a:lnTo>
                  <a:lnTo>
                    <a:pt x="8122" y="1624"/>
                  </a:lnTo>
                  <a:lnTo>
                    <a:pt x="8197" y="170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15"/>
            <p:cNvSpPr>
              <a:spLocks/>
            </p:cNvSpPr>
            <p:nvPr userDrawn="1"/>
          </p:nvSpPr>
          <p:spPr bwMode="gray">
            <a:xfrm>
              <a:off x="1391" y="96"/>
              <a:ext cx="161" cy="156"/>
            </a:xfrm>
            <a:custGeom>
              <a:avLst/>
              <a:gdLst>
                <a:gd name="T0" fmla="*/ 0 w 7247"/>
                <a:gd name="T1" fmla="*/ 0 h 7040"/>
                <a:gd name="T2" fmla="*/ 0 w 7247"/>
                <a:gd name="T3" fmla="*/ 0 h 7040"/>
                <a:gd name="T4" fmla="*/ 0 w 7247"/>
                <a:gd name="T5" fmla="*/ 0 h 7040"/>
                <a:gd name="T6" fmla="*/ 0 w 7247"/>
                <a:gd name="T7" fmla="*/ 0 h 7040"/>
                <a:gd name="T8" fmla="*/ 0 w 7247"/>
                <a:gd name="T9" fmla="*/ 0 h 7040"/>
                <a:gd name="T10" fmla="*/ 0 w 7247"/>
                <a:gd name="T11" fmla="*/ 0 h 7040"/>
                <a:gd name="T12" fmla="*/ 0 w 7247"/>
                <a:gd name="T13" fmla="*/ 0 h 7040"/>
                <a:gd name="T14" fmla="*/ 0 w 7247"/>
                <a:gd name="T15" fmla="*/ 0 h 7040"/>
                <a:gd name="T16" fmla="*/ 0 w 7247"/>
                <a:gd name="T17" fmla="*/ 0 h 7040"/>
                <a:gd name="T18" fmla="*/ 0 w 7247"/>
                <a:gd name="T19" fmla="*/ 0 h 7040"/>
                <a:gd name="T20" fmla="*/ 0 w 7247"/>
                <a:gd name="T21" fmla="*/ 0 h 7040"/>
                <a:gd name="T22" fmla="*/ 0 w 7247"/>
                <a:gd name="T23" fmla="*/ 0 h 7040"/>
                <a:gd name="T24" fmla="*/ 0 w 7247"/>
                <a:gd name="T25" fmla="*/ 0 h 7040"/>
                <a:gd name="T26" fmla="*/ 0 w 7247"/>
                <a:gd name="T27" fmla="*/ 0 h 7040"/>
                <a:gd name="T28" fmla="*/ 0 w 7247"/>
                <a:gd name="T29" fmla="*/ 0 h 7040"/>
                <a:gd name="T30" fmla="*/ 0 w 7247"/>
                <a:gd name="T31" fmla="*/ 0 h 7040"/>
                <a:gd name="T32" fmla="*/ 0 w 7247"/>
                <a:gd name="T33" fmla="*/ 0 h 7040"/>
                <a:gd name="T34" fmla="*/ 0 w 7247"/>
                <a:gd name="T35" fmla="*/ 0 h 7040"/>
                <a:gd name="T36" fmla="*/ 0 w 7247"/>
                <a:gd name="T37" fmla="*/ 0 h 7040"/>
                <a:gd name="T38" fmla="*/ 0 w 7247"/>
                <a:gd name="T39" fmla="*/ 0 h 7040"/>
                <a:gd name="T40" fmla="*/ 0 w 7247"/>
                <a:gd name="T41" fmla="*/ 0 h 7040"/>
                <a:gd name="T42" fmla="*/ 0 w 7247"/>
                <a:gd name="T43" fmla="*/ 0 h 7040"/>
                <a:gd name="T44" fmla="*/ 0 w 7247"/>
                <a:gd name="T45" fmla="*/ 0 h 7040"/>
                <a:gd name="T46" fmla="*/ 0 w 7247"/>
                <a:gd name="T47" fmla="*/ 0 h 7040"/>
                <a:gd name="T48" fmla="*/ 0 w 7247"/>
                <a:gd name="T49" fmla="*/ 0 h 7040"/>
                <a:gd name="T50" fmla="*/ 0 w 7247"/>
                <a:gd name="T51" fmla="*/ 0 h 7040"/>
                <a:gd name="T52" fmla="*/ 0 w 7247"/>
                <a:gd name="T53" fmla="*/ 0 h 7040"/>
                <a:gd name="T54" fmla="*/ 0 w 7247"/>
                <a:gd name="T55" fmla="*/ 0 h 7040"/>
                <a:gd name="T56" fmla="*/ 0 w 7247"/>
                <a:gd name="T57" fmla="*/ 0 h 7040"/>
                <a:gd name="T58" fmla="*/ 0 w 7247"/>
                <a:gd name="T59" fmla="*/ 0 h 7040"/>
                <a:gd name="T60" fmla="*/ 0 w 7247"/>
                <a:gd name="T61" fmla="*/ 0 h 7040"/>
                <a:gd name="T62" fmla="*/ 0 w 7247"/>
                <a:gd name="T63" fmla="*/ 0 h 7040"/>
                <a:gd name="T64" fmla="*/ 0 w 7247"/>
                <a:gd name="T65" fmla="*/ 0 h 7040"/>
                <a:gd name="T66" fmla="*/ 0 w 7247"/>
                <a:gd name="T67" fmla="*/ 0 h 7040"/>
                <a:gd name="T68" fmla="*/ 0 w 7247"/>
                <a:gd name="T69" fmla="*/ 0 h 7040"/>
                <a:gd name="T70" fmla="*/ 0 w 7247"/>
                <a:gd name="T71" fmla="*/ 0 h 7040"/>
                <a:gd name="T72" fmla="*/ 0 w 7247"/>
                <a:gd name="T73" fmla="*/ 0 h 7040"/>
                <a:gd name="T74" fmla="*/ 0 w 7247"/>
                <a:gd name="T75" fmla="*/ 0 h 7040"/>
                <a:gd name="T76" fmla="*/ 0 w 7247"/>
                <a:gd name="T77" fmla="*/ 0 h 7040"/>
                <a:gd name="T78" fmla="*/ 0 w 7247"/>
                <a:gd name="T79" fmla="*/ 0 h 7040"/>
                <a:gd name="T80" fmla="*/ 0 w 7247"/>
                <a:gd name="T81" fmla="*/ 0 h 7040"/>
                <a:gd name="T82" fmla="*/ 0 w 7247"/>
                <a:gd name="T83" fmla="*/ 0 h 7040"/>
                <a:gd name="T84" fmla="*/ 0 w 7247"/>
                <a:gd name="T85" fmla="*/ 0 h 7040"/>
                <a:gd name="T86" fmla="*/ 0 w 7247"/>
                <a:gd name="T87" fmla="*/ 0 h 7040"/>
                <a:gd name="T88" fmla="*/ 0 w 7247"/>
                <a:gd name="T89" fmla="*/ 0 h 7040"/>
                <a:gd name="T90" fmla="*/ 0 w 7247"/>
                <a:gd name="T91" fmla="*/ 0 h 7040"/>
                <a:gd name="T92" fmla="*/ 0 w 7247"/>
                <a:gd name="T93" fmla="*/ 0 h 7040"/>
                <a:gd name="T94" fmla="*/ 0 w 7247"/>
                <a:gd name="T95" fmla="*/ 0 h 7040"/>
                <a:gd name="T96" fmla="*/ 0 w 7247"/>
                <a:gd name="T97" fmla="*/ 0 h 7040"/>
                <a:gd name="T98" fmla="*/ 0 w 7247"/>
                <a:gd name="T99" fmla="*/ 0 h 7040"/>
                <a:gd name="T100" fmla="*/ 0 w 7247"/>
                <a:gd name="T101" fmla="*/ 0 h 7040"/>
                <a:gd name="T102" fmla="*/ 0 w 7247"/>
                <a:gd name="T103" fmla="*/ 0 h 7040"/>
                <a:gd name="T104" fmla="*/ 0 w 7247"/>
                <a:gd name="T105" fmla="*/ 0 h 704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7247" h="7040">
                  <a:moveTo>
                    <a:pt x="2064" y="1540"/>
                  </a:moveTo>
                  <a:lnTo>
                    <a:pt x="1855" y="1499"/>
                  </a:lnTo>
                  <a:lnTo>
                    <a:pt x="1658" y="1479"/>
                  </a:lnTo>
                  <a:lnTo>
                    <a:pt x="1470" y="1482"/>
                  </a:lnTo>
                  <a:lnTo>
                    <a:pt x="1293" y="1505"/>
                  </a:lnTo>
                  <a:lnTo>
                    <a:pt x="1127" y="1545"/>
                  </a:lnTo>
                  <a:lnTo>
                    <a:pt x="973" y="1602"/>
                  </a:lnTo>
                  <a:lnTo>
                    <a:pt x="829" y="1675"/>
                  </a:lnTo>
                  <a:lnTo>
                    <a:pt x="696" y="1763"/>
                  </a:lnTo>
                  <a:lnTo>
                    <a:pt x="574" y="1863"/>
                  </a:lnTo>
                  <a:lnTo>
                    <a:pt x="464" y="1975"/>
                  </a:lnTo>
                  <a:lnTo>
                    <a:pt x="365" y="2098"/>
                  </a:lnTo>
                  <a:lnTo>
                    <a:pt x="278" y="2230"/>
                  </a:lnTo>
                  <a:lnTo>
                    <a:pt x="203" y="2370"/>
                  </a:lnTo>
                  <a:lnTo>
                    <a:pt x="139" y="2516"/>
                  </a:lnTo>
                  <a:lnTo>
                    <a:pt x="87" y="2668"/>
                  </a:lnTo>
                  <a:lnTo>
                    <a:pt x="47" y="2822"/>
                  </a:lnTo>
                  <a:lnTo>
                    <a:pt x="19" y="2981"/>
                  </a:lnTo>
                  <a:lnTo>
                    <a:pt x="4" y="3140"/>
                  </a:lnTo>
                  <a:lnTo>
                    <a:pt x="0" y="3298"/>
                  </a:lnTo>
                  <a:lnTo>
                    <a:pt x="9" y="3456"/>
                  </a:lnTo>
                  <a:lnTo>
                    <a:pt x="30" y="3611"/>
                  </a:lnTo>
                  <a:lnTo>
                    <a:pt x="63" y="3762"/>
                  </a:lnTo>
                  <a:lnTo>
                    <a:pt x="110" y="3907"/>
                  </a:lnTo>
                  <a:lnTo>
                    <a:pt x="169" y="4046"/>
                  </a:lnTo>
                  <a:lnTo>
                    <a:pt x="240" y="4176"/>
                  </a:lnTo>
                  <a:lnTo>
                    <a:pt x="325" y="4298"/>
                  </a:lnTo>
                  <a:lnTo>
                    <a:pt x="422" y="4408"/>
                  </a:lnTo>
                  <a:lnTo>
                    <a:pt x="533" y="4508"/>
                  </a:lnTo>
                  <a:lnTo>
                    <a:pt x="658" y="4593"/>
                  </a:lnTo>
                  <a:lnTo>
                    <a:pt x="795" y="4664"/>
                  </a:lnTo>
                  <a:lnTo>
                    <a:pt x="946" y="4718"/>
                  </a:lnTo>
                  <a:lnTo>
                    <a:pt x="1110" y="4757"/>
                  </a:lnTo>
                  <a:lnTo>
                    <a:pt x="1008" y="4893"/>
                  </a:lnTo>
                  <a:lnTo>
                    <a:pt x="929" y="5032"/>
                  </a:lnTo>
                  <a:lnTo>
                    <a:pt x="872" y="5171"/>
                  </a:lnTo>
                  <a:lnTo>
                    <a:pt x="835" y="5311"/>
                  </a:lnTo>
                  <a:lnTo>
                    <a:pt x="818" y="5450"/>
                  </a:lnTo>
                  <a:lnTo>
                    <a:pt x="819" y="5588"/>
                  </a:lnTo>
                  <a:lnTo>
                    <a:pt x="837" y="5723"/>
                  </a:lnTo>
                  <a:lnTo>
                    <a:pt x="872" y="5857"/>
                  </a:lnTo>
                  <a:lnTo>
                    <a:pt x="922" y="5986"/>
                  </a:lnTo>
                  <a:lnTo>
                    <a:pt x="985" y="6112"/>
                  </a:lnTo>
                  <a:lnTo>
                    <a:pt x="1062" y="6233"/>
                  </a:lnTo>
                  <a:lnTo>
                    <a:pt x="1150" y="6349"/>
                  </a:lnTo>
                  <a:lnTo>
                    <a:pt x="1249" y="6457"/>
                  </a:lnTo>
                  <a:lnTo>
                    <a:pt x="1358" y="6559"/>
                  </a:lnTo>
                  <a:lnTo>
                    <a:pt x="1476" y="6653"/>
                  </a:lnTo>
                  <a:lnTo>
                    <a:pt x="1600" y="6739"/>
                  </a:lnTo>
                  <a:lnTo>
                    <a:pt x="1731" y="6815"/>
                  </a:lnTo>
                  <a:lnTo>
                    <a:pt x="1867" y="6881"/>
                  </a:lnTo>
                  <a:lnTo>
                    <a:pt x="2008" y="6938"/>
                  </a:lnTo>
                  <a:lnTo>
                    <a:pt x="2151" y="6982"/>
                  </a:lnTo>
                  <a:lnTo>
                    <a:pt x="2297" y="7014"/>
                  </a:lnTo>
                  <a:lnTo>
                    <a:pt x="2443" y="7034"/>
                  </a:lnTo>
                  <a:lnTo>
                    <a:pt x="2589" y="7040"/>
                  </a:lnTo>
                  <a:lnTo>
                    <a:pt x="2734" y="7032"/>
                  </a:lnTo>
                  <a:lnTo>
                    <a:pt x="2876" y="7009"/>
                  </a:lnTo>
                  <a:lnTo>
                    <a:pt x="3015" y="6970"/>
                  </a:lnTo>
                  <a:lnTo>
                    <a:pt x="3149" y="6915"/>
                  </a:lnTo>
                  <a:lnTo>
                    <a:pt x="3278" y="6841"/>
                  </a:lnTo>
                  <a:lnTo>
                    <a:pt x="3399" y="6751"/>
                  </a:lnTo>
                  <a:lnTo>
                    <a:pt x="3513" y="6643"/>
                  </a:lnTo>
                  <a:lnTo>
                    <a:pt x="3617" y="6514"/>
                  </a:lnTo>
                  <a:lnTo>
                    <a:pt x="3712" y="6366"/>
                  </a:lnTo>
                  <a:lnTo>
                    <a:pt x="3833" y="6508"/>
                  </a:lnTo>
                  <a:lnTo>
                    <a:pt x="3961" y="6633"/>
                  </a:lnTo>
                  <a:lnTo>
                    <a:pt x="4095" y="6739"/>
                  </a:lnTo>
                  <a:lnTo>
                    <a:pt x="4235" y="6827"/>
                  </a:lnTo>
                  <a:lnTo>
                    <a:pt x="4380" y="6899"/>
                  </a:lnTo>
                  <a:lnTo>
                    <a:pt x="4528" y="6953"/>
                  </a:lnTo>
                  <a:lnTo>
                    <a:pt x="4680" y="6992"/>
                  </a:lnTo>
                  <a:lnTo>
                    <a:pt x="4832" y="7016"/>
                  </a:lnTo>
                  <a:lnTo>
                    <a:pt x="4985" y="7026"/>
                  </a:lnTo>
                  <a:lnTo>
                    <a:pt x="5138" y="7021"/>
                  </a:lnTo>
                  <a:lnTo>
                    <a:pt x="5289" y="7004"/>
                  </a:lnTo>
                  <a:lnTo>
                    <a:pt x="5439" y="6974"/>
                  </a:lnTo>
                  <a:lnTo>
                    <a:pt x="5584" y="6932"/>
                  </a:lnTo>
                  <a:lnTo>
                    <a:pt x="5725" y="6878"/>
                  </a:lnTo>
                  <a:lnTo>
                    <a:pt x="5860" y="6814"/>
                  </a:lnTo>
                  <a:lnTo>
                    <a:pt x="5989" y="6740"/>
                  </a:lnTo>
                  <a:lnTo>
                    <a:pt x="6111" y="6657"/>
                  </a:lnTo>
                  <a:lnTo>
                    <a:pt x="6225" y="6564"/>
                  </a:lnTo>
                  <a:lnTo>
                    <a:pt x="6329" y="6464"/>
                  </a:lnTo>
                  <a:lnTo>
                    <a:pt x="6422" y="6357"/>
                  </a:lnTo>
                  <a:lnTo>
                    <a:pt x="6504" y="6242"/>
                  </a:lnTo>
                  <a:lnTo>
                    <a:pt x="6573" y="6121"/>
                  </a:lnTo>
                  <a:lnTo>
                    <a:pt x="6629" y="5995"/>
                  </a:lnTo>
                  <a:lnTo>
                    <a:pt x="6670" y="5864"/>
                  </a:lnTo>
                  <a:lnTo>
                    <a:pt x="6696" y="5728"/>
                  </a:lnTo>
                  <a:lnTo>
                    <a:pt x="6705" y="5589"/>
                  </a:lnTo>
                  <a:lnTo>
                    <a:pt x="6697" y="5447"/>
                  </a:lnTo>
                  <a:lnTo>
                    <a:pt x="6670" y="5303"/>
                  </a:lnTo>
                  <a:lnTo>
                    <a:pt x="6624" y="5156"/>
                  </a:lnTo>
                  <a:lnTo>
                    <a:pt x="6557" y="5009"/>
                  </a:lnTo>
                  <a:lnTo>
                    <a:pt x="6469" y="4861"/>
                  </a:lnTo>
                  <a:lnTo>
                    <a:pt x="6358" y="4713"/>
                  </a:lnTo>
                  <a:lnTo>
                    <a:pt x="6519" y="4644"/>
                  </a:lnTo>
                  <a:lnTo>
                    <a:pt x="6662" y="4562"/>
                  </a:lnTo>
                  <a:lnTo>
                    <a:pt x="6788" y="4469"/>
                  </a:lnTo>
                  <a:lnTo>
                    <a:pt x="6898" y="4364"/>
                  </a:lnTo>
                  <a:lnTo>
                    <a:pt x="6992" y="4250"/>
                  </a:lnTo>
                  <a:lnTo>
                    <a:pt x="7071" y="4127"/>
                  </a:lnTo>
                  <a:lnTo>
                    <a:pt x="7135" y="3998"/>
                  </a:lnTo>
                  <a:lnTo>
                    <a:pt x="7183" y="3861"/>
                  </a:lnTo>
                  <a:lnTo>
                    <a:pt x="7218" y="3720"/>
                  </a:lnTo>
                  <a:lnTo>
                    <a:pt x="7239" y="3575"/>
                  </a:lnTo>
                  <a:lnTo>
                    <a:pt x="7247" y="3428"/>
                  </a:lnTo>
                  <a:lnTo>
                    <a:pt x="7242" y="3278"/>
                  </a:lnTo>
                  <a:lnTo>
                    <a:pt x="7224" y="3128"/>
                  </a:lnTo>
                  <a:lnTo>
                    <a:pt x="7195" y="2978"/>
                  </a:lnTo>
                  <a:lnTo>
                    <a:pt x="7155" y="2830"/>
                  </a:lnTo>
                  <a:lnTo>
                    <a:pt x="7104" y="2685"/>
                  </a:lnTo>
                  <a:lnTo>
                    <a:pt x="7042" y="2544"/>
                  </a:lnTo>
                  <a:lnTo>
                    <a:pt x="6970" y="2408"/>
                  </a:lnTo>
                  <a:lnTo>
                    <a:pt x="6889" y="2278"/>
                  </a:lnTo>
                  <a:lnTo>
                    <a:pt x="6799" y="2156"/>
                  </a:lnTo>
                  <a:lnTo>
                    <a:pt x="6700" y="2042"/>
                  </a:lnTo>
                  <a:lnTo>
                    <a:pt x="6594" y="1937"/>
                  </a:lnTo>
                  <a:lnTo>
                    <a:pt x="6480" y="1844"/>
                  </a:lnTo>
                  <a:lnTo>
                    <a:pt x="6359" y="1763"/>
                  </a:lnTo>
                  <a:lnTo>
                    <a:pt x="6231" y="1693"/>
                  </a:lnTo>
                  <a:lnTo>
                    <a:pt x="6096" y="1639"/>
                  </a:lnTo>
                  <a:lnTo>
                    <a:pt x="5956" y="1599"/>
                  </a:lnTo>
                  <a:lnTo>
                    <a:pt x="5811" y="1576"/>
                  </a:lnTo>
                  <a:lnTo>
                    <a:pt x="5661" y="1571"/>
                  </a:lnTo>
                  <a:lnTo>
                    <a:pt x="5507" y="1584"/>
                  </a:lnTo>
                  <a:lnTo>
                    <a:pt x="5348" y="1616"/>
                  </a:lnTo>
                  <a:lnTo>
                    <a:pt x="5187" y="1670"/>
                  </a:lnTo>
                  <a:lnTo>
                    <a:pt x="5206" y="1468"/>
                  </a:lnTo>
                  <a:lnTo>
                    <a:pt x="5202" y="1280"/>
                  </a:lnTo>
                  <a:lnTo>
                    <a:pt x="5176" y="1104"/>
                  </a:lnTo>
                  <a:lnTo>
                    <a:pt x="5132" y="941"/>
                  </a:lnTo>
                  <a:lnTo>
                    <a:pt x="5068" y="793"/>
                  </a:lnTo>
                  <a:lnTo>
                    <a:pt x="4989" y="656"/>
                  </a:lnTo>
                  <a:lnTo>
                    <a:pt x="4894" y="533"/>
                  </a:lnTo>
                  <a:lnTo>
                    <a:pt x="4785" y="423"/>
                  </a:lnTo>
                  <a:lnTo>
                    <a:pt x="4665" y="325"/>
                  </a:lnTo>
                  <a:lnTo>
                    <a:pt x="4533" y="241"/>
                  </a:lnTo>
                  <a:lnTo>
                    <a:pt x="4393" y="169"/>
                  </a:lnTo>
                  <a:lnTo>
                    <a:pt x="4245" y="109"/>
                  </a:lnTo>
                  <a:lnTo>
                    <a:pt x="4091" y="63"/>
                  </a:lnTo>
                  <a:lnTo>
                    <a:pt x="3933" y="30"/>
                  </a:lnTo>
                  <a:lnTo>
                    <a:pt x="3771" y="9"/>
                  </a:lnTo>
                  <a:lnTo>
                    <a:pt x="3609" y="0"/>
                  </a:lnTo>
                  <a:lnTo>
                    <a:pt x="3447" y="4"/>
                  </a:lnTo>
                  <a:lnTo>
                    <a:pt x="3286" y="20"/>
                  </a:lnTo>
                  <a:lnTo>
                    <a:pt x="3129" y="49"/>
                  </a:lnTo>
                  <a:lnTo>
                    <a:pt x="2975" y="91"/>
                  </a:lnTo>
                  <a:lnTo>
                    <a:pt x="2829" y="145"/>
                  </a:lnTo>
                  <a:lnTo>
                    <a:pt x="2690" y="211"/>
                  </a:lnTo>
                  <a:lnTo>
                    <a:pt x="2560" y="289"/>
                  </a:lnTo>
                  <a:lnTo>
                    <a:pt x="2442" y="379"/>
                  </a:lnTo>
                  <a:lnTo>
                    <a:pt x="2335" y="483"/>
                  </a:lnTo>
                  <a:lnTo>
                    <a:pt x="2243" y="597"/>
                  </a:lnTo>
                  <a:lnTo>
                    <a:pt x="2165" y="725"/>
                  </a:lnTo>
                  <a:lnTo>
                    <a:pt x="2105" y="863"/>
                  </a:lnTo>
                  <a:lnTo>
                    <a:pt x="2063" y="1015"/>
                  </a:lnTo>
                  <a:lnTo>
                    <a:pt x="2041" y="1177"/>
                  </a:lnTo>
                  <a:lnTo>
                    <a:pt x="2041" y="1353"/>
                  </a:lnTo>
                  <a:lnTo>
                    <a:pt x="2064" y="15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16"/>
            <p:cNvSpPr>
              <a:spLocks/>
            </p:cNvSpPr>
            <p:nvPr userDrawn="1"/>
          </p:nvSpPr>
          <p:spPr bwMode="gray">
            <a:xfrm>
              <a:off x="1299" y="154"/>
              <a:ext cx="45" cy="45"/>
            </a:xfrm>
            <a:custGeom>
              <a:avLst/>
              <a:gdLst>
                <a:gd name="T0" fmla="*/ 0 w 1994"/>
                <a:gd name="T1" fmla="*/ 0 h 1999"/>
                <a:gd name="T2" fmla="*/ 0 w 1994"/>
                <a:gd name="T3" fmla="*/ 0 h 1999"/>
                <a:gd name="T4" fmla="*/ 0 w 1994"/>
                <a:gd name="T5" fmla="*/ 0 h 1999"/>
                <a:gd name="T6" fmla="*/ 0 w 1994"/>
                <a:gd name="T7" fmla="*/ 0 h 1999"/>
                <a:gd name="T8" fmla="*/ 0 w 1994"/>
                <a:gd name="T9" fmla="*/ 0 h 1999"/>
                <a:gd name="T10" fmla="*/ 0 w 1994"/>
                <a:gd name="T11" fmla="*/ 0 h 1999"/>
                <a:gd name="T12" fmla="*/ 0 w 1994"/>
                <a:gd name="T13" fmla="*/ 0 h 1999"/>
                <a:gd name="T14" fmla="*/ 0 w 1994"/>
                <a:gd name="T15" fmla="*/ 0 h 1999"/>
                <a:gd name="T16" fmla="*/ 0 w 1994"/>
                <a:gd name="T17" fmla="*/ 0 h 1999"/>
                <a:gd name="T18" fmla="*/ 0 w 1994"/>
                <a:gd name="T19" fmla="*/ 0 h 1999"/>
                <a:gd name="T20" fmla="*/ 0 w 1994"/>
                <a:gd name="T21" fmla="*/ 0 h 1999"/>
                <a:gd name="T22" fmla="*/ 0 w 1994"/>
                <a:gd name="T23" fmla="*/ 0 h 1999"/>
                <a:gd name="T24" fmla="*/ 0 w 1994"/>
                <a:gd name="T25" fmla="*/ 0 h 1999"/>
                <a:gd name="T26" fmla="*/ 0 w 1994"/>
                <a:gd name="T27" fmla="*/ 0 h 1999"/>
                <a:gd name="T28" fmla="*/ 0 w 1994"/>
                <a:gd name="T29" fmla="*/ 0 h 1999"/>
                <a:gd name="T30" fmla="*/ 0 w 1994"/>
                <a:gd name="T31" fmla="*/ 0 h 1999"/>
                <a:gd name="T32" fmla="*/ 0 w 1994"/>
                <a:gd name="T33" fmla="*/ 0 h 1999"/>
                <a:gd name="T34" fmla="*/ 0 w 1994"/>
                <a:gd name="T35" fmla="*/ 0 h 1999"/>
                <a:gd name="T36" fmla="*/ 0 w 1994"/>
                <a:gd name="T37" fmla="*/ 0 h 1999"/>
                <a:gd name="T38" fmla="*/ 0 w 1994"/>
                <a:gd name="T39" fmla="*/ 0 h 1999"/>
                <a:gd name="T40" fmla="*/ 0 w 1994"/>
                <a:gd name="T41" fmla="*/ 0 h 1999"/>
                <a:gd name="T42" fmla="*/ 0 w 1994"/>
                <a:gd name="T43" fmla="*/ 0 h 1999"/>
                <a:gd name="T44" fmla="*/ 0 w 1994"/>
                <a:gd name="T45" fmla="*/ 0 h 1999"/>
                <a:gd name="T46" fmla="*/ 0 w 1994"/>
                <a:gd name="T47" fmla="*/ 0 h 1999"/>
                <a:gd name="T48" fmla="*/ 0 w 1994"/>
                <a:gd name="T49" fmla="*/ 0 h 1999"/>
                <a:gd name="T50" fmla="*/ 0 w 1994"/>
                <a:gd name="T51" fmla="*/ 0 h 1999"/>
                <a:gd name="T52" fmla="*/ 0 w 1994"/>
                <a:gd name="T53" fmla="*/ 0 h 1999"/>
                <a:gd name="T54" fmla="*/ 0 w 1994"/>
                <a:gd name="T55" fmla="*/ 0 h 1999"/>
                <a:gd name="T56" fmla="*/ 0 w 1994"/>
                <a:gd name="T57" fmla="*/ 0 h 1999"/>
                <a:gd name="T58" fmla="*/ 0 w 1994"/>
                <a:gd name="T59" fmla="*/ 0 h 1999"/>
                <a:gd name="T60" fmla="*/ 0 w 1994"/>
                <a:gd name="T61" fmla="*/ 0 h 1999"/>
                <a:gd name="T62" fmla="*/ 0 w 1994"/>
                <a:gd name="T63" fmla="*/ 0 h 1999"/>
                <a:gd name="T64" fmla="*/ 0 w 1994"/>
                <a:gd name="T65" fmla="*/ 0 h 1999"/>
                <a:gd name="T66" fmla="*/ 0 w 1994"/>
                <a:gd name="T67" fmla="*/ 0 h 1999"/>
                <a:gd name="T68" fmla="*/ 0 w 1994"/>
                <a:gd name="T69" fmla="*/ 0 h 1999"/>
                <a:gd name="T70" fmla="*/ 0 w 1994"/>
                <a:gd name="T71" fmla="*/ 0 h 1999"/>
                <a:gd name="T72" fmla="*/ 0 w 1994"/>
                <a:gd name="T73" fmla="*/ 0 h 1999"/>
                <a:gd name="T74" fmla="*/ 0 w 1994"/>
                <a:gd name="T75" fmla="*/ 0 h 1999"/>
                <a:gd name="T76" fmla="*/ 0 w 1994"/>
                <a:gd name="T77" fmla="*/ 0 h 1999"/>
                <a:gd name="T78" fmla="*/ 0 w 1994"/>
                <a:gd name="T79" fmla="*/ 0 h 1999"/>
                <a:gd name="T80" fmla="*/ 0 w 1994"/>
                <a:gd name="T81" fmla="*/ 0 h 1999"/>
                <a:gd name="T82" fmla="*/ 0 w 1994"/>
                <a:gd name="T83" fmla="*/ 0 h 1999"/>
                <a:gd name="T84" fmla="*/ 0 w 1994"/>
                <a:gd name="T85" fmla="*/ 0 h 199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994" h="1999">
                  <a:moveTo>
                    <a:pt x="997" y="0"/>
                  </a:moveTo>
                  <a:lnTo>
                    <a:pt x="1048" y="1"/>
                  </a:lnTo>
                  <a:lnTo>
                    <a:pt x="1098" y="5"/>
                  </a:lnTo>
                  <a:lnTo>
                    <a:pt x="1148" y="11"/>
                  </a:lnTo>
                  <a:lnTo>
                    <a:pt x="1197" y="20"/>
                  </a:lnTo>
                  <a:lnTo>
                    <a:pt x="1245" y="31"/>
                  </a:lnTo>
                  <a:lnTo>
                    <a:pt x="1293" y="45"/>
                  </a:lnTo>
                  <a:lnTo>
                    <a:pt x="1339" y="60"/>
                  </a:lnTo>
                  <a:lnTo>
                    <a:pt x="1384" y="78"/>
                  </a:lnTo>
                  <a:lnTo>
                    <a:pt x="1428" y="98"/>
                  </a:lnTo>
                  <a:lnTo>
                    <a:pt x="1471" y="120"/>
                  </a:lnTo>
                  <a:lnTo>
                    <a:pt x="1513" y="144"/>
                  </a:lnTo>
                  <a:lnTo>
                    <a:pt x="1554" y="170"/>
                  </a:lnTo>
                  <a:lnTo>
                    <a:pt x="1593" y="198"/>
                  </a:lnTo>
                  <a:lnTo>
                    <a:pt x="1631" y="229"/>
                  </a:lnTo>
                  <a:lnTo>
                    <a:pt x="1667" y="260"/>
                  </a:lnTo>
                  <a:lnTo>
                    <a:pt x="1702" y="293"/>
                  </a:lnTo>
                  <a:lnTo>
                    <a:pt x="1735" y="328"/>
                  </a:lnTo>
                  <a:lnTo>
                    <a:pt x="1766" y="364"/>
                  </a:lnTo>
                  <a:lnTo>
                    <a:pt x="1796" y="401"/>
                  </a:lnTo>
                  <a:lnTo>
                    <a:pt x="1824" y="441"/>
                  </a:lnTo>
                  <a:lnTo>
                    <a:pt x="1850" y="482"/>
                  </a:lnTo>
                  <a:lnTo>
                    <a:pt x="1874" y="524"/>
                  </a:lnTo>
                  <a:lnTo>
                    <a:pt x="1896" y="567"/>
                  </a:lnTo>
                  <a:lnTo>
                    <a:pt x="1916" y="611"/>
                  </a:lnTo>
                  <a:lnTo>
                    <a:pt x="1934" y="656"/>
                  </a:lnTo>
                  <a:lnTo>
                    <a:pt x="1949" y="702"/>
                  </a:lnTo>
                  <a:lnTo>
                    <a:pt x="1963" y="750"/>
                  </a:lnTo>
                  <a:lnTo>
                    <a:pt x="1974" y="799"/>
                  </a:lnTo>
                  <a:lnTo>
                    <a:pt x="1983" y="848"/>
                  </a:lnTo>
                  <a:lnTo>
                    <a:pt x="1989" y="897"/>
                  </a:lnTo>
                  <a:lnTo>
                    <a:pt x="1993" y="948"/>
                  </a:lnTo>
                  <a:lnTo>
                    <a:pt x="1994" y="999"/>
                  </a:lnTo>
                  <a:lnTo>
                    <a:pt x="1993" y="1051"/>
                  </a:lnTo>
                  <a:lnTo>
                    <a:pt x="1989" y="1102"/>
                  </a:lnTo>
                  <a:lnTo>
                    <a:pt x="1983" y="1151"/>
                  </a:lnTo>
                  <a:lnTo>
                    <a:pt x="1974" y="1200"/>
                  </a:lnTo>
                  <a:lnTo>
                    <a:pt x="1963" y="1248"/>
                  </a:lnTo>
                  <a:lnTo>
                    <a:pt x="1949" y="1297"/>
                  </a:lnTo>
                  <a:lnTo>
                    <a:pt x="1934" y="1343"/>
                  </a:lnTo>
                  <a:lnTo>
                    <a:pt x="1916" y="1388"/>
                  </a:lnTo>
                  <a:lnTo>
                    <a:pt x="1896" y="1432"/>
                  </a:lnTo>
                  <a:lnTo>
                    <a:pt x="1874" y="1475"/>
                  </a:lnTo>
                  <a:lnTo>
                    <a:pt x="1850" y="1517"/>
                  </a:lnTo>
                  <a:lnTo>
                    <a:pt x="1824" y="1557"/>
                  </a:lnTo>
                  <a:lnTo>
                    <a:pt x="1796" y="1597"/>
                  </a:lnTo>
                  <a:lnTo>
                    <a:pt x="1766" y="1635"/>
                  </a:lnTo>
                  <a:lnTo>
                    <a:pt x="1735" y="1671"/>
                  </a:lnTo>
                  <a:lnTo>
                    <a:pt x="1702" y="1706"/>
                  </a:lnTo>
                  <a:lnTo>
                    <a:pt x="1667" y="1739"/>
                  </a:lnTo>
                  <a:lnTo>
                    <a:pt x="1631" y="1770"/>
                  </a:lnTo>
                  <a:lnTo>
                    <a:pt x="1593" y="1800"/>
                  </a:lnTo>
                  <a:lnTo>
                    <a:pt x="1554" y="1829"/>
                  </a:lnTo>
                  <a:lnTo>
                    <a:pt x="1513" y="1855"/>
                  </a:lnTo>
                  <a:lnTo>
                    <a:pt x="1471" y="1879"/>
                  </a:lnTo>
                  <a:lnTo>
                    <a:pt x="1428" y="1901"/>
                  </a:lnTo>
                  <a:lnTo>
                    <a:pt x="1384" y="1921"/>
                  </a:lnTo>
                  <a:lnTo>
                    <a:pt x="1339" y="1939"/>
                  </a:lnTo>
                  <a:lnTo>
                    <a:pt x="1293" y="1954"/>
                  </a:lnTo>
                  <a:lnTo>
                    <a:pt x="1245" y="1968"/>
                  </a:lnTo>
                  <a:lnTo>
                    <a:pt x="1197" y="1979"/>
                  </a:lnTo>
                  <a:lnTo>
                    <a:pt x="1148" y="1988"/>
                  </a:lnTo>
                  <a:lnTo>
                    <a:pt x="1098" y="1994"/>
                  </a:lnTo>
                  <a:lnTo>
                    <a:pt x="1048" y="1998"/>
                  </a:lnTo>
                  <a:lnTo>
                    <a:pt x="997" y="1999"/>
                  </a:lnTo>
                  <a:lnTo>
                    <a:pt x="946" y="1998"/>
                  </a:lnTo>
                  <a:lnTo>
                    <a:pt x="895" y="1994"/>
                  </a:lnTo>
                  <a:lnTo>
                    <a:pt x="846" y="1988"/>
                  </a:lnTo>
                  <a:lnTo>
                    <a:pt x="797" y="1979"/>
                  </a:lnTo>
                  <a:lnTo>
                    <a:pt x="748" y="1968"/>
                  </a:lnTo>
                  <a:lnTo>
                    <a:pt x="700" y="1954"/>
                  </a:lnTo>
                  <a:lnTo>
                    <a:pt x="654" y="1939"/>
                  </a:lnTo>
                  <a:lnTo>
                    <a:pt x="609" y="1921"/>
                  </a:lnTo>
                  <a:lnTo>
                    <a:pt x="565" y="1901"/>
                  </a:lnTo>
                  <a:lnTo>
                    <a:pt x="522" y="1879"/>
                  </a:lnTo>
                  <a:lnTo>
                    <a:pt x="480" y="1855"/>
                  </a:lnTo>
                  <a:lnTo>
                    <a:pt x="439" y="1829"/>
                  </a:lnTo>
                  <a:lnTo>
                    <a:pt x="400" y="1800"/>
                  </a:lnTo>
                  <a:lnTo>
                    <a:pt x="363" y="1770"/>
                  </a:lnTo>
                  <a:lnTo>
                    <a:pt x="327" y="1739"/>
                  </a:lnTo>
                  <a:lnTo>
                    <a:pt x="292" y="1706"/>
                  </a:lnTo>
                  <a:lnTo>
                    <a:pt x="259" y="1671"/>
                  </a:lnTo>
                  <a:lnTo>
                    <a:pt x="228" y="1635"/>
                  </a:lnTo>
                  <a:lnTo>
                    <a:pt x="198" y="1597"/>
                  </a:lnTo>
                  <a:lnTo>
                    <a:pt x="170" y="1557"/>
                  </a:lnTo>
                  <a:lnTo>
                    <a:pt x="144" y="1517"/>
                  </a:lnTo>
                  <a:lnTo>
                    <a:pt x="120" y="1475"/>
                  </a:lnTo>
                  <a:lnTo>
                    <a:pt x="98" y="1432"/>
                  </a:lnTo>
                  <a:lnTo>
                    <a:pt x="78" y="1388"/>
                  </a:lnTo>
                  <a:lnTo>
                    <a:pt x="60" y="1343"/>
                  </a:lnTo>
                  <a:lnTo>
                    <a:pt x="45" y="1297"/>
                  </a:lnTo>
                  <a:lnTo>
                    <a:pt x="31" y="1248"/>
                  </a:lnTo>
                  <a:lnTo>
                    <a:pt x="20" y="1200"/>
                  </a:lnTo>
                  <a:lnTo>
                    <a:pt x="11" y="1151"/>
                  </a:lnTo>
                  <a:lnTo>
                    <a:pt x="5" y="1102"/>
                  </a:lnTo>
                  <a:lnTo>
                    <a:pt x="1" y="1051"/>
                  </a:lnTo>
                  <a:lnTo>
                    <a:pt x="0" y="999"/>
                  </a:lnTo>
                  <a:lnTo>
                    <a:pt x="1" y="948"/>
                  </a:lnTo>
                  <a:lnTo>
                    <a:pt x="5" y="897"/>
                  </a:lnTo>
                  <a:lnTo>
                    <a:pt x="11" y="848"/>
                  </a:lnTo>
                  <a:lnTo>
                    <a:pt x="20" y="799"/>
                  </a:lnTo>
                  <a:lnTo>
                    <a:pt x="31" y="750"/>
                  </a:lnTo>
                  <a:lnTo>
                    <a:pt x="45" y="702"/>
                  </a:lnTo>
                  <a:lnTo>
                    <a:pt x="60" y="656"/>
                  </a:lnTo>
                  <a:lnTo>
                    <a:pt x="78" y="611"/>
                  </a:lnTo>
                  <a:lnTo>
                    <a:pt x="98" y="567"/>
                  </a:lnTo>
                  <a:lnTo>
                    <a:pt x="120" y="524"/>
                  </a:lnTo>
                  <a:lnTo>
                    <a:pt x="144" y="482"/>
                  </a:lnTo>
                  <a:lnTo>
                    <a:pt x="170" y="441"/>
                  </a:lnTo>
                  <a:lnTo>
                    <a:pt x="198" y="401"/>
                  </a:lnTo>
                  <a:lnTo>
                    <a:pt x="228" y="364"/>
                  </a:lnTo>
                  <a:lnTo>
                    <a:pt x="259" y="328"/>
                  </a:lnTo>
                  <a:lnTo>
                    <a:pt x="292" y="293"/>
                  </a:lnTo>
                  <a:lnTo>
                    <a:pt x="327" y="260"/>
                  </a:lnTo>
                  <a:lnTo>
                    <a:pt x="363" y="229"/>
                  </a:lnTo>
                  <a:lnTo>
                    <a:pt x="400" y="198"/>
                  </a:lnTo>
                  <a:lnTo>
                    <a:pt x="439" y="170"/>
                  </a:lnTo>
                  <a:lnTo>
                    <a:pt x="480" y="144"/>
                  </a:lnTo>
                  <a:lnTo>
                    <a:pt x="522" y="120"/>
                  </a:lnTo>
                  <a:lnTo>
                    <a:pt x="565" y="98"/>
                  </a:lnTo>
                  <a:lnTo>
                    <a:pt x="609" y="78"/>
                  </a:lnTo>
                  <a:lnTo>
                    <a:pt x="654" y="60"/>
                  </a:lnTo>
                  <a:lnTo>
                    <a:pt x="700" y="45"/>
                  </a:lnTo>
                  <a:lnTo>
                    <a:pt x="748" y="31"/>
                  </a:lnTo>
                  <a:lnTo>
                    <a:pt x="797" y="20"/>
                  </a:lnTo>
                  <a:lnTo>
                    <a:pt x="846" y="11"/>
                  </a:lnTo>
                  <a:lnTo>
                    <a:pt x="895" y="5"/>
                  </a:lnTo>
                  <a:lnTo>
                    <a:pt x="946" y="1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gray">
            <a:xfrm>
              <a:off x="1200" y="222"/>
              <a:ext cx="182" cy="109"/>
            </a:xfrm>
            <a:custGeom>
              <a:avLst/>
              <a:gdLst>
                <a:gd name="T0" fmla="*/ 0 w 8197"/>
                <a:gd name="T1" fmla="*/ 0 h 4924"/>
                <a:gd name="T2" fmla="*/ 0 w 8197"/>
                <a:gd name="T3" fmla="*/ 0 h 4924"/>
                <a:gd name="T4" fmla="*/ 0 w 8197"/>
                <a:gd name="T5" fmla="*/ 0 h 4924"/>
                <a:gd name="T6" fmla="*/ 0 w 8197"/>
                <a:gd name="T7" fmla="*/ 0 h 4924"/>
                <a:gd name="T8" fmla="*/ 0 w 8197"/>
                <a:gd name="T9" fmla="*/ 0 h 4924"/>
                <a:gd name="T10" fmla="*/ 0 w 8197"/>
                <a:gd name="T11" fmla="*/ 0 h 4924"/>
                <a:gd name="T12" fmla="*/ 0 w 8197"/>
                <a:gd name="T13" fmla="*/ 0 h 4924"/>
                <a:gd name="T14" fmla="*/ 0 w 8197"/>
                <a:gd name="T15" fmla="*/ 0 h 4924"/>
                <a:gd name="T16" fmla="*/ 0 w 8197"/>
                <a:gd name="T17" fmla="*/ 0 h 4924"/>
                <a:gd name="T18" fmla="*/ 0 w 8197"/>
                <a:gd name="T19" fmla="*/ 0 h 4924"/>
                <a:gd name="T20" fmla="*/ 0 w 8197"/>
                <a:gd name="T21" fmla="*/ 0 h 4924"/>
                <a:gd name="T22" fmla="*/ 0 w 8197"/>
                <a:gd name="T23" fmla="*/ 0 h 4924"/>
                <a:gd name="T24" fmla="*/ 0 w 8197"/>
                <a:gd name="T25" fmla="*/ 0 h 4924"/>
                <a:gd name="T26" fmla="*/ 0 w 8197"/>
                <a:gd name="T27" fmla="*/ 0 h 4924"/>
                <a:gd name="T28" fmla="*/ 0 w 8197"/>
                <a:gd name="T29" fmla="*/ 0 h 4924"/>
                <a:gd name="T30" fmla="*/ 0 w 8197"/>
                <a:gd name="T31" fmla="*/ 0 h 4924"/>
                <a:gd name="T32" fmla="*/ 0 w 8197"/>
                <a:gd name="T33" fmla="*/ 0 h 4924"/>
                <a:gd name="T34" fmla="*/ 0 w 8197"/>
                <a:gd name="T35" fmla="*/ 0 h 4924"/>
                <a:gd name="T36" fmla="*/ 0 w 8197"/>
                <a:gd name="T37" fmla="*/ 0 h 4924"/>
                <a:gd name="T38" fmla="*/ 0 w 8197"/>
                <a:gd name="T39" fmla="*/ 0 h 4924"/>
                <a:gd name="T40" fmla="*/ 0 w 8197"/>
                <a:gd name="T41" fmla="*/ 0 h 4924"/>
                <a:gd name="T42" fmla="*/ 0 w 8197"/>
                <a:gd name="T43" fmla="*/ 0 h 4924"/>
                <a:gd name="T44" fmla="*/ 0 w 8197"/>
                <a:gd name="T45" fmla="*/ 0 h 4924"/>
                <a:gd name="T46" fmla="*/ 0 w 8197"/>
                <a:gd name="T47" fmla="*/ 0 h 4924"/>
                <a:gd name="T48" fmla="*/ 0 w 8197"/>
                <a:gd name="T49" fmla="*/ 0 h 4924"/>
                <a:gd name="T50" fmla="*/ 0 w 8197"/>
                <a:gd name="T51" fmla="*/ 0 h 4924"/>
                <a:gd name="T52" fmla="*/ 0 w 8197"/>
                <a:gd name="T53" fmla="*/ 0 h 4924"/>
                <a:gd name="T54" fmla="*/ 0 w 8197"/>
                <a:gd name="T55" fmla="*/ 0 h 4924"/>
                <a:gd name="T56" fmla="*/ 0 w 8197"/>
                <a:gd name="T57" fmla="*/ 0 h 4924"/>
                <a:gd name="T58" fmla="*/ 0 w 8197"/>
                <a:gd name="T59" fmla="*/ 0 h 4924"/>
                <a:gd name="T60" fmla="*/ 0 w 8197"/>
                <a:gd name="T61" fmla="*/ 0 h 4924"/>
                <a:gd name="T62" fmla="*/ 0 w 8197"/>
                <a:gd name="T63" fmla="*/ 0 h 4924"/>
                <a:gd name="T64" fmla="*/ 0 w 8197"/>
                <a:gd name="T65" fmla="*/ 0 h 4924"/>
                <a:gd name="T66" fmla="*/ 0 w 8197"/>
                <a:gd name="T67" fmla="*/ 0 h 4924"/>
                <a:gd name="T68" fmla="*/ 0 w 8197"/>
                <a:gd name="T69" fmla="*/ 0 h 4924"/>
                <a:gd name="T70" fmla="*/ 0 w 8197"/>
                <a:gd name="T71" fmla="*/ 0 h 4924"/>
                <a:gd name="T72" fmla="*/ 0 w 8197"/>
                <a:gd name="T73" fmla="*/ 0 h 4924"/>
                <a:gd name="T74" fmla="*/ 0 w 8197"/>
                <a:gd name="T75" fmla="*/ 0 h 4924"/>
                <a:gd name="T76" fmla="*/ 0 w 8197"/>
                <a:gd name="T77" fmla="*/ 0 h 4924"/>
                <a:gd name="T78" fmla="*/ 0 w 8197"/>
                <a:gd name="T79" fmla="*/ 0 h 4924"/>
                <a:gd name="T80" fmla="*/ 0 w 8197"/>
                <a:gd name="T81" fmla="*/ 0 h 4924"/>
                <a:gd name="T82" fmla="*/ 0 w 8197"/>
                <a:gd name="T83" fmla="*/ 0 h 4924"/>
                <a:gd name="T84" fmla="*/ 0 w 8197"/>
                <a:gd name="T85" fmla="*/ 0 h 4924"/>
                <a:gd name="T86" fmla="*/ 0 w 8197"/>
                <a:gd name="T87" fmla="*/ 0 h 4924"/>
                <a:gd name="T88" fmla="*/ 0 w 8197"/>
                <a:gd name="T89" fmla="*/ 0 h 4924"/>
                <a:gd name="T90" fmla="*/ 0 w 8197"/>
                <a:gd name="T91" fmla="*/ 0 h 4924"/>
                <a:gd name="T92" fmla="*/ 0 w 8197"/>
                <a:gd name="T93" fmla="*/ 0 h 4924"/>
                <a:gd name="T94" fmla="*/ 0 w 8197"/>
                <a:gd name="T95" fmla="*/ 0 h 4924"/>
                <a:gd name="T96" fmla="*/ 0 w 8197"/>
                <a:gd name="T97" fmla="*/ 0 h 4924"/>
                <a:gd name="T98" fmla="*/ 0 w 8197"/>
                <a:gd name="T99" fmla="*/ 0 h 4924"/>
                <a:gd name="T100" fmla="*/ 0 w 8197"/>
                <a:gd name="T101" fmla="*/ 0 h 4924"/>
                <a:gd name="T102" fmla="*/ 0 w 8197"/>
                <a:gd name="T103" fmla="*/ 0 h 4924"/>
                <a:gd name="T104" fmla="*/ 0 w 8197"/>
                <a:gd name="T105" fmla="*/ 0 h 492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8197" h="4924">
                  <a:moveTo>
                    <a:pt x="8197" y="1707"/>
                  </a:moveTo>
                  <a:lnTo>
                    <a:pt x="7939" y="1654"/>
                  </a:lnTo>
                  <a:lnTo>
                    <a:pt x="7678" y="1608"/>
                  </a:lnTo>
                  <a:lnTo>
                    <a:pt x="7411" y="1571"/>
                  </a:lnTo>
                  <a:lnTo>
                    <a:pt x="7141" y="1542"/>
                  </a:lnTo>
                  <a:lnTo>
                    <a:pt x="6869" y="1521"/>
                  </a:lnTo>
                  <a:lnTo>
                    <a:pt x="6594" y="1509"/>
                  </a:lnTo>
                  <a:lnTo>
                    <a:pt x="6318" y="1506"/>
                  </a:lnTo>
                  <a:lnTo>
                    <a:pt x="6042" y="1512"/>
                  </a:lnTo>
                  <a:lnTo>
                    <a:pt x="5764" y="1527"/>
                  </a:lnTo>
                  <a:lnTo>
                    <a:pt x="5487" y="1552"/>
                  </a:lnTo>
                  <a:lnTo>
                    <a:pt x="5211" y="1587"/>
                  </a:lnTo>
                  <a:lnTo>
                    <a:pt x="4936" y="1631"/>
                  </a:lnTo>
                  <a:lnTo>
                    <a:pt x="4663" y="1686"/>
                  </a:lnTo>
                  <a:lnTo>
                    <a:pt x="4393" y="1750"/>
                  </a:lnTo>
                  <a:lnTo>
                    <a:pt x="4127" y="1827"/>
                  </a:lnTo>
                  <a:lnTo>
                    <a:pt x="3864" y="1913"/>
                  </a:lnTo>
                  <a:lnTo>
                    <a:pt x="3607" y="2010"/>
                  </a:lnTo>
                  <a:lnTo>
                    <a:pt x="3353" y="2119"/>
                  </a:lnTo>
                  <a:lnTo>
                    <a:pt x="3106" y="2238"/>
                  </a:lnTo>
                  <a:lnTo>
                    <a:pt x="2866" y="2370"/>
                  </a:lnTo>
                  <a:lnTo>
                    <a:pt x="2631" y="2513"/>
                  </a:lnTo>
                  <a:lnTo>
                    <a:pt x="2405" y="2668"/>
                  </a:lnTo>
                  <a:lnTo>
                    <a:pt x="2187" y="2835"/>
                  </a:lnTo>
                  <a:lnTo>
                    <a:pt x="1977" y="3015"/>
                  </a:lnTo>
                  <a:lnTo>
                    <a:pt x="1778" y="3208"/>
                  </a:lnTo>
                  <a:lnTo>
                    <a:pt x="1588" y="3414"/>
                  </a:lnTo>
                  <a:lnTo>
                    <a:pt x="1409" y="3631"/>
                  </a:lnTo>
                  <a:lnTo>
                    <a:pt x="1242" y="3862"/>
                  </a:lnTo>
                  <a:lnTo>
                    <a:pt x="1085" y="4107"/>
                  </a:lnTo>
                  <a:lnTo>
                    <a:pt x="941" y="4366"/>
                  </a:lnTo>
                  <a:lnTo>
                    <a:pt x="811" y="4638"/>
                  </a:lnTo>
                  <a:lnTo>
                    <a:pt x="694" y="4924"/>
                  </a:lnTo>
                  <a:lnTo>
                    <a:pt x="694" y="4780"/>
                  </a:lnTo>
                  <a:lnTo>
                    <a:pt x="699" y="4632"/>
                  </a:lnTo>
                  <a:lnTo>
                    <a:pt x="711" y="4484"/>
                  </a:lnTo>
                  <a:lnTo>
                    <a:pt x="728" y="4333"/>
                  </a:lnTo>
                  <a:lnTo>
                    <a:pt x="751" y="4181"/>
                  </a:lnTo>
                  <a:lnTo>
                    <a:pt x="780" y="4030"/>
                  </a:lnTo>
                  <a:lnTo>
                    <a:pt x="815" y="3878"/>
                  </a:lnTo>
                  <a:lnTo>
                    <a:pt x="856" y="3726"/>
                  </a:lnTo>
                  <a:lnTo>
                    <a:pt x="902" y="3574"/>
                  </a:lnTo>
                  <a:lnTo>
                    <a:pt x="954" y="3424"/>
                  </a:lnTo>
                  <a:lnTo>
                    <a:pt x="1011" y="3274"/>
                  </a:lnTo>
                  <a:lnTo>
                    <a:pt x="1074" y="3126"/>
                  </a:lnTo>
                  <a:lnTo>
                    <a:pt x="1143" y="2980"/>
                  </a:lnTo>
                  <a:lnTo>
                    <a:pt x="1218" y="2835"/>
                  </a:lnTo>
                  <a:lnTo>
                    <a:pt x="1298" y="2694"/>
                  </a:lnTo>
                  <a:lnTo>
                    <a:pt x="1383" y="2555"/>
                  </a:lnTo>
                  <a:lnTo>
                    <a:pt x="1474" y="2420"/>
                  </a:lnTo>
                  <a:lnTo>
                    <a:pt x="1570" y="2288"/>
                  </a:lnTo>
                  <a:lnTo>
                    <a:pt x="1672" y="2160"/>
                  </a:lnTo>
                  <a:lnTo>
                    <a:pt x="1779" y="2036"/>
                  </a:lnTo>
                  <a:lnTo>
                    <a:pt x="1891" y="1917"/>
                  </a:lnTo>
                  <a:lnTo>
                    <a:pt x="2009" y="1804"/>
                  </a:lnTo>
                  <a:lnTo>
                    <a:pt x="2132" y="1694"/>
                  </a:lnTo>
                  <a:lnTo>
                    <a:pt x="2260" y="1591"/>
                  </a:lnTo>
                  <a:lnTo>
                    <a:pt x="2393" y="1494"/>
                  </a:lnTo>
                  <a:lnTo>
                    <a:pt x="2532" y="1403"/>
                  </a:lnTo>
                  <a:lnTo>
                    <a:pt x="2675" y="1319"/>
                  </a:lnTo>
                  <a:lnTo>
                    <a:pt x="2825" y="1243"/>
                  </a:lnTo>
                  <a:lnTo>
                    <a:pt x="2978" y="1172"/>
                  </a:lnTo>
                  <a:lnTo>
                    <a:pt x="3137" y="1111"/>
                  </a:lnTo>
                  <a:lnTo>
                    <a:pt x="3301" y="1057"/>
                  </a:lnTo>
                  <a:lnTo>
                    <a:pt x="3469" y="1012"/>
                  </a:lnTo>
                  <a:lnTo>
                    <a:pt x="3436" y="976"/>
                  </a:lnTo>
                  <a:lnTo>
                    <a:pt x="3393" y="939"/>
                  </a:lnTo>
                  <a:lnTo>
                    <a:pt x="3342" y="903"/>
                  </a:lnTo>
                  <a:lnTo>
                    <a:pt x="3283" y="867"/>
                  </a:lnTo>
                  <a:lnTo>
                    <a:pt x="3216" y="832"/>
                  </a:lnTo>
                  <a:lnTo>
                    <a:pt x="3141" y="797"/>
                  </a:lnTo>
                  <a:lnTo>
                    <a:pt x="3059" y="763"/>
                  </a:lnTo>
                  <a:lnTo>
                    <a:pt x="2971" y="730"/>
                  </a:lnTo>
                  <a:lnTo>
                    <a:pt x="2877" y="698"/>
                  </a:lnTo>
                  <a:lnTo>
                    <a:pt x="2776" y="666"/>
                  </a:lnTo>
                  <a:lnTo>
                    <a:pt x="2671" y="637"/>
                  </a:lnTo>
                  <a:lnTo>
                    <a:pt x="2561" y="609"/>
                  </a:lnTo>
                  <a:lnTo>
                    <a:pt x="2446" y="582"/>
                  </a:lnTo>
                  <a:lnTo>
                    <a:pt x="2328" y="558"/>
                  </a:lnTo>
                  <a:lnTo>
                    <a:pt x="2206" y="535"/>
                  </a:lnTo>
                  <a:lnTo>
                    <a:pt x="2081" y="515"/>
                  </a:lnTo>
                  <a:lnTo>
                    <a:pt x="1952" y="497"/>
                  </a:lnTo>
                  <a:lnTo>
                    <a:pt x="1822" y="482"/>
                  </a:lnTo>
                  <a:lnTo>
                    <a:pt x="1690" y="469"/>
                  </a:lnTo>
                  <a:lnTo>
                    <a:pt x="1556" y="459"/>
                  </a:lnTo>
                  <a:lnTo>
                    <a:pt x="1422" y="453"/>
                  </a:lnTo>
                  <a:lnTo>
                    <a:pt x="1287" y="449"/>
                  </a:lnTo>
                  <a:lnTo>
                    <a:pt x="1151" y="448"/>
                  </a:lnTo>
                  <a:lnTo>
                    <a:pt x="1017" y="451"/>
                  </a:lnTo>
                  <a:lnTo>
                    <a:pt x="883" y="458"/>
                  </a:lnTo>
                  <a:lnTo>
                    <a:pt x="750" y="469"/>
                  </a:lnTo>
                  <a:lnTo>
                    <a:pt x="618" y="483"/>
                  </a:lnTo>
                  <a:lnTo>
                    <a:pt x="489" y="502"/>
                  </a:lnTo>
                  <a:lnTo>
                    <a:pt x="361" y="524"/>
                  </a:lnTo>
                  <a:lnTo>
                    <a:pt x="238" y="552"/>
                  </a:lnTo>
                  <a:lnTo>
                    <a:pt x="117" y="584"/>
                  </a:lnTo>
                  <a:lnTo>
                    <a:pt x="0" y="620"/>
                  </a:lnTo>
                  <a:lnTo>
                    <a:pt x="158" y="544"/>
                  </a:lnTo>
                  <a:lnTo>
                    <a:pt x="318" y="473"/>
                  </a:lnTo>
                  <a:lnTo>
                    <a:pt x="480" y="406"/>
                  </a:lnTo>
                  <a:lnTo>
                    <a:pt x="642" y="345"/>
                  </a:lnTo>
                  <a:lnTo>
                    <a:pt x="805" y="288"/>
                  </a:lnTo>
                  <a:lnTo>
                    <a:pt x="969" y="237"/>
                  </a:lnTo>
                  <a:lnTo>
                    <a:pt x="1133" y="191"/>
                  </a:lnTo>
                  <a:lnTo>
                    <a:pt x="1299" y="150"/>
                  </a:lnTo>
                  <a:lnTo>
                    <a:pt x="1463" y="113"/>
                  </a:lnTo>
                  <a:lnTo>
                    <a:pt x="1627" y="82"/>
                  </a:lnTo>
                  <a:lnTo>
                    <a:pt x="1790" y="56"/>
                  </a:lnTo>
                  <a:lnTo>
                    <a:pt x="1952" y="35"/>
                  </a:lnTo>
                  <a:lnTo>
                    <a:pt x="2113" y="19"/>
                  </a:lnTo>
                  <a:lnTo>
                    <a:pt x="2273" y="7"/>
                  </a:lnTo>
                  <a:lnTo>
                    <a:pt x="2431" y="1"/>
                  </a:lnTo>
                  <a:lnTo>
                    <a:pt x="2586" y="0"/>
                  </a:lnTo>
                  <a:lnTo>
                    <a:pt x="2740" y="4"/>
                  </a:lnTo>
                  <a:lnTo>
                    <a:pt x="2892" y="13"/>
                  </a:lnTo>
                  <a:lnTo>
                    <a:pt x="3040" y="27"/>
                  </a:lnTo>
                  <a:lnTo>
                    <a:pt x="3185" y="46"/>
                  </a:lnTo>
                  <a:lnTo>
                    <a:pt x="3327" y="70"/>
                  </a:lnTo>
                  <a:lnTo>
                    <a:pt x="3465" y="99"/>
                  </a:lnTo>
                  <a:lnTo>
                    <a:pt x="3600" y="132"/>
                  </a:lnTo>
                  <a:lnTo>
                    <a:pt x="3731" y="172"/>
                  </a:lnTo>
                  <a:lnTo>
                    <a:pt x="3857" y="216"/>
                  </a:lnTo>
                  <a:lnTo>
                    <a:pt x="3979" y="265"/>
                  </a:lnTo>
                  <a:lnTo>
                    <a:pt x="4095" y="319"/>
                  </a:lnTo>
                  <a:lnTo>
                    <a:pt x="4207" y="377"/>
                  </a:lnTo>
                  <a:lnTo>
                    <a:pt x="4313" y="442"/>
                  </a:lnTo>
                  <a:lnTo>
                    <a:pt x="4415" y="511"/>
                  </a:lnTo>
                  <a:lnTo>
                    <a:pt x="4509" y="585"/>
                  </a:lnTo>
                  <a:lnTo>
                    <a:pt x="4598" y="663"/>
                  </a:lnTo>
                  <a:lnTo>
                    <a:pt x="4716" y="664"/>
                  </a:lnTo>
                  <a:lnTo>
                    <a:pt x="4836" y="665"/>
                  </a:lnTo>
                  <a:lnTo>
                    <a:pt x="4958" y="667"/>
                  </a:lnTo>
                  <a:lnTo>
                    <a:pt x="5081" y="671"/>
                  </a:lnTo>
                  <a:lnTo>
                    <a:pt x="5204" y="675"/>
                  </a:lnTo>
                  <a:lnTo>
                    <a:pt x="5330" y="681"/>
                  </a:lnTo>
                  <a:lnTo>
                    <a:pt x="5455" y="690"/>
                  </a:lnTo>
                  <a:lnTo>
                    <a:pt x="5581" y="699"/>
                  </a:lnTo>
                  <a:lnTo>
                    <a:pt x="5706" y="710"/>
                  </a:lnTo>
                  <a:lnTo>
                    <a:pt x="5832" y="722"/>
                  </a:lnTo>
                  <a:lnTo>
                    <a:pt x="5957" y="737"/>
                  </a:lnTo>
                  <a:lnTo>
                    <a:pt x="6084" y="754"/>
                  </a:lnTo>
                  <a:lnTo>
                    <a:pt x="6208" y="772"/>
                  </a:lnTo>
                  <a:lnTo>
                    <a:pt x="6332" y="794"/>
                  </a:lnTo>
                  <a:lnTo>
                    <a:pt x="6454" y="817"/>
                  </a:lnTo>
                  <a:lnTo>
                    <a:pt x="6576" y="843"/>
                  </a:lnTo>
                  <a:lnTo>
                    <a:pt x="6696" y="872"/>
                  </a:lnTo>
                  <a:lnTo>
                    <a:pt x="6815" y="903"/>
                  </a:lnTo>
                  <a:lnTo>
                    <a:pt x="6932" y="938"/>
                  </a:lnTo>
                  <a:lnTo>
                    <a:pt x="7047" y="976"/>
                  </a:lnTo>
                  <a:lnTo>
                    <a:pt x="7159" y="1017"/>
                  </a:lnTo>
                  <a:lnTo>
                    <a:pt x="7269" y="1061"/>
                  </a:lnTo>
                  <a:lnTo>
                    <a:pt x="7377" y="1108"/>
                  </a:lnTo>
                  <a:lnTo>
                    <a:pt x="7482" y="1159"/>
                  </a:lnTo>
                  <a:lnTo>
                    <a:pt x="7584" y="1213"/>
                  </a:lnTo>
                  <a:lnTo>
                    <a:pt x="7683" y="1272"/>
                  </a:lnTo>
                  <a:lnTo>
                    <a:pt x="7778" y="1334"/>
                  </a:lnTo>
                  <a:lnTo>
                    <a:pt x="7870" y="1400"/>
                  </a:lnTo>
                  <a:lnTo>
                    <a:pt x="7958" y="1470"/>
                  </a:lnTo>
                  <a:lnTo>
                    <a:pt x="8042" y="1545"/>
                  </a:lnTo>
                  <a:lnTo>
                    <a:pt x="8121" y="1624"/>
                  </a:lnTo>
                  <a:lnTo>
                    <a:pt x="8197" y="170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18"/>
            <p:cNvSpPr>
              <a:spLocks/>
            </p:cNvSpPr>
            <p:nvPr userDrawn="1"/>
          </p:nvSpPr>
          <p:spPr bwMode="gray">
            <a:xfrm>
              <a:off x="1458" y="163"/>
              <a:ext cx="21" cy="20"/>
            </a:xfrm>
            <a:custGeom>
              <a:avLst/>
              <a:gdLst>
                <a:gd name="T0" fmla="*/ 0 w 911"/>
                <a:gd name="T1" fmla="*/ 0 h 914"/>
                <a:gd name="T2" fmla="*/ 0 w 911"/>
                <a:gd name="T3" fmla="*/ 0 h 914"/>
                <a:gd name="T4" fmla="*/ 0 w 911"/>
                <a:gd name="T5" fmla="*/ 0 h 914"/>
                <a:gd name="T6" fmla="*/ 0 w 911"/>
                <a:gd name="T7" fmla="*/ 0 h 914"/>
                <a:gd name="T8" fmla="*/ 0 w 911"/>
                <a:gd name="T9" fmla="*/ 0 h 914"/>
                <a:gd name="T10" fmla="*/ 0 w 911"/>
                <a:gd name="T11" fmla="*/ 0 h 914"/>
                <a:gd name="T12" fmla="*/ 0 w 911"/>
                <a:gd name="T13" fmla="*/ 0 h 914"/>
                <a:gd name="T14" fmla="*/ 0 w 911"/>
                <a:gd name="T15" fmla="*/ 0 h 914"/>
                <a:gd name="T16" fmla="*/ 0 w 911"/>
                <a:gd name="T17" fmla="*/ 0 h 914"/>
                <a:gd name="T18" fmla="*/ 0 w 911"/>
                <a:gd name="T19" fmla="*/ 0 h 914"/>
                <a:gd name="T20" fmla="*/ 0 w 911"/>
                <a:gd name="T21" fmla="*/ 0 h 914"/>
                <a:gd name="T22" fmla="*/ 0 w 911"/>
                <a:gd name="T23" fmla="*/ 0 h 914"/>
                <a:gd name="T24" fmla="*/ 0 w 911"/>
                <a:gd name="T25" fmla="*/ 0 h 914"/>
                <a:gd name="T26" fmla="*/ 0 w 911"/>
                <a:gd name="T27" fmla="*/ 0 h 914"/>
                <a:gd name="T28" fmla="*/ 0 w 911"/>
                <a:gd name="T29" fmla="*/ 0 h 914"/>
                <a:gd name="T30" fmla="*/ 0 w 911"/>
                <a:gd name="T31" fmla="*/ 0 h 914"/>
                <a:gd name="T32" fmla="*/ 0 w 911"/>
                <a:gd name="T33" fmla="*/ 0 h 914"/>
                <a:gd name="T34" fmla="*/ 0 w 911"/>
                <a:gd name="T35" fmla="*/ 0 h 914"/>
                <a:gd name="T36" fmla="*/ 0 w 911"/>
                <a:gd name="T37" fmla="*/ 0 h 914"/>
                <a:gd name="T38" fmla="*/ 0 w 911"/>
                <a:gd name="T39" fmla="*/ 0 h 914"/>
                <a:gd name="T40" fmla="*/ 0 w 911"/>
                <a:gd name="T41" fmla="*/ 0 h 914"/>
                <a:gd name="T42" fmla="*/ 0 w 911"/>
                <a:gd name="T43" fmla="*/ 0 h 914"/>
                <a:gd name="T44" fmla="*/ 0 w 911"/>
                <a:gd name="T45" fmla="*/ 0 h 914"/>
                <a:gd name="T46" fmla="*/ 0 w 911"/>
                <a:gd name="T47" fmla="*/ 0 h 914"/>
                <a:gd name="T48" fmla="*/ 0 w 911"/>
                <a:gd name="T49" fmla="*/ 0 h 914"/>
                <a:gd name="T50" fmla="*/ 0 w 911"/>
                <a:gd name="T51" fmla="*/ 0 h 914"/>
                <a:gd name="T52" fmla="*/ 0 w 911"/>
                <a:gd name="T53" fmla="*/ 0 h 914"/>
                <a:gd name="T54" fmla="*/ 0 w 911"/>
                <a:gd name="T55" fmla="*/ 0 h 914"/>
                <a:gd name="T56" fmla="*/ 0 w 911"/>
                <a:gd name="T57" fmla="*/ 0 h 914"/>
                <a:gd name="T58" fmla="*/ 0 w 911"/>
                <a:gd name="T59" fmla="*/ 0 h 914"/>
                <a:gd name="T60" fmla="*/ 0 w 911"/>
                <a:gd name="T61" fmla="*/ 0 h 914"/>
                <a:gd name="T62" fmla="*/ 0 w 911"/>
                <a:gd name="T63" fmla="*/ 0 h 914"/>
                <a:gd name="T64" fmla="*/ 0 w 911"/>
                <a:gd name="T65" fmla="*/ 0 h 914"/>
                <a:gd name="T66" fmla="*/ 0 w 911"/>
                <a:gd name="T67" fmla="*/ 0 h 914"/>
                <a:gd name="T68" fmla="*/ 0 w 911"/>
                <a:gd name="T69" fmla="*/ 0 h 914"/>
                <a:gd name="T70" fmla="*/ 0 w 911"/>
                <a:gd name="T71" fmla="*/ 0 h 914"/>
                <a:gd name="T72" fmla="*/ 0 w 911"/>
                <a:gd name="T73" fmla="*/ 0 h 914"/>
                <a:gd name="T74" fmla="*/ 0 w 911"/>
                <a:gd name="T75" fmla="*/ 0 h 914"/>
                <a:gd name="T76" fmla="*/ 0 w 911"/>
                <a:gd name="T77" fmla="*/ 0 h 914"/>
                <a:gd name="T78" fmla="*/ 0 w 911"/>
                <a:gd name="T79" fmla="*/ 0 h 914"/>
                <a:gd name="T80" fmla="*/ 0 w 911"/>
                <a:gd name="T81" fmla="*/ 0 h 914"/>
                <a:gd name="T82" fmla="*/ 0 w 911"/>
                <a:gd name="T83" fmla="*/ 0 h 914"/>
                <a:gd name="T84" fmla="*/ 0 w 911"/>
                <a:gd name="T85" fmla="*/ 0 h 91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911" h="914">
                  <a:moveTo>
                    <a:pt x="455" y="0"/>
                  </a:moveTo>
                  <a:lnTo>
                    <a:pt x="478" y="1"/>
                  </a:lnTo>
                  <a:lnTo>
                    <a:pt x="501" y="3"/>
                  </a:lnTo>
                  <a:lnTo>
                    <a:pt x="524" y="6"/>
                  </a:lnTo>
                  <a:lnTo>
                    <a:pt x="546" y="10"/>
                  </a:lnTo>
                  <a:lnTo>
                    <a:pt x="568" y="15"/>
                  </a:lnTo>
                  <a:lnTo>
                    <a:pt x="590" y="21"/>
                  </a:lnTo>
                  <a:lnTo>
                    <a:pt x="611" y="28"/>
                  </a:lnTo>
                  <a:lnTo>
                    <a:pt x="631" y="36"/>
                  </a:lnTo>
                  <a:lnTo>
                    <a:pt x="652" y="45"/>
                  </a:lnTo>
                  <a:lnTo>
                    <a:pt x="671" y="56"/>
                  </a:lnTo>
                  <a:lnTo>
                    <a:pt x="690" y="66"/>
                  </a:lnTo>
                  <a:lnTo>
                    <a:pt x="709" y="78"/>
                  </a:lnTo>
                  <a:lnTo>
                    <a:pt x="727" y="92"/>
                  </a:lnTo>
                  <a:lnTo>
                    <a:pt x="744" y="106"/>
                  </a:lnTo>
                  <a:lnTo>
                    <a:pt x="760" y="120"/>
                  </a:lnTo>
                  <a:lnTo>
                    <a:pt x="776" y="135"/>
                  </a:lnTo>
                  <a:lnTo>
                    <a:pt x="792" y="151"/>
                  </a:lnTo>
                  <a:lnTo>
                    <a:pt x="806" y="167"/>
                  </a:lnTo>
                  <a:lnTo>
                    <a:pt x="820" y="184"/>
                  </a:lnTo>
                  <a:lnTo>
                    <a:pt x="833" y="202"/>
                  </a:lnTo>
                  <a:lnTo>
                    <a:pt x="845" y="221"/>
                  </a:lnTo>
                  <a:lnTo>
                    <a:pt x="855" y="240"/>
                  </a:lnTo>
                  <a:lnTo>
                    <a:pt x="866" y="259"/>
                  </a:lnTo>
                  <a:lnTo>
                    <a:pt x="875" y="280"/>
                  </a:lnTo>
                  <a:lnTo>
                    <a:pt x="883" y="300"/>
                  </a:lnTo>
                  <a:lnTo>
                    <a:pt x="890" y="321"/>
                  </a:lnTo>
                  <a:lnTo>
                    <a:pt x="896" y="343"/>
                  </a:lnTo>
                  <a:lnTo>
                    <a:pt x="901" y="366"/>
                  </a:lnTo>
                  <a:lnTo>
                    <a:pt x="905" y="388"/>
                  </a:lnTo>
                  <a:lnTo>
                    <a:pt x="908" y="411"/>
                  </a:lnTo>
                  <a:lnTo>
                    <a:pt x="910" y="434"/>
                  </a:lnTo>
                  <a:lnTo>
                    <a:pt x="911" y="457"/>
                  </a:lnTo>
                  <a:lnTo>
                    <a:pt x="910" y="481"/>
                  </a:lnTo>
                  <a:lnTo>
                    <a:pt x="908" y="504"/>
                  </a:lnTo>
                  <a:lnTo>
                    <a:pt x="905" y="526"/>
                  </a:lnTo>
                  <a:lnTo>
                    <a:pt x="901" y="549"/>
                  </a:lnTo>
                  <a:lnTo>
                    <a:pt x="896" y="571"/>
                  </a:lnTo>
                  <a:lnTo>
                    <a:pt x="890" y="592"/>
                  </a:lnTo>
                  <a:lnTo>
                    <a:pt x="883" y="613"/>
                  </a:lnTo>
                  <a:lnTo>
                    <a:pt x="875" y="635"/>
                  </a:lnTo>
                  <a:lnTo>
                    <a:pt x="866" y="655"/>
                  </a:lnTo>
                  <a:lnTo>
                    <a:pt x="855" y="675"/>
                  </a:lnTo>
                  <a:lnTo>
                    <a:pt x="845" y="694"/>
                  </a:lnTo>
                  <a:lnTo>
                    <a:pt x="833" y="712"/>
                  </a:lnTo>
                  <a:lnTo>
                    <a:pt x="820" y="730"/>
                  </a:lnTo>
                  <a:lnTo>
                    <a:pt x="806" y="747"/>
                  </a:lnTo>
                  <a:lnTo>
                    <a:pt x="792" y="764"/>
                  </a:lnTo>
                  <a:lnTo>
                    <a:pt x="776" y="780"/>
                  </a:lnTo>
                  <a:lnTo>
                    <a:pt x="760" y="795"/>
                  </a:lnTo>
                  <a:lnTo>
                    <a:pt x="744" y="809"/>
                  </a:lnTo>
                  <a:lnTo>
                    <a:pt x="727" y="823"/>
                  </a:lnTo>
                  <a:lnTo>
                    <a:pt x="709" y="835"/>
                  </a:lnTo>
                  <a:lnTo>
                    <a:pt x="690" y="847"/>
                  </a:lnTo>
                  <a:lnTo>
                    <a:pt x="671" y="858"/>
                  </a:lnTo>
                  <a:lnTo>
                    <a:pt x="652" y="868"/>
                  </a:lnTo>
                  <a:lnTo>
                    <a:pt x="631" y="877"/>
                  </a:lnTo>
                  <a:lnTo>
                    <a:pt x="611" y="885"/>
                  </a:lnTo>
                  <a:lnTo>
                    <a:pt x="590" y="893"/>
                  </a:lnTo>
                  <a:lnTo>
                    <a:pt x="568" y="900"/>
                  </a:lnTo>
                  <a:lnTo>
                    <a:pt x="546" y="905"/>
                  </a:lnTo>
                  <a:lnTo>
                    <a:pt x="524" y="909"/>
                  </a:lnTo>
                  <a:lnTo>
                    <a:pt x="501" y="912"/>
                  </a:lnTo>
                  <a:lnTo>
                    <a:pt x="478" y="914"/>
                  </a:lnTo>
                  <a:lnTo>
                    <a:pt x="455" y="914"/>
                  </a:lnTo>
                  <a:lnTo>
                    <a:pt x="431" y="914"/>
                  </a:lnTo>
                  <a:lnTo>
                    <a:pt x="408" y="912"/>
                  </a:lnTo>
                  <a:lnTo>
                    <a:pt x="386" y="909"/>
                  </a:lnTo>
                  <a:lnTo>
                    <a:pt x="363" y="905"/>
                  </a:lnTo>
                  <a:lnTo>
                    <a:pt x="341" y="900"/>
                  </a:lnTo>
                  <a:lnTo>
                    <a:pt x="320" y="893"/>
                  </a:lnTo>
                  <a:lnTo>
                    <a:pt x="299" y="885"/>
                  </a:lnTo>
                  <a:lnTo>
                    <a:pt x="278" y="877"/>
                  </a:lnTo>
                  <a:lnTo>
                    <a:pt x="258" y="868"/>
                  </a:lnTo>
                  <a:lnTo>
                    <a:pt x="238" y="858"/>
                  </a:lnTo>
                  <a:lnTo>
                    <a:pt x="219" y="847"/>
                  </a:lnTo>
                  <a:lnTo>
                    <a:pt x="201" y="835"/>
                  </a:lnTo>
                  <a:lnTo>
                    <a:pt x="183" y="823"/>
                  </a:lnTo>
                  <a:lnTo>
                    <a:pt x="166" y="809"/>
                  </a:lnTo>
                  <a:lnTo>
                    <a:pt x="149" y="795"/>
                  </a:lnTo>
                  <a:lnTo>
                    <a:pt x="133" y="780"/>
                  </a:lnTo>
                  <a:lnTo>
                    <a:pt x="118" y="764"/>
                  </a:lnTo>
                  <a:lnTo>
                    <a:pt x="104" y="747"/>
                  </a:lnTo>
                  <a:lnTo>
                    <a:pt x="90" y="730"/>
                  </a:lnTo>
                  <a:lnTo>
                    <a:pt x="78" y="712"/>
                  </a:lnTo>
                  <a:lnTo>
                    <a:pt x="66" y="694"/>
                  </a:lnTo>
                  <a:lnTo>
                    <a:pt x="55" y="675"/>
                  </a:lnTo>
                  <a:lnTo>
                    <a:pt x="45" y="655"/>
                  </a:lnTo>
                  <a:lnTo>
                    <a:pt x="36" y="635"/>
                  </a:lnTo>
                  <a:lnTo>
                    <a:pt x="28" y="613"/>
                  </a:lnTo>
                  <a:lnTo>
                    <a:pt x="20" y="592"/>
                  </a:lnTo>
                  <a:lnTo>
                    <a:pt x="14" y="571"/>
                  </a:lnTo>
                  <a:lnTo>
                    <a:pt x="9" y="549"/>
                  </a:lnTo>
                  <a:lnTo>
                    <a:pt x="5" y="526"/>
                  </a:lnTo>
                  <a:lnTo>
                    <a:pt x="2" y="504"/>
                  </a:lnTo>
                  <a:lnTo>
                    <a:pt x="0" y="481"/>
                  </a:lnTo>
                  <a:lnTo>
                    <a:pt x="0" y="457"/>
                  </a:lnTo>
                  <a:lnTo>
                    <a:pt x="0" y="434"/>
                  </a:lnTo>
                  <a:lnTo>
                    <a:pt x="2" y="411"/>
                  </a:lnTo>
                  <a:lnTo>
                    <a:pt x="5" y="388"/>
                  </a:lnTo>
                  <a:lnTo>
                    <a:pt x="9" y="366"/>
                  </a:lnTo>
                  <a:lnTo>
                    <a:pt x="14" y="343"/>
                  </a:lnTo>
                  <a:lnTo>
                    <a:pt x="20" y="321"/>
                  </a:lnTo>
                  <a:lnTo>
                    <a:pt x="28" y="300"/>
                  </a:lnTo>
                  <a:lnTo>
                    <a:pt x="36" y="280"/>
                  </a:lnTo>
                  <a:lnTo>
                    <a:pt x="45" y="259"/>
                  </a:lnTo>
                  <a:lnTo>
                    <a:pt x="55" y="240"/>
                  </a:lnTo>
                  <a:lnTo>
                    <a:pt x="66" y="221"/>
                  </a:lnTo>
                  <a:lnTo>
                    <a:pt x="78" y="202"/>
                  </a:lnTo>
                  <a:lnTo>
                    <a:pt x="90" y="184"/>
                  </a:lnTo>
                  <a:lnTo>
                    <a:pt x="104" y="167"/>
                  </a:lnTo>
                  <a:lnTo>
                    <a:pt x="118" y="151"/>
                  </a:lnTo>
                  <a:lnTo>
                    <a:pt x="133" y="135"/>
                  </a:lnTo>
                  <a:lnTo>
                    <a:pt x="149" y="120"/>
                  </a:lnTo>
                  <a:lnTo>
                    <a:pt x="166" y="106"/>
                  </a:lnTo>
                  <a:lnTo>
                    <a:pt x="183" y="92"/>
                  </a:lnTo>
                  <a:lnTo>
                    <a:pt x="201" y="78"/>
                  </a:lnTo>
                  <a:lnTo>
                    <a:pt x="219" y="66"/>
                  </a:lnTo>
                  <a:lnTo>
                    <a:pt x="238" y="56"/>
                  </a:lnTo>
                  <a:lnTo>
                    <a:pt x="258" y="45"/>
                  </a:lnTo>
                  <a:lnTo>
                    <a:pt x="278" y="36"/>
                  </a:lnTo>
                  <a:lnTo>
                    <a:pt x="299" y="28"/>
                  </a:lnTo>
                  <a:lnTo>
                    <a:pt x="320" y="21"/>
                  </a:lnTo>
                  <a:lnTo>
                    <a:pt x="341" y="15"/>
                  </a:lnTo>
                  <a:lnTo>
                    <a:pt x="363" y="10"/>
                  </a:lnTo>
                  <a:lnTo>
                    <a:pt x="386" y="6"/>
                  </a:lnTo>
                  <a:lnTo>
                    <a:pt x="408" y="3"/>
                  </a:lnTo>
                  <a:lnTo>
                    <a:pt x="431" y="1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19"/>
            <p:cNvSpPr>
              <a:spLocks/>
            </p:cNvSpPr>
            <p:nvPr userDrawn="1"/>
          </p:nvSpPr>
          <p:spPr bwMode="gray">
            <a:xfrm>
              <a:off x="1463" y="167"/>
              <a:ext cx="20" cy="20"/>
            </a:xfrm>
            <a:custGeom>
              <a:avLst/>
              <a:gdLst>
                <a:gd name="T0" fmla="*/ 0 w 911"/>
                <a:gd name="T1" fmla="*/ 0 h 912"/>
                <a:gd name="T2" fmla="*/ 0 w 911"/>
                <a:gd name="T3" fmla="*/ 0 h 912"/>
                <a:gd name="T4" fmla="*/ 0 w 911"/>
                <a:gd name="T5" fmla="*/ 0 h 912"/>
                <a:gd name="T6" fmla="*/ 0 w 911"/>
                <a:gd name="T7" fmla="*/ 0 h 912"/>
                <a:gd name="T8" fmla="*/ 0 w 911"/>
                <a:gd name="T9" fmla="*/ 0 h 912"/>
                <a:gd name="T10" fmla="*/ 0 w 911"/>
                <a:gd name="T11" fmla="*/ 0 h 912"/>
                <a:gd name="T12" fmla="*/ 0 w 911"/>
                <a:gd name="T13" fmla="*/ 0 h 912"/>
                <a:gd name="T14" fmla="*/ 0 w 911"/>
                <a:gd name="T15" fmla="*/ 0 h 912"/>
                <a:gd name="T16" fmla="*/ 0 w 911"/>
                <a:gd name="T17" fmla="*/ 0 h 912"/>
                <a:gd name="T18" fmla="*/ 0 w 911"/>
                <a:gd name="T19" fmla="*/ 0 h 912"/>
                <a:gd name="T20" fmla="*/ 0 w 911"/>
                <a:gd name="T21" fmla="*/ 0 h 912"/>
                <a:gd name="T22" fmla="*/ 0 w 911"/>
                <a:gd name="T23" fmla="*/ 0 h 912"/>
                <a:gd name="T24" fmla="*/ 0 w 911"/>
                <a:gd name="T25" fmla="*/ 0 h 912"/>
                <a:gd name="T26" fmla="*/ 0 w 911"/>
                <a:gd name="T27" fmla="*/ 0 h 912"/>
                <a:gd name="T28" fmla="*/ 0 w 911"/>
                <a:gd name="T29" fmla="*/ 0 h 912"/>
                <a:gd name="T30" fmla="*/ 0 w 911"/>
                <a:gd name="T31" fmla="*/ 0 h 912"/>
                <a:gd name="T32" fmla="*/ 0 w 911"/>
                <a:gd name="T33" fmla="*/ 0 h 912"/>
                <a:gd name="T34" fmla="*/ 0 w 911"/>
                <a:gd name="T35" fmla="*/ 0 h 912"/>
                <a:gd name="T36" fmla="*/ 0 w 911"/>
                <a:gd name="T37" fmla="*/ 0 h 912"/>
                <a:gd name="T38" fmla="*/ 0 w 911"/>
                <a:gd name="T39" fmla="*/ 0 h 912"/>
                <a:gd name="T40" fmla="*/ 0 w 911"/>
                <a:gd name="T41" fmla="*/ 0 h 912"/>
                <a:gd name="T42" fmla="*/ 0 w 911"/>
                <a:gd name="T43" fmla="*/ 0 h 912"/>
                <a:gd name="T44" fmla="*/ 0 w 911"/>
                <a:gd name="T45" fmla="*/ 0 h 912"/>
                <a:gd name="T46" fmla="*/ 0 w 911"/>
                <a:gd name="T47" fmla="*/ 0 h 912"/>
                <a:gd name="T48" fmla="*/ 0 w 911"/>
                <a:gd name="T49" fmla="*/ 0 h 912"/>
                <a:gd name="T50" fmla="*/ 0 w 911"/>
                <a:gd name="T51" fmla="*/ 0 h 912"/>
                <a:gd name="T52" fmla="*/ 0 w 911"/>
                <a:gd name="T53" fmla="*/ 0 h 912"/>
                <a:gd name="T54" fmla="*/ 0 w 911"/>
                <a:gd name="T55" fmla="*/ 0 h 912"/>
                <a:gd name="T56" fmla="*/ 0 w 911"/>
                <a:gd name="T57" fmla="*/ 0 h 912"/>
                <a:gd name="T58" fmla="*/ 0 w 911"/>
                <a:gd name="T59" fmla="*/ 0 h 912"/>
                <a:gd name="T60" fmla="*/ 0 w 911"/>
                <a:gd name="T61" fmla="*/ 0 h 912"/>
                <a:gd name="T62" fmla="*/ 0 w 911"/>
                <a:gd name="T63" fmla="*/ 0 h 912"/>
                <a:gd name="T64" fmla="*/ 0 w 911"/>
                <a:gd name="T65" fmla="*/ 0 h 912"/>
                <a:gd name="T66" fmla="*/ 0 w 911"/>
                <a:gd name="T67" fmla="*/ 0 h 912"/>
                <a:gd name="T68" fmla="*/ 0 w 911"/>
                <a:gd name="T69" fmla="*/ 0 h 912"/>
                <a:gd name="T70" fmla="*/ 0 w 911"/>
                <a:gd name="T71" fmla="*/ 0 h 912"/>
                <a:gd name="T72" fmla="*/ 0 w 911"/>
                <a:gd name="T73" fmla="*/ 0 h 912"/>
                <a:gd name="T74" fmla="*/ 0 w 911"/>
                <a:gd name="T75" fmla="*/ 0 h 912"/>
                <a:gd name="T76" fmla="*/ 0 w 911"/>
                <a:gd name="T77" fmla="*/ 0 h 912"/>
                <a:gd name="T78" fmla="*/ 0 w 911"/>
                <a:gd name="T79" fmla="*/ 0 h 912"/>
                <a:gd name="T80" fmla="*/ 0 w 911"/>
                <a:gd name="T81" fmla="*/ 0 h 912"/>
                <a:gd name="T82" fmla="*/ 0 w 911"/>
                <a:gd name="T83" fmla="*/ 0 h 912"/>
                <a:gd name="T84" fmla="*/ 0 w 911"/>
                <a:gd name="T85" fmla="*/ 0 h 91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911" h="912">
                  <a:moveTo>
                    <a:pt x="455" y="0"/>
                  </a:moveTo>
                  <a:lnTo>
                    <a:pt x="479" y="0"/>
                  </a:lnTo>
                  <a:lnTo>
                    <a:pt x="502" y="2"/>
                  </a:lnTo>
                  <a:lnTo>
                    <a:pt x="524" y="5"/>
                  </a:lnTo>
                  <a:lnTo>
                    <a:pt x="547" y="9"/>
                  </a:lnTo>
                  <a:lnTo>
                    <a:pt x="569" y="14"/>
                  </a:lnTo>
                  <a:lnTo>
                    <a:pt x="591" y="20"/>
                  </a:lnTo>
                  <a:lnTo>
                    <a:pt x="612" y="27"/>
                  </a:lnTo>
                  <a:lnTo>
                    <a:pt x="633" y="36"/>
                  </a:lnTo>
                  <a:lnTo>
                    <a:pt x="653" y="45"/>
                  </a:lnTo>
                  <a:lnTo>
                    <a:pt x="673" y="55"/>
                  </a:lnTo>
                  <a:lnTo>
                    <a:pt x="692" y="66"/>
                  </a:lnTo>
                  <a:lnTo>
                    <a:pt x="710" y="78"/>
                  </a:lnTo>
                  <a:lnTo>
                    <a:pt x="728" y="90"/>
                  </a:lnTo>
                  <a:lnTo>
                    <a:pt x="745" y="104"/>
                  </a:lnTo>
                  <a:lnTo>
                    <a:pt x="762" y="118"/>
                  </a:lnTo>
                  <a:lnTo>
                    <a:pt x="778" y="133"/>
                  </a:lnTo>
                  <a:lnTo>
                    <a:pt x="793" y="149"/>
                  </a:lnTo>
                  <a:lnTo>
                    <a:pt x="807" y="166"/>
                  </a:lnTo>
                  <a:lnTo>
                    <a:pt x="821" y="184"/>
                  </a:lnTo>
                  <a:lnTo>
                    <a:pt x="833" y="202"/>
                  </a:lnTo>
                  <a:lnTo>
                    <a:pt x="845" y="220"/>
                  </a:lnTo>
                  <a:lnTo>
                    <a:pt x="856" y="239"/>
                  </a:lnTo>
                  <a:lnTo>
                    <a:pt x="866" y="259"/>
                  </a:lnTo>
                  <a:lnTo>
                    <a:pt x="875" y="279"/>
                  </a:lnTo>
                  <a:lnTo>
                    <a:pt x="883" y="299"/>
                  </a:lnTo>
                  <a:lnTo>
                    <a:pt x="891" y="321"/>
                  </a:lnTo>
                  <a:lnTo>
                    <a:pt x="897" y="342"/>
                  </a:lnTo>
                  <a:lnTo>
                    <a:pt x="902" y="364"/>
                  </a:lnTo>
                  <a:lnTo>
                    <a:pt x="906" y="386"/>
                  </a:lnTo>
                  <a:lnTo>
                    <a:pt x="909" y="409"/>
                  </a:lnTo>
                  <a:lnTo>
                    <a:pt x="911" y="432"/>
                  </a:lnTo>
                  <a:lnTo>
                    <a:pt x="911" y="457"/>
                  </a:lnTo>
                  <a:lnTo>
                    <a:pt x="911" y="480"/>
                  </a:lnTo>
                  <a:lnTo>
                    <a:pt x="909" y="503"/>
                  </a:lnTo>
                  <a:lnTo>
                    <a:pt x="906" y="526"/>
                  </a:lnTo>
                  <a:lnTo>
                    <a:pt x="902" y="548"/>
                  </a:lnTo>
                  <a:lnTo>
                    <a:pt x="897" y="570"/>
                  </a:lnTo>
                  <a:lnTo>
                    <a:pt x="891" y="592"/>
                  </a:lnTo>
                  <a:lnTo>
                    <a:pt x="883" y="613"/>
                  </a:lnTo>
                  <a:lnTo>
                    <a:pt x="875" y="633"/>
                  </a:lnTo>
                  <a:lnTo>
                    <a:pt x="866" y="653"/>
                  </a:lnTo>
                  <a:lnTo>
                    <a:pt x="856" y="673"/>
                  </a:lnTo>
                  <a:lnTo>
                    <a:pt x="845" y="692"/>
                  </a:lnTo>
                  <a:lnTo>
                    <a:pt x="833" y="711"/>
                  </a:lnTo>
                  <a:lnTo>
                    <a:pt x="821" y="729"/>
                  </a:lnTo>
                  <a:lnTo>
                    <a:pt x="807" y="747"/>
                  </a:lnTo>
                  <a:lnTo>
                    <a:pt x="793" y="763"/>
                  </a:lnTo>
                  <a:lnTo>
                    <a:pt x="778" y="779"/>
                  </a:lnTo>
                  <a:lnTo>
                    <a:pt x="762" y="794"/>
                  </a:lnTo>
                  <a:lnTo>
                    <a:pt x="745" y="808"/>
                  </a:lnTo>
                  <a:lnTo>
                    <a:pt x="728" y="822"/>
                  </a:lnTo>
                  <a:lnTo>
                    <a:pt x="710" y="835"/>
                  </a:lnTo>
                  <a:lnTo>
                    <a:pt x="692" y="846"/>
                  </a:lnTo>
                  <a:lnTo>
                    <a:pt x="673" y="857"/>
                  </a:lnTo>
                  <a:lnTo>
                    <a:pt x="653" y="867"/>
                  </a:lnTo>
                  <a:lnTo>
                    <a:pt x="633" y="877"/>
                  </a:lnTo>
                  <a:lnTo>
                    <a:pt x="612" y="885"/>
                  </a:lnTo>
                  <a:lnTo>
                    <a:pt x="591" y="892"/>
                  </a:lnTo>
                  <a:lnTo>
                    <a:pt x="569" y="898"/>
                  </a:lnTo>
                  <a:lnTo>
                    <a:pt x="547" y="903"/>
                  </a:lnTo>
                  <a:lnTo>
                    <a:pt x="524" y="907"/>
                  </a:lnTo>
                  <a:lnTo>
                    <a:pt x="502" y="910"/>
                  </a:lnTo>
                  <a:lnTo>
                    <a:pt x="479" y="912"/>
                  </a:lnTo>
                  <a:lnTo>
                    <a:pt x="455" y="912"/>
                  </a:lnTo>
                  <a:lnTo>
                    <a:pt x="432" y="912"/>
                  </a:lnTo>
                  <a:lnTo>
                    <a:pt x="409" y="910"/>
                  </a:lnTo>
                  <a:lnTo>
                    <a:pt x="386" y="907"/>
                  </a:lnTo>
                  <a:lnTo>
                    <a:pt x="364" y="903"/>
                  </a:lnTo>
                  <a:lnTo>
                    <a:pt x="342" y="898"/>
                  </a:lnTo>
                  <a:lnTo>
                    <a:pt x="320" y="892"/>
                  </a:lnTo>
                  <a:lnTo>
                    <a:pt x="299" y="885"/>
                  </a:lnTo>
                  <a:lnTo>
                    <a:pt x="279" y="877"/>
                  </a:lnTo>
                  <a:lnTo>
                    <a:pt x="258" y="867"/>
                  </a:lnTo>
                  <a:lnTo>
                    <a:pt x="239" y="857"/>
                  </a:lnTo>
                  <a:lnTo>
                    <a:pt x="220" y="846"/>
                  </a:lnTo>
                  <a:lnTo>
                    <a:pt x="201" y="835"/>
                  </a:lnTo>
                  <a:lnTo>
                    <a:pt x="183" y="822"/>
                  </a:lnTo>
                  <a:lnTo>
                    <a:pt x="166" y="808"/>
                  </a:lnTo>
                  <a:lnTo>
                    <a:pt x="150" y="794"/>
                  </a:lnTo>
                  <a:lnTo>
                    <a:pt x="134" y="779"/>
                  </a:lnTo>
                  <a:lnTo>
                    <a:pt x="119" y="763"/>
                  </a:lnTo>
                  <a:lnTo>
                    <a:pt x="105" y="747"/>
                  </a:lnTo>
                  <a:lnTo>
                    <a:pt x="91" y="729"/>
                  </a:lnTo>
                  <a:lnTo>
                    <a:pt x="78" y="711"/>
                  </a:lnTo>
                  <a:lnTo>
                    <a:pt x="66" y="692"/>
                  </a:lnTo>
                  <a:lnTo>
                    <a:pt x="55" y="673"/>
                  </a:lnTo>
                  <a:lnTo>
                    <a:pt x="45" y="653"/>
                  </a:lnTo>
                  <a:lnTo>
                    <a:pt x="36" y="633"/>
                  </a:lnTo>
                  <a:lnTo>
                    <a:pt x="28" y="613"/>
                  </a:lnTo>
                  <a:lnTo>
                    <a:pt x="21" y="592"/>
                  </a:lnTo>
                  <a:lnTo>
                    <a:pt x="15" y="570"/>
                  </a:lnTo>
                  <a:lnTo>
                    <a:pt x="10" y="548"/>
                  </a:lnTo>
                  <a:lnTo>
                    <a:pt x="6" y="526"/>
                  </a:lnTo>
                  <a:lnTo>
                    <a:pt x="3" y="503"/>
                  </a:lnTo>
                  <a:lnTo>
                    <a:pt x="1" y="480"/>
                  </a:lnTo>
                  <a:lnTo>
                    <a:pt x="0" y="457"/>
                  </a:lnTo>
                  <a:lnTo>
                    <a:pt x="1" y="432"/>
                  </a:lnTo>
                  <a:lnTo>
                    <a:pt x="3" y="409"/>
                  </a:lnTo>
                  <a:lnTo>
                    <a:pt x="6" y="386"/>
                  </a:lnTo>
                  <a:lnTo>
                    <a:pt x="10" y="364"/>
                  </a:lnTo>
                  <a:lnTo>
                    <a:pt x="15" y="342"/>
                  </a:lnTo>
                  <a:lnTo>
                    <a:pt x="21" y="321"/>
                  </a:lnTo>
                  <a:lnTo>
                    <a:pt x="28" y="299"/>
                  </a:lnTo>
                  <a:lnTo>
                    <a:pt x="36" y="279"/>
                  </a:lnTo>
                  <a:lnTo>
                    <a:pt x="45" y="259"/>
                  </a:lnTo>
                  <a:lnTo>
                    <a:pt x="55" y="239"/>
                  </a:lnTo>
                  <a:lnTo>
                    <a:pt x="66" y="220"/>
                  </a:lnTo>
                  <a:lnTo>
                    <a:pt x="78" y="202"/>
                  </a:lnTo>
                  <a:lnTo>
                    <a:pt x="91" y="184"/>
                  </a:lnTo>
                  <a:lnTo>
                    <a:pt x="105" y="166"/>
                  </a:lnTo>
                  <a:lnTo>
                    <a:pt x="119" y="149"/>
                  </a:lnTo>
                  <a:lnTo>
                    <a:pt x="134" y="133"/>
                  </a:lnTo>
                  <a:lnTo>
                    <a:pt x="150" y="118"/>
                  </a:lnTo>
                  <a:lnTo>
                    <a:pt x="166" y="104"/>
                  </a:lnTo>
                  <a:lnTo>
                    <a:pt x="183" y="90"/>
                  </a:lnTo>
                  <a:lnTo>
                    <a:pt x="201" y="78"/>
                  </a:lnTo>
                  <a:lnTo>
                    <a:pt x="220" y="66"/>
                  </a:lnTo>
                  <a:lnTo>
                    <a:pt x="239" y="55"/>
                  </a:lnTo>
                  <a:lnTo>
                    <a:pt x="258" y="45"/>
                  </a:lnTo>
                  <a:lnTo>
                    <a:pt x="279" y="36"/>
                  </a:lnTo>
                  <a:lnTo>
                    <a:pt x="299" y="27"/>
                  </a:lnTo>
                  <a:lnTo>
                    <a:pt x="320" y="20"/>
                  </a:lnTo>
                  <a:lnTo>
                    <a:pt x="342" y="14"/>
                  </a:lnTo>
                  <a:lnTo>
                    <a:pt x="364" y="9"/>
                  </a:lnTo>
                  <a:lnTo>
                    <a:pt x="386" y="5"/>
                  </a:lnTo>
                  <a:lnTo>
                    <a:pt x="409" y="2"/>
                  </a:lnTo>
                  <a:lnTo>
                    <a:pt x="432" y="0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20"/>
            <p:cNvSpPr>
              <a:spLocks/>
            </p:cNvSpPr>
            <p:nvPr userDrawn="1"/>
          </p:nvSpPr>
          <p:spPr bwMode="gray">
            <a:xfrm>
              <a:off x="820" y="293"/>
              <a:ext cx="161" cy="156"/>
            </a:xfrm>
            <a:custGeom>
              <a:avLst/>
              <a:gdLst>
                <a:gd name="T0" fmla="*/ 0 w 7247"/>
                <a:gd name="T1" fmla="*/ 0 h 7039"/>
                <a:gd name="T2" fmla="*/ 0 w 7247"/>
                <a:gd name="T3" fmla="*/ 0 h 7039"/>
                <a:gd name="T4" fmla="*/ 0 w 7247"/>
                <a:gd name="T5" fmla="*/ 0 h 7039"/>
                <a:gd name="T6" fmla="*/ 0 w 7247"/>
                <a:gd name="T7" fmla="*/ 0 h 7039"/>
                <a:gd name="T8" fmla="*/ 0 w 7247"/>
                <a:gd name="T9" fmla="*/ 0 h 7039"/>
                <a:gd name="T10" fmla="*/ 0 w 7247"/>
                <a:gd name="T11" fmla="*/ 0 h 7039"/>
                <a:gd name="T12" fmla="*/ 0 w 7247"/>
                <a:gd name="T13" fmla="*/ 0 h 7039"/>
                <a:gd name="T14" fmla="*/ 0 w 7247"/>
                <a:gd name="T15" fmla="*/ 0 h 7039"/>
                <a:gd name="T16" fmla="*/ 0 w 7247"/>
                <a:gd name="T17" fmla="*/ 0 h 7039"/>
                <a:gd name="T18" fmla="*/ 0 w 7247"/>
                <a:gd name="T19" fmla="*/ 0 h 7039"/>
                <a:gd name="T20" fmla="*/ 0 w 7247"/>
                <a:gd name="T21" fmla="*/ 0 h 7039"/>
                <a:gd name="T22" fmla="*/ 0 w 7247"/>
                <a:gd name="T23" fmla="*/ 0 h 7039"/>
                <a:gd name="T24" fmla="*/ 0 w 7247"/>
                <a:gd name="T25" fmla="*/ 0 h 7039"/>
                <a:gd name="T26" fmla="*/ 0 w 7247"/>
                <a:gd name="T27" fmla="*/ 0 h 7039"/>
                <a:gd name="T28" fmla="*/ 0 w 7247"/>
                <a:gd name="T29" fmla="*/ 0 h 7039"/>
                <a:gd name="T30" fmla="*/ 0 w 7247"/>
                <a:gd name="T31" fmla="*/ 0 h 7039"/>
                <a:gd name="T32" fmla="*/ 0 w 7247"/>
                <a:gd name="T33" fmla="*/ 0 h 7039"/>
                <a:gd name="T34" fmla="*/ 0 w 7247"/>
                <a:gd name="T35" fmla="*/ 0 h 7039"/>
                <a:gd name="T36" fmla="*/ 0 w 7247"/>
                <a:gd name="T37" fmla="*/ 0 h 7039"/>
                <a:gd name="T38" fmla="*/ 0 w 7247"/>
                <a:gd name="T39" fmla="*/ 0 h 7039"/>
                <a:gd name="T40" fmla="*/ 0 w 7247"/>
                <a:gd name="T41" fmla="*/ 0 h 7039"/>
                <a:gd name="T42" fmla="*/ 0 w 7247"/>
                <a:gd name="T43" fmla="*/ 0 h 7039"/>
                <a:gd name="T44" fmla="*/ 0 w 7247"/>
                <a:gd name="T45" fmla="*/ 0 h 7039"/>
                <a:gd name="T46" fmla="*/ 0 w 7247"/>
                <a:gd name="T47" fmla="*/ 0 h 7039"/>
                <a:gd name="T48" fmla="*/ 0 w 7247"/>
                <a:gd name="T49" fmla="*/ 0 h 7039"/>
                <a:gd name="T50" fmla="*/ 0 w 7247"/>
                <a:gd name="T51" fmla="*/ 0 h 7039"/>
                <a:gd name="T52" fmla="*/ 0 w 7247"/>
                <a:gd name="T53" fmla="*/ 0 h 7039"/>
                <a:gd name="T54" fmla="*/ 0 w 7247"/>
                <a:gd name="T55" fmla="*/ 0 h 7039"/>
                <a:gd name="T56" fmla="*/ 0 w 7247"/>
                <a:gd name="T57" fmla="*/ 0 h 7039"/>
                <a:gd name="T58" fmla="*/ 0 w 7247"/>
                <a:gd name="T59" fmla="*/ 0 h 7039"/>
                <a:gd name="T60" fmla="*/ 0 w 7247"/>
                <a:gd name="T61" fmla="*/ 0 h 7039"/>
                <a:gd name="T62" fmla="*/ 0 w 7247"/>
                <a:gd name="T63" fmla="*/ 0 h 7039"/>
                <a:gd name="T64" fmla="*/ 0 w 7247"/>
                <a:gd name="T65" fmla="*/ 0 h 7039"/>
                <a:gd name="T66" fmla="*/ 0 w 7247"/>
                <a:gd name="T67" fmla="*/ 0 h 7039"/>
                <a:gd name="T68" fmla="*/ 0 w 7247"/>
                <a:gd name="T69" fmla="*/ 0 h 7039"/>
                <a:gd name="T70" fmla="*/ 0 w 7247"/>
                <a:gd name="T71" fmla="*/ 0 h 7039"/>
                <a:gd name="T72" fmla="*/ 0 w 7247"/>
                <a:gd name="T73" fmla="*/ 0 h 7039"/>
                <a:gd name="T74" fmla="*/ 0 w 7247"/>
                <a:gd name="T75" fmla="*/ 0 h 7039"/>
                <a:gd name="T76" fmla="*/ 0 w 7247"/>
                <a:gd name="T77" fmla="*/ 0 h 7039"/>
                <a:gd name="T78" fmla="*/ 0 w 7247"/>
                <a:gd name="T79" fmla="*/ 0 h 7039"/>
                <a:gd name="T80" fmla="*/ 0 w 7247"/>
                <a:gd name="T81" fmla="*/ 0 h 7039"/>
                <a:gd name="T82" fmla="*/ 0 w 7247"/>
                <a:gd name="T83" fmla="*/ 0 h 7039"/>
                <a:gd name="T84" fmla="*/ 0 w 7247"/>
                <a:gd name="T85" fmla="*/ 0 h 7039"/>
                <a:gd name="T86" fmla="*/ 0 w 7247"/>
                <a:gd name="T87" fmla="*/ 0 h 7039"/>
                <a:gd name="T88" fmla="*/ 0 w 7247"/>
                <a:gd name="T89" fmla="*/ 0 h 7039"/>
                <a:gd name="T90" fmla="*/ 0 w 7247"/>
                <a:gd name="T91" fmla="*/ 0 h 7039"/>
                <a:gd name="T92" fmla="*/ 0 w 7247"/>
                <a:gd name="T93" fmla="*/ 0 h 7039"/>
                <a:gd name="T94" fmla="*/ 0 w 7247"/>
                <a:gd name="T95" fmla="*/ 0 h 7039"/>
                <a:gd name="T96" fmla="*/ 0 w 7247"/>
                <a:gd name="T97" fmla="*/ 0 h 7039"/>
                <a:gd name="T98" fmla="*/ 0 w 7247"/>
                <a:gd name="T99" fmla="*/ 0 h 7039"/>
                <a:gd name="T100" fmla="*/ 0 w 7247"/>
                <a:gd name="T101" fmla="*/ 0 h 7039"/>
                <a:gd name="T102" fmla="*/ 0 w 7247"/>
                <a:gd name="T103" fmla="*/ 0 h 7039"/>
                <a:gd name="T104" fmla="*/ 0 w 7247"/>
                <a:gd name="T105" fmla="*/ 0 h 703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7247" h="7039">
                  <a:moveTo>
                    <a:pt x="2065" y="1539"/>
                  </a:moveTo>
                  <a:lnTo>
                    <a:pt x="1856" y="1497"/>
                  </a:lnTo>
                  <a:lnTo>
                    <a:pt x="1658" y="1479"/>
                  </a:lnTo>
                  <a:lnTo>
                    <a:pt x="1471" y="1481"/>
                  </a:lnTo>
                  <a:lnTo>
                    <a:pt x="1294" y="1503"/>
                  </a:lnTo>
                  <a:lnTo>
                    <a:pt x="1127" y="1544"/>
                  </a:lnTo>
                  <a:lnTo>
                    <a:pt x="973" y="1601"/>
                  </a:lnTo>
                  <a:lnTo>
                    <a:pt x="829" y="1674"/>
                  </a:lnTo>
                  <a:lnTo>
                    <a:pt x="697" y="1761"/>
                  </a:lnTo>
                  <a:lnTo>
                    <a:pt x="575" y="1863"/>
                  </a:lnTo>
                  <a:lnTo>
                    <a:pt x="465" y="1975"/>
                  </a:lnTo>
                  <a:lnTo>
                    <a:pt x="366" y="2098"/>
                  </a:lnTo>
                  <a:lnTo>
                    <a:pt x="279" y="2229"/>
                  </a:lnTo>
                  <a:lnTo>
                    <a:pt x="203" y="2370"/>
                  </a:lnTo>
                  <a:lnTo>
                    <a:pt x="140" y="2515"/>
                  </a:lnTo>
                  <a:lnTo>
                    <a:pt x="88" y="2667"/>
                  </a:lnTo>
                  <a:lnTo>
                    <a:pt x="48" y="2822"/>
                  </a:lnTo>
                  <a:lnTo>
                    <a:pt x="20" y="2980"/>
                  </a:lnTo>
                  <a:lnTo>
                    <a:pt x="4" y="3139"/>
                  </a:lnTo>
                  <a:lnTo>
                    <a:pt x="0" y="3298"/>
                  </a:lnTo>
                  <a:lnTo>
                    <a:pt x="9" y="3456"/>
                  </a:lnTo>
                  <a:lnTo>
                    <a:pt x="30" y="3610"/>
                  </a:lnTo>
                  <a:lnTo>
                    <a:pt x="64" y="3761"/>
                  </a:lnTo>
                  <a:lnTo>
                    <a:pt x="110" y="3906"/>
                  </a:lnTo>
                  <a:lnTo>
                    <a:pt x="169" y="4045"/>
                  </a:lnTo>
                  <a:lnTo>
                    <a:pt x="241" y="4176"/>
                  </a:lnTo>
                  <a:lnTo>
                    <a:pt x="325" y="4298"/>
                  </a:lnTo>
                  <a:lnTo>
                    <a:pt x="423" y="4408"/>
                  </a:lnTo>
                  <a:lnTo>
                    <a:pt x="534" y="4506"/>
                  </a:lnTo>
                  <a:lnTo>
                    <a:pt x="658" y="4593"/>
                  </a:lnTo>
                  <a:lnTo>
                    <a:pt x="796" y="4663"/>
                  </a:lnTo>
                  <a:lnTo>
                    <a:pt x="946" y="4718"/>
                  </a:lnTo>
                  <a:lnTo>
                    <a:pt x="1110" y="4756"/>
                  </a:lnTo>
                  <a:lnTo>
                    <a:pt x="1009" y="4893"/>
                  </a:lnTo>
                  <a:lnTo>
                    <a:pt x="930" y="5031"/>
                  </a:lnTo>
                  <a:lnTo>
                    <a:pt x="872" y="5171"/>
                  </a:lnTo>
                  <a:lnTo>
                    <a:pt x="836" y="5310"/>
                  </a:lnTo>
                  <a:lnTo>
                    <a:pt x="818" y="5449"/>
                  </a:lnTo>
                  <a:lnTo>
                    <a:pt x="819" y="5588"/>
                  </a:lnTo>
                  <a:lnTo>
                    <a:pt x="838" y="5723"/>
                  </a:lnTo>
                  <a:lnTo>
                    <a:pt x="872" y="5856"/>
                  </a:lnTo>
                  <a:lnTo>
                    <a:pt x="922" y="5986"/>
                  </a:lnTo>
                  <a:lnTo>
                    <a:pt x="986" y="6111"/>
                  </a:lnTo>
                  <a:lnTo>
                    <a:pt x="1062" y="6232"/>
                  </a:lnTo>
                  <a:lnTo>
                    <a:pt x="1150" y="6347"/>
                  </a:lnTo>
                  <a:lnTo>
                    <a:pt x="1250" y="6457"/>
                  </a:lnTo>
                  <a:lnTo>
                    <a:pt x="1359" y="6558"/>
                  </a:lnTo>
                  <a:lnTo>
                    <a:pt x="1476" y="6652"/>
                  </a:lnTo>
                  <a:lnTo>
                    <a:pt x="1601" y="6738"/>
                  </a:lnTo>
                  <a:lnTo>
                    <a:pt x="1732" y="6814"/>
                  </a:lnTo>
                  <a:lnTo>
                    <a:pt x="1868" y="6881"/>
                  </a:lnTo>
                  <a:lnTo>
                    <a:pt x="2008" y="6936"/>
                  </a:lnTo>
                  <a:lnTo>
                    <a:pt x="2152" y="6982"/>
                  </a:lnTo>
                  <a:lnTo>
                    <a:pt x="2297" y="7014"/>
                  </a:lnTo>
                  <a:lnTo>
                    <a:pt x="2444" y="7033"/>
                  </a:lnTo>
                  <a:lnTo>
                    <a:pt x="2589" y="7039"/>
                  </a:lnTo>
                  <a:lnTo>
                    <a:pt x="2734" y="7031"/>
                  </a:lnTo>
                  <a:lnTo>
                    <a:pt x="2877" y="7008"/>
                  </a:lnTo>
                  <a:lnTo>
                    <a:pt x="3016" y="6969"/>
                  </a:lnTo>
                  <a:lnTo>
                    <a:pt x="3150" y="6913"/>
                  </a:lnTo>
                  <a:lnTo>
                    <a:pt x="3278" y="6841"/>
                  </a:lnTo>
                  <a:lnTo>
                    <a:pt x="3400" y="6751"/>
                  </a:lnTo>
                  <a:lnTo>
                    <a:pt x="3513" y="6641"/>
                  </a:lnTo>
                  <a:lnTo>
                    <a:pt x="3618" y="6513"/>
                  </a:lnTo>
                  <a:lnTo>
                    <a:pt x="3713" y="6364"/>
                  </a:lnTo>
                  <a:lnTo>
                    <a:pt x="3833" y="6508"/>
                  </a:lnTo>
                  <a:lnTo>
                    <a:pt x="3961" y="6632"/>
                  </a:lnTo>
                  <a:lnTo>
                    <a:pt x="4095" y="6738"/>
                  </a:lnTo>
                  <a:lnTo>
                    <a:pt x="4235" y="6826"/>
                  </a:lnTo>
                  <a:lnTo>
                    <a:pt x="4380" y="6897"/>
                  </a:lnTo>
                  <a:lnTo>
                    <a:pt x="4529" y="6953"/>
                  </a:lnTo>
                  <a:lnTo>
                    <a:pt x="4680" y="6992"/>
                  </a:lnTo>
                  <a:lnTo>
                    <a:pt x="4832" y="7016"/>
                  </a:lnTo>
                  <a:lnTo>
                    <a:pt x="4985" y="7025"/>
                  </a:lnTo>
                  <a:lnTo>
                    <a:pt x="5138" y="7021"/>
                  </a:lnTo>
                  <a:lnTo>
                    <a:pt x="5290" y="7003"/>
                  </a:lnTo>
                  <a:lnTo>
                    <a:pt x="5439" y="6973"/>
                  </a:lnTo>
                  <a:lnTo>
                    <a:pt x="5584" y="6930"/>
                  </a:lnTo>
                  <a:lnTo>
                    <a:pt x="5725" y="6877"/>
                  </a:lnTo>
                  <a:lnTo>
                    <a:pt x="5860" y="6813"/>
                  </a:lnTo>
                  <a:lnTo>
                    <a:pt x="5990" y="6740"/>
                  </a:lnTo>
                  <a:lnTo>
                    <a:pt x="6112" y="6656"/>
                  </a:lnTo>
                  <a:lnTo>
                    <a:pt x="6225" y="6564"/>
                  </a:lnTo>
                  <a:lnTo>
                    <a:pt x="6329" y="6464"/>
                  </a:lnTo>
                  <a:lnTo>
                    <a:pt x="6422" y="6355"/>
                  </a:lnTo>
                  <a:lnTo>
                    <a:pt x="6504" y="6241"/>
                  </a:lnTo>
                  <a:lnTo>
                    <a:pt x="6573" y="6120"/>
                  </a:lnTo>
                  <a:lnTo>
                    <a:pt x="6629" y="5994"/>
                  </a:lnTo>
                  <a:lnTo>
                    <a:pt x="6670" y="5863"/>
                  </a:lnTo>
                  <a:lnTo>
                    <a:pt x="6696" y="5727"/>
                  </a:lnTo>
                  <a:lnTo>
                    <a:pt x="6705" y="5589"/>
                  </a:lnTo>
                  <a:lnTo>
                    <a:pt x="6697" y="5446"/>
                  </a:lnTo>
                  <a:lnTo>
                    <a:pt x="6670" y="5301"/>
                  </a:lnTo>
                  <a:lnTo>
                    <a:pt x="6624" y="5155"/>
                  </a:lnTo>
                  <a:lnTo>
                    <a:pt x="6558" y="5008"/>
                  </a:lnTo>
                  <a:lnTo>
                    <a:pt x="6469" y="4860"/>
                  </a:lnTo>
                  <a:lnTo>
                    <a:pt x="6359" y="4712"/>
                  </a:lnTo>
                  <a:lnTo>
                    <a:pt x="6519" y="4644"/>
                  </a:lnTo>
                  <a:lnTo>
                    <a:pt x="6662" y="4562"/>
                  </a:lnTo>
                  <a:lnTo>
                    <a:pt x="6789" y="4467"/>
                  </a:lnTo>
                  <a:lnTo>
                    <a:pt x="6900" y="4363"/>
                  </a:lnTo>
                  <a:lnTo>
                    <a:pt x="6993" y="4250"/>
                  </a:lnTo>
                  <a:lnTo>
                    <a:pt x="7072" y="4127"/>
                  </a:lnTo>
                  <a:lnTo>
                    <a:pt x="7135" y="3997"/>
                  </a:lnTo>
                  <a:lnTo>
                    <a:pt x="7184" y="3861"/>
                  </a:lnTo>
                  <a:lnTo>
                    <a:pt x="7218" y="3720"/>
                  </a:lnTo>
                  <a:lnTo>
                    <a:pt x="7239" y="3574"/>
                  </a:lnTo>
                  <a:lnTo>
                    <a:pt x="7247" y="3426"/>
                  </a:lnTo>
                  <a:lnTo>
                    <a:pt x="7242" y="3277"/>
                  </a:lnTo>
                  <a:lnTo>
                    <a:pt x="7225" y="3127"/>
                  </a:lnTo>
                  <a:lnTo>
                    <a:pt x="7196" y="2978"/>
                  </a:lnTo>
                  <a:lnTo>
                    <a:pt x="7155" y="2829"/>
                  </a:lnTo>
                  <a:lnTo>
                    <a:pt x="7104" y="2685"/>
                  </a:lnTo>
                  <a:lnTo>
                    <a:pt x="7043" y="2543"/>
                  </a:lnTo>
                  <a:lnTo>
                    <a:pt x="6971" y="2408"/>
                  </a:lnTo>
                  <a:lnTo>
                    <a:pt x="6890" y="2277"/>
                  </a:lnTo>
                  <a:lnTo>
                    <a:pt x="6799" y="2155"/>
                  </a:lnTo>
                  <a:lnTo>
                    <a:pt x="6701" y="2041"/>
                  </a:lnTo>
                  <a:lnTo>
                    <a:pt x="6594" y="1937"/>
                  </a:lnTo>
                  <a:lnTo>
                    <a:pt x="6480" y="1844"/>
                  </a:lnTo>
                  <a:lnTo>
                    <a:pt x="6359" y="1761"/>
                  </a:lnTo>
                  <a:lnTo>
                    <a:pt x="6231" y="1693"/>
                  </a:lnTo>
                  <a:lnTo>
                    <a:pt x="6097" y="1638"/>
                  </a:lnTo>
                  <a:lnTo>
                    <a:pt x="5956" y="1599"/>
                  </a:lnTo>
                  <a:lnTo>
                    <a:pt x="5811" y="1576"/>
                  </a:lnTo>
                  <a:lnTo>
                    <a:pt x="5661" y="1570"/>
                  </a:lnTo>
                  <a:lnTo>
                    <a:pt x="5507" y="1583"/>
                  </a:lnTo>
                  <a:lnTo>
                    <a:pt x="5349" y="1616"/>
                  </a:lnTo>
                  <a:lnTo>
                    <a:pt x="5187" y="1669"/>
                  </a:lnTo>
                  <a:lnTo>
                    <a:pt x="5206" y="1467"/>
                  </a:lnTo>
                  <a:lnTo>
                    <a:pt x="5202" y="1279"/>
                  </a:lnTo>
                  <a:lnTo>
                    <a:pt x="5177" y="1104"/>
                  </a:lnTo>
                  <a:lnTo>
                    <a:pt x="5132" y="941"/>
                  </a:lnTo>
                  <a:lnTo>
                    <a:pt x="5069" y="792"/>
                  </a:lnTo>
                  <a:lnTo>
                    <a:pt x="4989" y="656"/>
                  </a:lnTo>
                  <a:lnTo>
                    <a:pt x="4894" y="533"/>
                  </a:lnTo>
                  <a:lnTo>
                    <a:pt x="4786" y="422"/>
                  </a:lnTo>
                  <a:lnTo>
                    <a:pt x="4665" y="325"/>
                  </a:lnTo>
                  <a:lnTo>
                    <a:pt x="4534" y="240"/>
                  </a:lnTo>
                  <a:lnTo>
                    <a:pt x="4393" y="168"/>
                  </a:lnTo>
                  <a:lnTo>
                    <a:pt x="4245" y="109"/>
                  </a:lnTo>
                  <a:lnTo>
                    <a:pt x="4092" y="63"/>
                  </a:lnTo>
                  <a:lnTo>
                    <a:pt x="3934" y="29"/>
                  </a:lnTo>
                  <a:lnTo>
                    <a:pt x="3773" y="8"/>
                  </a:lnTo>
                  <a:lnTo>
                    <a:pt x="3609" y="0"/>
                  </a:lnTo>
                  <a:lnTo>
                    <a:pt x="3447" y="4"/>
                  </a:lnTo>
                  <a:lnTo>
                    <a:pt x="3286" y="20"/>
                  </a:lnTo>
                  <a:lnTo>
                    <a:pt x="3129" y="49"/>
                  </a:lnTo>
                  <a:lnTo>
                    <a:pt x="2976" y="90"/>
                  </a:lnTo>
                  <a:lnTo>
                    <a:pt x="2829" y="144"/>
                  </a:lnTo>
                  <a:lnTo>
                    <a:pt x="2690" y="211"/>
                  </a:lnTo>
                  <a:lnTo>
                    <a:pt x="2561" y="289"/>
                  </a:lnTo>
                  <a:lnTo>
                    <a:pt x="2442" y="379"/>
                  </a:lnTo>
                  <a:lnTo>
                    <a:pt x="2336" y="482"/>
                  </a:lnTo>
                  <a:lnTo>
                    <a:pt x="2243" y="597"/>
                  </a:lnTo>
                  <a:lnTo>
                    <a:pt x="2166" y="723"/>
                  </a:lnTo>
                  <a:lnTo>
                    <a:pt x="2106" y="863"/>
                  </a:lnTo>
                  <a:lnTo>
                    <a:pt x="2064" y="1014"/>
                  </a:lnTo>
                  <a:lnTo>
                    <a:pt x="2043" y="1177"/>
                  </a:lnTo>
                  <a:lnTo>
                    <a:pt x="2042" y="1352"/>
                  </a:lnTo>
                  <a:lnTo>
                    <a:pt x="2065" y="153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21"/>
            <p:cNvSpPr>
              <a:spLocks/>
            </p:cNvSpPr>
            <p:nvPr userDrawn="1"/>
          </p:nvSpPr>
          <p:spPr bwMode="gray">
            <a:xfrm>
              <a:off x="728" y="351"/>
              <a:ext cx="44" cy="45"/>
            </a:xfrm>
            <a:custGeom>
              <a:avLst/>
              <a:gdLst>
                <a:gd name="T0" fmla="*/ 0 w 1994"/>
                <a:gd name="T1" fmla="*/ 0 h 2000"/>
                <a:gd name="T2" fmla="*/ 0 w 1994"/>
                <a:gd name="T3" fmla="*/ 0 h 2000"/>
                <a:gd name="T4" fmla="*/ 0 w 1994"/>
                <a:gd name="T5" fmla="*/ 0 h 2000"/>
                <a:gd name="T6" fmla="*/ 0 w 1994"/>
                <a:gd name="T7" fmla="*/ 0 h 2000"/>
                <a:gd name="T8" fmla="*/ 0 w 1994"/>
                <a:gd name="T9" fmla="*/ 0 h 2000"/>
                <a:gd name="T10" fmla="*/ 0 w 1994"/>
                <a:gd name="T11" fmla="*/ 0 h 2000"/>
                <a:gd name="T12" fmla="*/ 0 w 1994"/>
                <a:gd name="T13" fmla="*/ 0 h 2000"/>
                <a:gd name="T14" fmla="*/ 0 w 1994"/>
                <a:gd name="T15" fmla="*/ 0 h 2000"/>
                <a:gd name="T16" fmla="*/ 0 w 1994"/>
                <a:gd name="T17" fmla="*/ 0 h 2000"/>
                <a:gd name="T18" fmla="*/ 0 w 1994"/>
                <a:gd name="T19" fmla="*/ 0 h 2000"/>
                <a:gd name="T20" fmla="*/ 0 w 1994"/>
                <a:gd name="T21" fmla="*/ 0 h 2000"/>
                <a:gd name="T22" fmla="*/ 0 w 1994"/>
                <a:gd name="T23" fmla="*/ 0 h 2000"/>
                <a:gd name="T24" fmla="*/ 0 w 1994"/>
                <a:gd name="T25" fmla="*/ 0 h 2000"/>
                <a:gd name="T26" fmla="*/ 0 w 1994"/>
                <a:gd name="T27" fmla="*/ 0 h 2000"/>
                <a:gd name="T28" fmla="*/ 0 w 1994"/>
                <a:gd name="T29" fmla="*/ 0 h 2000"/>
                <a:gd name="T30" fmla="*/ 0 w 1994"/>
                <a:gd name="T31" fmla="*/ 0 h 2000"/>
                <a:gd name="T32" fmla="*/ 0 w 1994"/>
                <a:gd name="T33" fmla="*/ 0 h 2000"/>
                <a:gd name="T34" fmla="*/ 0 w 1994"/>
                <a:gd name="T35" fmla="*/ 0 h 2000"/>
                <a:gd name="T36" fmla="*/ 0 w 1994"/>
                <a:gd name="T37" fmla="*/ 0 h 2000"/>
                <a:gd name="T38" fmla="*/ 0 w 1994"/>
                <a:gd name="T39" fmla="*/ 0 h 2000"/>
                <a:gd name="T40" fmla="*/ 0 w 1994"/>
                <a:gd name="T41" fmla="*/ 0 h 2000"/>
                <a:gd name="T42" fmla="*/ 0 w 1994"/>
                <a:gd name="T43" fmla="*/ 0 h 2000"/>
                <a:gd name="T44" fmla="*/ 0 w 1994"/>
                <a:gd name="T45" fmla="*/ 0 h 2000"/>
                <a:gd name="T46" fmla="*/ 0 w 1994"/>
                <a:gd name="T47" fmla="*/ 0 h 2000"/>
                <a:gd name="T48" fmla="*/ 0 w 1994"/>
                <a:gd name="T49" fmla="*/ 0 h 2000"/>
                <a:gd name="T50" fmla="*/ 0 w 1994"/>
                <a:gd name="T51" fmla="*/ 0 h 2000"/>
                <a:gd name="T52" fmla="*/ 0 w 1994"/>
                <a:gd name="T53" fmla="*/ 0 h 2000"/>
                <a:gd name="T54" fmla="*/ 0 w 1994"/>
                <a:gd name="T55" fmla="*/ 0 h 2000"/>
                <a:gd name="T56" fmla="*/ 0 w 1994"/>
                <a:gd name="T57" fmla="*/ 0 h 2000"/>
                <a:gd name="T58" fmla="*/ 0 w 1994"/>
                <a:gd name="T59" fmla="*/ 0 h 2000"/>
                <a:gd name="T60" fmla="*/ 0 w 1994"/>
                <a:gd name="T61" fmla="*/ 0 h 2000"/>
                <a:gd name="T62" fmla="*/ 0 w 1994"/>
                <a:gd name="T63" fmla="*/ 0 h 2000"/>
                <a:gd name="T64" fmla="*/ 0 w 1994"/>
                <a:gd name="T65" fmla="*/ 0 h 2000"/>
                <a:gd name="T66" fmla="*/ 0 w 1994"/>
                <a:gd name="T67" fmla="*/ 0 h 2000"/>
                <a:gd name="T68" fmla="*/ 0 w 1994"/>
                <a:gd name="T69" fmla="*/ 0 h 2000"/>
                <a:gd name="T70" fmla="*/ 0 w 1994"/>
                <a:gd name="T71" fmla="*/ 0 h 2000"/>
                <a:gd name="T72" fmla="*/ 0 w 1994"/>
                <a:gd name="T73" fmla="*/ 0 h 2000"/>
                <a:gd name="T74" fmla="*/ 0 w 1994"/>
                <a:gd name="T75" fmla="*/ 0 h 2000"/>
                <a:gd name="T76" fmla="*/ 0 w 1994"/>
                <a:gd name="T77" fmla="*/ 0 h 2000"/>
                <a:gd name="T78" fmla="*/ 0 w 1994"/>
                <a:gd name="T79" fmla="*/ 0 h 2000"/>
                <a:gd name="T80" fmla="*/ 0 w 1994"/>
                <a:gd name="T81" fmla="*/ 0 h 2000"/>
                <a:gd name="T82" fmla="*/ 0 w 1994"/>
                <a:gd name="T83" fmla="*/ 0 h 2000"/>
                <a:gd name="T84" fmla="*/ 0 w 1994"/>
                <a:gd name="T85" fmla="*/ 0 h 200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994" h="2000">
                  <a:moveTo>
                    <a:pt x="997" y="0"/>
                  </a:moveTo>
                  <a:lnTo>
                    <a:pt x="1048" y="2"/>
                  </a:lnTo>
                  <a:lnTo>
                    <a:pt x="1099" y="5"/>
                  </a:lnTo>
                  <a:lnTo>
                    <a:pt x="1149" y="12"/>
                  </a:lnTo>
                  <a:lnTo>
                    <a:pt x="1198" y="21"/>
                  </a:lnTo>
                  <a:lnTo>
                    <a:pt x="1246" y="32"/>
                  </a:lnTo>
                  <a:lnTo>
                    <a:pt x="1293" y="45"/>
                  </a:lnTo>
                  <a:lnTo>
                    <a:pt x="1339" y="61"/>
                  </a:lnTo>
                  <a:lnTo>
                    <a:pt x="1385" y="79"/>
                  </a:lnTo>
                  <a:lnTo>
                    <a:pt x="1429" y="99"/>
                  </a:lnTo>
                  <a:lnTo>
                    <a:pt x="1472" y="121"/>
                  </a:lnTo>
                  <a:lnTo>
                    <a:pt x="1514" y="145"/>
                  </a:lnTo>
                  <a:lnTo>
                    <a:pt x="1555" y="171"/>
                  </a:lnTo>
                  <a:lnTo>
                    <a:pt x="1594" y="199"/>
                  </a:lnTo>
                  <a:lnTo>
                    <a:pt x="1631" y="228"/>
                  </a:lnTo>
                  <a:lnTo>
                    <a:pt x="1667" y="260"/>
                  </a:lnTo>
                  <a:lnTo>
                    <a:pt x="1702" y="294"/>
                  </a:lnTo>
                  <a:lnTo>
                    <a:pt x="1735" y="328"/>
                  </a:lnTo>
                  <a:lnTo>
                    <a:pt x="1766" y="364"/>
                  </a:lnTo>
                  <a:lnTo>
                    <a:pt x="1796" y="402"/>
                  </a:lnTo>
                  <a:lnTo>
                    <a:pt x="1824" y="441"/>
                  </a:lnTo>
                  <a:lnTo>
                    <a:pt x="1850" y="482"/>
                  </a:lnTo>
                  <a:lnTo>
                    <a:pt x="1874" y="523"/>
                  </a:lnTo>
                  <a:lnTo>
                    <a:pt x="1896" y="567"/>
                  </a:lnTo>
                  <a:lnTo>
                    <a:pt x="1916" y="611"/>
                  </a:lnTo>
                  <a:lnTo>
                    <a:pt x="1934" y="657"/>
                  </a:lnTo>
                  <a:lnTo>
                    <a:pt x="1950" y="703"/>
                  </a:lnTo>
                  <a:lnTo>
                    <a:pt x="1963" y="750"/>
                  </a:lnTo>
                  <a:lnTo>
                    <a:pt x="1974" y="798"/>
                  </a:lnTo>
                  <a:lnTo>
                    <a:pt x="1983" y="848"/>
                  </a:lnTo>
                  <a:lnTo>
                    <a:pt x="1989" y="898"/>
                  </a:lnTo>
                  <a:lnTo>
                    <a:pt x="1993" y="948"/>
                  </a:lnTo>
                  <a:lnTo>
                    <a:pt x="1994" y="999"/>
                  </a:lnTo>
                  <a:lnTo>
                    <a:pt x="1993" y="1051"/>
                  </a:lnTo>
                  <a:lnTo>
                    <a:pt x="1989" y="1102"/>
                  </a:lnTo>
                  <a:lnTo>
                    <a:pt x="1983" y="1152"/>
                  </a:lnTo>
                  <a:lnTo>
                    <a:pt x="1974" y="1201"/>
                  </a:lnTo>
                  <a:lnTo>
                    <a:pt x="1963" y="1249"/>
                  </a:lnTo>
                  <a:lnTo>
                    <a:pt x="1950" y="1296"/>
                  </a:lnTo>
                  <a:lnTo>
                    <a:pt x="1934" y="1343"/>
                  </a:lnTo>
                  <a:lnTo>
                    <a:pt x="1916" y="1389"/>
                  </a:lnTo>
                  <a:lnTo>
                    <a:pt x="1896" y="1433"/>
                  </a:lnTo>
                  <a:lnTo>
                    <a:pt x="1874" y="1476"/>
                  </a:lnTo>
                  <a:lnTo>
                    <a:pt x="1850" y="1517"/>
                  </a:lnTo>
                  <a:lnTo>
                    <a:pt x="1824" y="1558"/>
                  </a:lnTo>
                  <a:lnTo>
                    <a:pt x="1796" y="1597"/>
                  </a:lnTo>
                  <a:lnTo>
                    <a:pt x="1766" y="1636"/>
                  </a:lnTo>
                  <a:lnTo>
                    <a:pt x="1735" y="1672"/>
                  </a:lnTo>
                  <a:lnTo>
                    <a:pt x="1702" y="1706"/>
                  </a:lnTo>
                  <a:lnTo>
                    <a:pt x="1667" y="1739"/>
                  </a:lnTo>
                  <a:lnTo>
                    <a:pt x="1631" y="1771"/>
                  </a:lnTo>
                  <a:lnTo>
                    <a:pt x="1594" y="1800"/>
                  </a:lnTo>
                  <a:lnTo>
                    <a:pt x="1555" y="1828"/>
                  </a:lnTo>
                  <a:lnTo>
                    <a:pt x="1514" y="1854"/>
                  </a:lnTo>
                  <a:lnTo>
                    <a:pt x="1472" y="1878"/>
                  </a:lnTo>
                  <a:lnTo>
                    <a:pt x="1429" y="1901"/>
                  </a:lnTo>
                  <a:lnTo>
                    <a:pt x="1385" y="1921"/>
                  </a:lnTo>
                  <a:lnTo>
                    <a:pt x="1339" y="1939"/>
                  </a:lnTo>
                  <a:lnTo>
                    <a:pt x="1293" y="1955"/>
                  </a:lnTo>
                  <a:lnTo>
                    <a:pt x="1246" y="1968"/>
                  </a:lnTo>
                  <a:lnTo>
                    <a:pt x="1198" y="1979"/>
                  </a:lnTo>
                  <a:lnTo>
                    <a:pt x="1149" y="1988"/>
                  </a:lnTo>
                  <a:lnTo>
                    <a:pt x="1099" y="1995"/>
                  </a:lnTo>
                  <a:lnTo>
                    <a:pt x="1048" y="1998"/>
                  </a:lnTo>
                  <a:lnTo>
                    <a:pt x="997" y="2000"/>
                  </a:lnTo>
                  <a:lnTo>
                    <a:pt x="946" y="1998"/>
                  </a:lnTo>
                  <a:lnTo>
                    <a:pt x="896" y="1995"/>
                  </a:lnTo>
                  <a:lnTo>
                    <a:pt x="846" y="1988"/>
                  </a:lnTo>
                  <a:lnTo>
                    <a:pt x="797" y="1979"/>
                  </a:lnTo>
                  <a:lnTo>
                    <a:pt x="749" y="1968"/>
                  </a:lnTo>
                  <a:lnTo>
                    <a:pt x="701" y="1955"/>
                  </a:lnTo>
                  <a:lnTo>
                    <a:pt x="655" y="1939"/>
                  </a:lnTo>
                  <a:lnTo>
                    <a:pt x="610" y="1921"/>
                  </a:lnTo>
                  <a:lnTo>
                    <a:pt x="566" y="1901"/>
                  </a:lnTo>
                  <a:lnTo>
                    <a:pt x="522" y="1878"/>
                  </a:lnTo>
                  <a:lnTo>
                    <a:pt x="480" y="1854"/>
                  </a:lnTo>
                  <a:lnTo>
                    <a:pt x="440" y="1828"/>
                  </a:lnTo>
                  <a:lnTo>
                    <a:pt x="401" y="1800"/>
                  </a:lnTo>
                  <a:lnTo>
                    <a:pt x="363" y="1771"/>
                  </a:lnTo>
                  <a:lnTo>
                    <a:pt x="327" y="1739"/>
                  </a:lnTo>
                  <a:lnTo>
                    <a:pt x="292" y="1706"/>
                  </a:lnTo>
                  <a:lnTo>
                    <a:pt x="259" y="1672"/>
                  </a:lnTo>
                  <a:lnTo>
                    <a:pt x="228" y="1636"/>
                  </a:lnTo>
                  <a:lnTo>
                    <a:pt x="198" y="1597"/>
                  </a:lnTo>
                  <a:lnTo>
                    <a:pt x="170" y="1558"/>
                  </a:lnTo>
                  <a:lnTo>
                    <a:pt x="144" y="1517"/>
                  </a:lnTo>
                  <a:lnTo>
                    <a:pt x="120" y="1476"/>
                  </a:lnTo>
                  <a:lnTo>
                    <a:pt x="98" y="1433"/>
                  </a:lnTo>
                  <a:lnTo>
                    <a:pt x="78" y="1389"/>
                  </a:lnTo>
                  <a:lnTo>
                    <a:pt x="60" y="1343"/>
                  </a:lnTo>
                  <a:lnTo>
                    <a:pt x="45" y="1296"/>
                  </a:lnTo>
                  <a:lnTo>
                    <a:pt x="31" y="1249"/>
                  </a:lnTo>
                  <a:lnTo>
                    <a:pt x="20" y="1201"/>
                  </a:lnTo>
                  <a:lnTo>
                    <a:pt x="11" y="1152"/>
                  </a:lnTo>
                  <a:lnTo>
                    <a:pt x="5" y="1102"/>
                  </a:lnTo>
                  <a:lnTo>
                    <a:pt x="1" y="1051"/>
                  </a:lnTo>
                  <a:lnTo>
                    <a:pt x="0" y="999"/>
                  </a:lnTo>
                  <a:lnTo>
                    <a:pt x="1" y="948"/>
                  </a:lnTo>
                  <a:lnTo>
                    <a:pt x="5" y="898"/>
                  </a:lnTo>
                  <a:lnTo>
                    <a:pt x="11" y="848"/>
                  </a:lnTo>
                  <a:lnTo>
                    <a:pt x="20" y="798"/>
                  </a:lnTo>
                  <a:lnTo>
                    <a:pt x="31" y="750"/>
                  </a:lnTo>
                  <a:lnTo>
                    <a:pt x="45" y="703"/>
                  </a:lnTo>
                  <a:lnTo>
                    <a:pt x="60" y="657"/>
                  </a:lnTo>
                  <a:lnTo>
                    <a:pt x="78" y="611"/>
                  </a:lnTo>
                  <a:lnTo>
                    <a:pt x="98" y="567"/>
                  </a:lnTo>
                  <a:lnTo>
                    <a:pt x="120" y="523"/>
                  </a:lnTo>
                  <a:lnTo>
                    <a:pt x="144" y="482"/>
                  </a:lnTo>
                  <a:lnTo>
                    <a:pt x="170" y="441"/>
                  </a:lnTo>
                  <a:lnTo>
                    <a:pt x="198" y="402"/>
                  </a:lnTo>
                  <a:lnTo>
                    <a:pt x="228" y="364"/>
                  </a:lnTo>
                  <a:lnTo>
                    <a:pt x="259" y="328"/>
                  </a:lnTo>
                  <a:lnTo>
                    <a:pt x="292" y="294"/>
                  </a:lnTo>
                  <a:lnTo>
                    <a:pt x="327" y="260"/>
                  </a:lnTo>
                  <a:lnTo>
                    <a:pt x="363" y="228"/>
                  </a:lnTo>
                  <a:lnTo>
                    <a:pt x="401" y="199"/>
                  </a:lnTo>
                  <a:lnTo>
                    <a:pt x="440" y="171"/>
                  </a:lnTo>
                  <a:lnTo>
                    <a:pt x="480" y="145"/>
                  </a:lnTo>
                  <a:lnTo>
                    <a:pt x="522" y="121"/>
                  </a:lnTo>
                  <a:lnTo>
                    <a:pt x="566" y="99"/>
                  </a:lnTo>
                  <a:lnTo>
                    <a:pt x="610" y="79"/>
                  </a:lnTo>
                  <a:lnTo>
                    <a:pt x="655" y="61"/>
                  </a:lnTo>
                  <a:lnTo>
                    <a:pt x="701" y="45"/>
                  </a:lnTo>
                  <a:lnTo>
                    <a:pt x="749" y="32"/>
                  </a:lnTo>
                  <a:lnTo>
                    <a:pt x="797" y="21"/>
                  </a:lnTo>
                  <a:lnTo>
                    <a:pt x="846" y="12"/>
                  </a:lnTo>
                  <a:lnTo>
                    <a:pt x="896" y="5"/>
                  </a:lnTo>
                  <a:lnTo>
                    <a:pt x="946" y="2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22"/>
            <p:cNvSpPr>
              <a:spLocks/>
            </p:cNvSpPr>
            <p:nvPr userDrawn="1"/>
          </p:nvSpPr>
          <p:spPr bwMode="gray">
            <a:xfrm>
              <a:off x="629" y="419"/>
              <a:ext cx="182" cy="109"/>
            </a:xfrm>
            <a:custGeom>
              <a:avLst/>
              <a:gdLst>
                <a:gd name="T0" fmla="*/ 0 w 8197"/>
                <a:gd name="T1" fmla="*/ 0 h 4924"/>
                <a:gd name="T2" fmla="*/ 0 w 8197"/>
                <a:gd name="T3" fmla="*/ 0 h 4924"/>
                <a:gd name="T4" fmla="*/ 0 w 8197"/>
                <a:gd name="T5" fmla="*/ 0 h 4924"/>
                <a:gd name="T6" fmla="*/ 0 w 8197"/>
                <a:gd name="T7" fmla="*/ 0 h 4924"/>
                <a:gd name="T8" fmla="*/ 0 w 8197"/>
                <a:gd name="T9" fmla="*/ 0 h 4924"/>
                <a:gd name="T10" fmla="*/ 0 w 8197"/>
                <a:gd name="T11" fmla="*/ 0 h 4924"/>
                <a:gd name="T12" fmla="*/ 0 w 8197"/>
                <a:gd name="T13" fmla="*/ 0 h 4924"/>
                <a:gd name="T14" fmla="*/ 0 w 8197"/>
                <a:gd name="T15" fmla="*/ 0 h 4924"/>
                <a:gd name="T16" fmla="*/ 0 w 8197"/>
                <a:gd name="T17" fmla="*/ 0 h 4924"/>
                <a:gd name="T18" fmla="*/ 0 w 8197"/>
                <a:gd name="T19" fmla="*/ 0 h 4924"/>
                <a:gd name="T20" fmla="*/ 0 w 8197"/>
                <a:gd name="T21" fmla="*/ 0 h 4924"/>
                <a:gd name="T22" fmla="*/ 0 w 8197"/>
                <a:gd name="T23" fmla="*/ 0 h 4924"/>
                <a:gd name="T24" fmla="*/ 0 w 8197"/>
                <a:gd name="T25" fmla="*/ 0 h 4924"/>
                <a:gd name="T26" fmla="*/ 0 w 8197"/>
                <a:gd name="T27" fmla="*/ 0 h 4924"/>
                <a:gd name="T28" fmla="*/ 0 w 8197"/>
                <a:gd name="T29" fmla="*/ 0 h 4924"/>
                <a:gd name="T30" fmla="*/ 0 w 8197"/>
                <a:gd name="T31" fmla="*/ 0 h 4924"/>
                <a:gd name="T32" fmla="*/ 0 w 8197"/>
                <a:gd name="T33" fmla="*/ 0 h 4924"/>
                <a:gd name="T34" fmla="*/ 0 w 8197"/>
                <a:gd name="T35" fmla="*/ 0 h 4924"/>
                <a:gd name="T36" fmla="*/ 0 w 8197"/>
                <a:gd name="T37" fmla="*/ 0 h 4924"/>
                <a:gd name="T38" fmla="*/ 0 w 8197"/>
                <a:gd name="T39" fmla="*/ 0 h 4924"/>
                <a:gd name="T40" fmla="*/ 0 w 8197"/>
                <a:gd name="T41" fmla="*/ 0 h 4924"/>
                <a:gd name="T42" fmla="*/ 0 w 8197"/>
                <a:gd name="T43" fmla="*/ 0 h 4924"/>
                <a:gd name="T44" fmla="*/ 0 w 8197"/>
                <a:gd name="T45" fmla="*/ 0 h 4924"/>
                <a:gd name="T46" fmla="*/ 0 w 8197"/>
                <a:gd name="T47" fmla="*/ 0 h 4924"/>
                <a:gd name="T48" fmla="*/ 0 w 8197"/>
                <a:gd name="T49" fmla="*/ 0 h 4924"/>
                <a:gd name="T50" fmla="*/ 0 w 8197"/>
                <a:gd name="T51" fmla="*/ 0 h 4924"/>
                <a:gd name="T52" fmla="*/ 0 w 8197"/>
                <a:gd name="T53" fmla="*/ 0 h 4924"/>
                <a:gd name="T54" fmla="*/ 0 w 8197"/>
                <a:gd name="T55" fmla="*/ 0 h 4924"/>
                <a:gd name="T56" fmla="*/ 0 w 8197"/>
                <a:gd name="T57" fmla="*/ 0 h 4924"/>
                <a:gd name="T58" fmla="*/ 0 w 8197"/>
                <a:gd name="T59" fmla="*/ 0 h 4924"/>
                <a:gd name="T60" fmla="*/ 0 w 8197"/>
                <a:gd name="T61" fmla="*/ 0 h 4924"/>
                <a:gd name="T62" fmla="*/ 0 w 8197"/>
                <a:gd name="T63" fmla="*/ 0 h 4924"/>
                <a:gd name="T64" fmla="*/ 0 w 8197"/>
                <a:gd name="T65" fmla="*/ 0 h 4924"/>
                <a:gd name="T66" fmla="*/ 0 w 8197"/>
                <a:gd name="T67" fmla="*/ 0 h 4924"/>
                <a:gd name="T68" fmla="*/ 0 w 8197"/>
                <a:gd name="T69" fmla="*/ 0 h 4924"/>
                <a:gd name="T70" fmla="*/ 0 w 8197"/>
                <a:gd name="T71" fmla="*/ 0 h 4924"/>
                <a:gd name="T72" fmla="*/ 0 w 8197"/>
                <a:gd name="T73" fmla="*/ 0 h 4924"/>
                <a:gd name="T74" fmla="*/ 0 w 8197"/>
                <a:gd name="T75" fmla="*/ 0 h 4924"/>
                <a:gd name="T76" fmla="*/ 0 w 8197"/>
                <a:gd name="T77" fmla="*/ 0 h 4924"/>
                <a:gd name="T78" fmla="*/ 0 w 8197"/>
                <a:gd name="T79" fmla="*/ 0 h 4924"/>
                <a:gd name="T80" fmla="*/ 0 w 8197"/>
                <a:gd name="T81" fmla="*/ 0 h 4924"/>
                <a:gd name="T82" fmla="*/ 0 w 8197"/>
                <a:gd name="T83" fmla="*/ 0 h 4924"/>
                <a:gd name="T84" fmla="*/ 0 w 8197"/>
                <a:gd name="T85" fmla="*/ 0 h 4924"/>
                <a:gd name="T86" fmla="*/ 0 w 8197"/>
                <a:gd name="T87" fmla="*/ 0 h 4924"/>
                <a:gd name="T88" fmla="*/ 0 w 8197"/>
                <a:gd name="T89" fmla="*/ 0 h 4924"/>
                <a:gd name="T90" fmla="*/ 0 w 8197"/>
                <a:gd name="T91" fmla="*/ 0 h 4924"/>
                <a:gd name="T92" fmla="*/ 0 w 8197"/>
                <a:gd name="T93" fmla="*/ 0 h 4924"/>
                <a:gd name="T94" fmla="*/ 0 w 8197"/>
                <a:gd name="T95" fmla="*/ 0 h 4924"/>
                <a:gd name="T96" fmla="*/ 0 w 8197"/>
                <a:gd name="T97" fmla="*/ 0 h 4924"/>
                <a:gd name="T98" fmla="*/ 0 w 8197"/>
                <a:gd name="T99" fmla="*/ 0 h 4924"/>
                <a:gd name="T100" fmla="*/ 0 w 8197"/>
                <a:gd name="T101" fmla="*/ 0 h 4924"/>
                <a:gd name="T102" fmla="*/ 0 w 8197"/>
                <a:gd name="T103" fmla="*/ 0 h 4924"/>
                <a:gd name="T104" fmla="*/ 0 w 8197"/>
                <a:gd name="T105" fmla="*/ 0 h 492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8197" h="4924">
                  <a:moveTo>
                    <a:pt x="8197" y="1707"/>
                  </a:moveTo>
                  <a:lnTo>
                    <a:pt x="7940" y="1653"/>
                  </a:lnTo>
                  <a:lnTo>
                    <a:pt x="7678" y="1608"/>
                  </a:lnTo>
                  <a:lnTo>
                    <a:pt x="7411" y="1570"/>
                  </a:lnTo>
                  <a:lnTo>
                    <a:pt x="7142" y="1540"/>
                  </a:lnTo>
                  <a:lnTo>
                    <a:pt x="6870" y="1520"/>
                  </a:lnTo>
                  <a:lnTo>
                    <a:pt x="6594" y="1508"/>
                  </a:lnTo>
                  <a:lnTo>
                    <a:pt x="6319" y="1505"/>
                  </a:lnTo>
                  <a:lnTo>
                    <a:pt x="6042" y="1511"/>
                  </a:lnTo>
                  <a:lnTo>
                    <a:pt x="5764" y="1526"/>
                  </a:lnTo>
                  <a:lnTo>
                    <a:pt x="5487" y="1552"/>
                  </a:lnTo>
                  <a:lnTo>
                    <a:pt x="5211" y="1586"/>
                  </a:lnTo>
                  <a:lnTo>
                    <a:pt x="4936" y="1631"/>
                  </a:lnTo>
                  <a:lnTo>
                    <a:pt x="4664" y="1685"/>
                  </a:lnTo>
                  <a:lnTo>
                    <a:pt x="4394" y="1750"/>
                  </a:lnTo>
                  <a:lnTo>
                    <a:pt x="4127" y="1826"/>
                  </a:lnTo>
                  <a:lnTo>
                    <a:pt x="3865" y="1912"/>
                  </a:lnTo>
                  <a:lnTo>
                    <a:pt x="3607" y="2009"/>
                  </a:lnTo>
                  <a:lnTo>
                    <a:pt x="3353" y="2118"/>
                  </a:lnTo>
                  <a:lnTo>
                    <a:pt x="3106" y="2238"/>
                  </a:lnTo>
                  <a:lnTo>
                    <a:pt x="2866" y="2370"/>
                  </a:lnTo>
                  <a:lnTo>
                    <a:pt x="2632" y="2512"/>
                  </a:lnTo>
                  <a:lnTo>
                    <a:pt x="2405" y="2668"/>
                  </a:lnTo>
                  <a:lnTo>
                    <a:pt x="2188" y="2835"/>
                  </a:lnTo>
                  <a:lnTo>
                    <a:pt x="1979" y="3015"/>
                  </a:lnTo>
                  <a:lnTo>
                    <a:pt x="1778" y="3208"/>
                  </a:lnTo>
                  <a:lnTo>
                    <a:pt x="1589" y="3412"/>
                  </a:lnTo>
                  <a:lnTo>
                    <a:pt x="1410" y="3630"/>
                  </a:lnTo>
                  <a:lnTo>
                    <a:pt x="1242" y="3862"/>
                  </a:lnTo>
                  <a:lnTo>
                    <a:pt x="1086" y="4107"/>
                  </a:lnTo>
                  <a:lnTo>
                    <a:pt x="942" y="4365"/>
                  </a:lnTo>
                  <a:lnTo>
                    <a:pt x="811" y="4638"/>
                  </a:lnTo>
                  <a:lnTo>
                    <a:pt x="694" y="4924"/>
                  </a:lnTo>
                  <a:lnTo>
                    <a:pt x="694" y="4778"/>
                  </a:lnTo>
                  <a:lnTo>
                    <a:pt x="700" y="4632"/>
                  </a:lnTo>
                  <a:lnTo>
                    <a:pt x="711" y="4482"/>
                  </a:lnTo>
                  <a:lnTo>
                    <a:pt x="728" y="4332"/>
                  </a:lnTo>
                  <a:lnTo>
                    <a:pt x="752" y="4181"/>
                  </a:lnTo>
                  <a:lnTo>
                    <a:pt x="781" y="4030"/>
                  </a:lnTo>
                  <a:lnTo>
                    <a:pt x="815" y="3877"/>
                  </a:lnTo>
                  <a:lnTo>
                    <a:pt x="856" y="3726"/>
                  </a:lnTo>
                  <a:lnTo>
                    <a:pt x="902" y="3574"/>
                  </a:lnTo>
                  <a:lnTo>
                    <a:pt x="954" y="3423"/>
                  </a:lnTo>
                  <a:lnTo>
                    <a:pt x="1011" y="3274"/>
                  </a:lnTo>
                  <a:lnTo>
                    <a:pt x="1076" y="3125"/>
                  </a:lnTo>
                  <a:lnTo>
                    <a:pt x="1144" y="2979"/>
                  </a:lnTo>
                  <a:lnTo>
                    <a:pt x="1219" y="2835"/>
                  </a:lnTo>
                  <a:lnTo>
                    <a:pt x="1298" y="2694"/>
                  </a:lnTo>
                  <a:lnTo>
                    <a:pt x="1384" y="2554"/>
                  </a:lnTo>
                  <a:lnTo>
                    <a:pt x="1474" y="2420"/>
                  </a:lnTo>
                  <a:lnTo>
                    <a:pt x="1570" y="2287"/>
                  </a:lnTo>
                  <a:lnTo>
                    <a:pt x="1672" y="2160"/>
                  </a:lnTo>
                  <a:lnTo>
                    <a:pt x="1779" y="2035"/>
                  </a:lnTo>
                  <a:lnTo>
                    <a:pt x="1892" y="1917"/>
                  </a:lnTo>
                  <a:lnTo>
                    <a:pt x="2010" y="1802"/>
                  </a:lnTo>
                  <a:lnTo>
                    <a:pt x="2132" y="1694"/>
                  </a:lnTo>
                  <a:lnTo>
                    <a:pt x="2260" y="1591"/>
                  </a:lnTo>
                  <a:lnTo>
                    <a:pt x="2394" y="1493"/>
                  </a:lnTo>
                  <a:lnTo>
                    <a:pt x="2532" y="1403"/>
                  </a:lnTo>
                  <a:lnTo>
                    <a:pt x="2676" y="1319"/>
                  </a:lnTo>
                  <a:lnTo>
                    <a:pt x="2825" y="1241"/>
                  </a:lnTo>
                  <a:lnTo>
                    <a:pt x="2979" y="1172"/>
                  </a:lnTo>
                  <a:lnTo>
                    <a:pt x="3137" y="1110"/>
                  </a:lnTo>
                  <a:lnTo>
                    <a:pt x="3301" y="1057"/>
                  </a:lnTo>
                  <a:lnTo>
                    <a:pt x="3471" y="1012"/>
                  </a:lnTo>
                  <a:lnTo>
                    <a:pt x="3437" y="975"/>
                  </a:lnTo>
                  <a:lnTo>
                    <a:pt x="3394" y="939"/>
                  </a:lnTo>
                  <a:lnTo>
                    <a:pt x="3342" y="903"/>
                  </a:lnTo>
                  <a:lnTo>
                    <a:pt x="3283" y="867"/>
                  </a:lnTo>
                  <a:lnTo>
                    <a:pt x="3216" y="832"/>
                  </a:lnTo>
                  <a:lnTo>
                    <a:pt x="3141" y="797"/>
                  </a:lnTo>
                  <a:lnTo>
                    <a:pt x="3060" y="763"/>
                  </a:lnTo>
                  <a:lnTo>
                    <a:pt x="2971" y="729"/>
                  </a:lnTo>
                  <a:lnTo>
                    <a:pt x="2877" y="697"/>
                  </a:lnTo>
                  <a:lnTo>
                    <a:pt x="2777" y="666"/>
                  </a:lnTo>
                  <a:lnTo>
                    <a:pt x="2672" y="636"/>
                  </a:lnTo>
                  <a:lnTo>
                    <a:pt x="2561" y="608"/>
                  </a:lnTo>
                  <a:lnTo>
                    <a:pt x="2446" y="582"/>
                  </a:lnTo>
                  <a:lnTo>
                    <a:pt x="2328" y="557"/>
                  </a:lnTo>
                  <a:lnTo>
                    <a:pt x="2206" y="535"/>
                  </a:lnTo>
                  <a:lnTo>
                    <a:pt x="2081" y="515"/>
                  </a:lnTo>
                  <a:lnTo>
                    <a:pt x="1953" y="497"/>
                  </a:lnTo>
                  <a:lnTo>
                    <a:pt x="1822" y="482"/>
                  </a:lnTo>
                  <a:lnTo>
                    <a:pt x="1690" y="468"/>
                  </a:lnTo>
                  <a:lnTo>
                    <a:pt x="1557" y="458"/>
                  </a:lnTo>
                  <a:lnTo>
                    <a:pt x="1422" y="451"/>
                  </a:lnTo>
                  <a:lnTo>
                    <a:pt x="1287" y="447"/>
                  </a:lnTo>
                  <a:lnTo>
                    <a:pt x="1152" y="447"/>
                  </a:lnTo>
                  <a:lnTo>
                    <a:pt x="1017" y="450"/>
                  </a:lnTo>
                  <a:lnTo>
                    <a:pt x="883" y="457"/>
                  </a:lnTo>
                  <a:lnTo>
                    <a:pt x="750" y="467"/>
                  </a:lnTo>
                  <a:lnTo>
                    <a:pt x="619" y="483"/>
                  </a:lnTo>
                  <a:lnTo>
                    <a:pt x="490" y="501"/>
                  </a:lnTo>
                  <a:lnTo>
                    <a:pt x="363" y="524"/>
                  </a:lnTo>
                  <a:lnTo>
                    <a:pt x="239" y="551"/>
                  </a:lnTo>
                  <a:lnTo>
                    <a:pt x="117" y="583"/>
                  </a:lnTo>
                  <a:lnTo>
                    <a:pt x="0" y="620"/>
                  </a:lnTo>
                  <a:lnTo>
                    <a:pt x="158" y="544"/>
                  </a:lnTo>
                  <a:lnTo>
                    <a:pt x="319" y="472"/>
                  </a:lnTo>
                  <a:lnTo>
                    <a:pt x="480" y="405"/>
                  </a:lnTo>
                  <a:lnTo>
                    <a:pt x="643" y="344"/>
                  </a:lnTo>
                  <a:lnTo>
                    <a:pt x="806" y="288"/>
                  </a:lnTo>
                  <a:lnTo>
                    <a:pt x="970" y="237"/>
                  </a:lnTo>
                  <a:lnTo>
                    <a:pt x="1135" y="190"/>
                  </a:lnTo>
                  <a:lnTo>
                    <a:pt x="1299" y="149"/>
                  </a:lnTo>
                  <a:lnTo>
                    <a:pt x="1463" y="113"/>
                  </a:lnTo>
                  <a:lnTo>
                    <a:pt x="1627" y="81"/>
                  </a:lnTo>
                  <a:lnTo>
                    <a:pt x="1790" y="55"/>
                  </a:lnTo>
                  <a:lnTo>
                    <a:pt x="1953" y="34"/>
                  </a:lnTo>
                  <a:lnTo>
                    <a:pt x="2114" y="18"/>
                  </a:lnTo>
                  <a:lnTo>
                    <a:pt x="2273" y="7"/>
                  </a:lnTo>
                  <a:lnTo>
                    <a:pt x="2431" y="1"/>
                  </a:lnTo>
                  <a:lnTo>
                    <a:pt x="2587" y="0"/>
                  </a:lnTo>
                  <a:lnTo>
                    <a:pt x="2741" y="4"/>
                  </a:lnTo>
                  <a:lnTo>
                    <a:pt x="2892" y="13"/>
                  </a:lnTo>
                  <a:lnTo>
                    <a:pt x="3040" y="27"/>
                  </a:lnTo>
                  <a:lnTo>
                    <a:pt x="3185" y="45"/>
                  </a:lnTo>
                  <a:lnTo>
                    <a:pt x="3327" y="69"/>
                  </a:lnTo>
                  <a:lnTo>
                    <a:pt x="3466" y="98"/>
                  </a:lnTo>
                  <a:lnTo>
                    <a:pt x="3601" y="132"/>
                  </a:lnTo>
                  <a:lnTo>
                    <a:pt x="3731" y="171"/>
                  </a:lnTo>
                  <a:lnTo>
                    <a:pt x="3857" y="216"/>
                  </a:lnTo>
                  <a:lnTo>
                    <a:pt x="3979" y="264"/>
                  </a:lnTo>
                  <a:lnTo>
                    <a:pt x="4096" y="318"/>
                  </a:lnTo>
                  <a:lnTo>
                    <a:pt x="4207" y="377"/>
                  </a:lnTo>
                  <a:lnTo>
                    <a:pt x="4314" y="441"/>
                  </a:lnTo>
                  <a:lnTo>
                    <a:pt x="4415" y="511"/>
                  </a:lnTo>
                  <a:lnTo>
                    <a:pt x="4509" y="584"/>
                  </a:lnTo>
                  <a:lnTo>
                    <a:pt x="4598" y="663"/>
                  </a:lnTo>
                  <a:lnTo>
                    <a:pt x="4716" y="663"/>
                  </a:lnTo>
                  <a:lnTo>
                    <a:pt x="4837" y="665"/>
                  </a:lnTo>
                  <a:lnTo>
                    <a:pt x="4958" y="667"/>
                  </a:lnTo>
                  <a:lnTo>
                    <a:pt x="5082" y="670"/>
                  </a:lnTo>
                  <a:lnTo>
                    <a:pt x="5206" y="675"/>
                  </a:lnTo>
                  <a:lnTo>
                    <a:pt x="5330" y="681"/>
                  </a:lnTo>
                  <a:lnTo>
                    <a:pt x="5455" y="689"/>
                  </a:lnTo>
                  <a:lnTo>
                    <a:pt x="5581" y="698"/>
                  </a:lnTo>
                  <a:lnTo>
                    <a:pt x="5707" y="708"/>
                  </a:lnTo>
                  <a:lnTo>
                    <a:pt x="5832" y="721"/>
                  </a:lnTo>
                  <a:lnTo>
                    <a:pt x="5959" y="736"/>
                  </a:lnTo>
                  <a:lnTo>
                    <a:pt x="6084" y="753"/>
                  </a:lnTo>
                  <a:lnTo>
                    <a:pt x="6208" y="772"/>
                  </a:lnTo>
                  <a:lnTo>
                    <a:pt x="6332" y="793"/>
                  </a:lnTo>
                  <a:lnTo>
                    <a:pt x="6455" y="817"/>
                  </a:lnTo>
                  <a:lnTo>
                    <a:pt x="6576" y="843"/>
                  </a:lnTo>
                  <a:lnTo>
                    <a:pt x="6697" y="872"/>
                  </a:lnTo>
                  <a:lnTo>
                    <a:pt x="6816" y="903"/>
                  </a:lnTo>
                  <a:lnTo>
                    <a:pt x="6932" y="938"/>
                  </a:lnTo>
                  <a:lnTo>
                    <a:pt x="7047" y="975"/>
                  </a:lnTo>
                  <a:lnTo>
                    <a:pt x="7160" y="1017"/>
                  </a:lnTo>
                  <a:lnTo>
                    <a:pt x="7270" y="1060"/>
                  </a:lnTo>
                  <a:lnTo>
                    <a:pt x="7377" y="1108"/>
                  </a:lnTo>
                  <a:lnTo>
                    <a:pt x="7483" y="1158"/>
                  </a:lnTo>
                  <a:lnTo>
                    <a:pt x="7585" y="1213"/>
                  </a:lnTo>
                  <a:lnTo>
                    <a:pt x="7683" y="1271"/>
                  </a:lnTo>
                  <a:lnTo>
                    <a:pt x="7779" y="1334"/>
                  </a:lnTo>
                  <a:lnTo>
                    <a:pt x="7870" y="1400"/>
                  </a:lnTo>
                  <a:lnTo>
                    <a:pt x="7958" y="1470"/>
                  </a:lnTo>
                  <a:lnTo>
                    <a:pt x="8042" y="1544"/>
                  </a:lnTo>
                  <a:lnTo>
                    <a:pt x="8122" y="1624"/>
                  </a:lnTo>
                  <a:lnTo>
                    <a:pt x="8197" y="170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23"/>
            <p:cNvSpPr>
              <a:spLocks/>
            </p:cNvSpPr>
            <p:nvPr userDrawn="1"/>
          </p:nvSpPr>
          <p:spPr bwMode="gray">
            <a:xfrm>
              <a:off x="816" y="288"/>
              <a:ext cx="161" cy="156"/>
            </a:xfrm>
            <a:custGeom>
              <a:avLst/>
              <a:gdLst>
                <a:gd name="T0" fmla="*/ 0 w 7247"/>
                <a:gd name="T1" fmla="*/ 0 h 7040"/>
                <a:gd name="T2" fmla="*/ 0 w 7247"/>
                <a:gd name="T3" fmla="*/ 0 h 7040"/>
                <a:gd name="T4" fmla="*/ 0 w 7247"/>
                <a:gd name="T5" fmla="*/ 0 h 7040"/>
                <a:gd name="T6" fmla="*/ 0 w 7247"/>
                <a:gd name="T7" fmla="*/ 0 h 7040"/>
                <a:gd name="T8" fmla="*/ 0 w 7247"/>
                <a:gd name="T9" fmla="*/ 0 h 7040"/>
                <a:gd name="T10" fmla="*/ 0 w 7247"/>
                <a:gd name="T11" fmla="*/ 0 h 7040"/>
                <a:gd name="T12" fmla="*/ 0 w 7247"/>
                <a:gd name="T13" fmla="*/ 0 h 7040"/>
                <a:gd name="T14" fmla="*/ 0 w 7247"/>
                <a:gd name="T15" fmla="*/ 0 h 7040"/>
                <a:gd name="T16" fmla="*/ 0 w 7247"/>
                <a:gd name="T17" fmla="*/ 0 h 7040"/>
                <a:gd name="T18" fmla="*/ 0 w 7247"/>
                <a:gd name="T19" fmla="*/ 0 h 7040"/>
                <a:gd name="T20" fmla="*/ 0 w 7247"/>
                <a:gd name="T21" fmla="*/ 0 h 7040"/>
                <a:gd name="T22" fmla="*/ 0 w 7247"/>
                <a:gd name="T23" fmla="*/ 0 h 7040"/>
                <a:gd name="T24" fmla="*/ 0 w 7247"/>
                <a:gd name="T25" fmla="*/ 0 h 7040"/>
                <a:gd name="T26" fmla="*/ 0 w 7247"/>
                <a:gd name="T27" fmla="*/ 0 h 7040"/>
                <a:gd name="T28" fmla="*/ 0 w 7247"/>
                <a:gd name="T29" fmla="*/ 0 h 7040"/>
                <a:gd name="T30" fmla="*/ 0 w 7247"/>
                <a:gd name="T31" fmla="*/ 0 h 7040"/>
                <a:gd name="T32" fmla="*/ 0 w 7247"/>
                <a:gd name="T33" fmla="*/ 0 h 7040"/>
                <a:gd name="T34" fmla="*/ 0 w 7247"/>
                <a:gd name="T35" fmla="*/ 0 h 7040"/>
                <a:gd name="T36" fmla="*/ 0 w 7247"/>
                <a:gd name="T37" fmla="*/ 0 h 7040"/>
                <a:gd name="T38" fmla="*/ 0 w 7247"/>
                <a:gd name="T39" fmla="*/ 0 h 7040"/>
                <a:gd name="T40" fmla="*/ 0 w 7247"/>
                <a:gd name="T41" fmla="*/ 0 h 7040"/>
                <a:gd name="T42" fmla="*/ 0 w 7247"/>
                <a:gd name="T43" fmla="*/ 0 h 7040"/>
                <a:gd name="T44" fmla="*/ 0 w 7247"/>
                <a:gd name="T45" fmla="*/ 0 h 7040"/>
                <a:gd name="T46" fmla="*/ 0 w 7247"/>
                <a:gd name="T47" fmla="*/ 0 h 7040"/>
                <a:gd name="T48" fmla="*/ 0 w 7247"/>
                <a:gd name="T49" fmla="*/ 0 h 7040"/>
                <a:gd name="T50" fmla="*/ 0 w 7247"/>
                <a:gd name="T51" fmla="*/ 0 h 7040"/>
                <a:gd name="T52" fmla="*/ 0 w 7247"/>
                <a:gd name="T53" fmla="*/ 0 h 7040"/>
                <a:gd name="T54" fmla="*/ 0 w 7247"/>
                <a:gd name="T55" fmla="*/ 0 h 7040"/>
                <a:gd name="T56" fmla="*/ 0 w 7247"/>
                <a:gd name="T57" fmla="*/ 0 h 7040"/>
                <a:gd name="T58" fmla="*/ 0 w 7247"/>
                <a:gd name="T59" fmla="*/ 0 h 7040"/>
                <a:gd name="T60" fmla="*/ 0 w 7247"/>
                <a:gd name="T61" fmla="*/ 0 h 7040"/>
                <a:gd name="T62" fmla="*/ 0 w 7247"/>
                <a:gd name="T63" fmla="*/ 0 h 7040"/>
                <a:gd name="T64" fmla="*/ 0 w 7247"/>
                <a:gd name="T65" fmla="*/ 0 h 7040"/>
                <a:gd name="T66" fmla="*/ 0 w 7247"/>
                <a:gd name="T67" fmla="*/ 0 h 7040"/>
                <a:gd name="T68" fmla="*/ 0 w 7247"/>
                <a:gd name="T69" fmla="*/ 0 h 7040"/>
                <a:gd name="T70" fmla="*/ 0 w 7247"/>
                <a:gd name="T71" fmla="*/ 0 h 7040"/>
                <a:gd name="T72" fmla="*/ 0 w 7247"/>
                <a:gd name="T73" fmla="*/ 0 h 7040"/>
                <a:gd name="T74" fmla="*/ 0 w 7247"/>
                <a:gd name="T75" fmla="*/ 0 h 7040"/>
                <a:gd name="T76" fmla="*/ 0 w 7247"/>
                <a:gd name="T77" fmla="*/ 0 h 7040"/>
                <a:gd name="T78" fmla="*/ 0 w 7247"/>
                <a:gd name="T79" fmla="*/ 0 h 7040"/>
                <a:gd name="T80" fmla="*/ 0 w 7247"/>
                <a:gd name="T81" fmla="*/ 0 h 7040"/>
                <a:gd name="T82" fmla="*/ 0 w 7247"/>
                <a:gd name="T83" fmla="*/ 0 h 7040"/>
                <a:gd name="T84" fmla="*/ 0 w 7247"/>
                <a:gd name="T85" fmla="*/ 0 h 7040"/>
                <a:gd name="T86" fmla="*/ 0 w 7247"/>
                <a:gd name="T87" fmla="*/ 0 h 7040"/>
                <a:gd name="T88" fmla="*/ 0 w 7247"/>
                <a:gd name="T89" fmla="*/ 0 h 7040"/>
                <a:gd name="T90" fmla="*/ 0 w 7247"/>
                <a:gd name="T91" fmla="*/ 0 h 7040"/>
                <a:gd name="T92" fmla="*/ 0 w 7247"/>
                <a:gd name="T93" fmla="*/ 0 h 7040"/>
                <a:gd name="T94" fmla="*/ 0 w 7247"/>
                <a:gd name="T95" fmla="*/ 0 h 7040"/>
                <a:gd name="T96" fmla="*/ 0 w 7247"/>
                <a:gd name="T97" fmla="*/ 0 h 7040"/>
                <a:gd name="T98" fmla="*/ 0 w 7247"/>
                <a:gd name="T99" fmla="*/ 0 h 7040"/>
                <a:gd name="T100" fmla="*/ 0 w 7247"/>
                <a:gd name="T101" fmla="*/ 0 h 7040"/>
                <a:gd name="T102" fmla="*/ 0 w 7247"/>
                <a:gd name="T103" fmla="*/ 0 h 7040"/>
                <a:gd name="T104" fmla="*/ 0 w 7247"/>
                <a:gd name="T105" fmla="*/ 0 h 704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7247" h="7040">
                  <a:moveTo>
                    <a:pt x="2064" y="1540"/>
                  </a:moveTo>
                  <a:lnTo>
                    <a:pt x="1855" y="1499"/>
                  </a:lnTo>
                  <a:lnTo>
                    <a:pt x="1658" y="1479"/>
                  </a:lnTo>
                  <a:lnTo>
                    <a:pt x="1470" y="1482"/>
                  </a:lnTo>
                  <a:lnTo>
                    <a:pt x="1293" y="1505"/>
                  </a:lnTo>
                  <a:lnTo>
                    <a:pt x="1127" y="1545"/>
                  </a:lnTo>
                  <a:lnTo>
                    <a:pt x="973" y="1602"/>
                  </a:lnTo>
                  <a:lnTo>
                    <a:pt x="829" y="1675"/>
                  </a:lnTo>
                  <a:lnTo>
                    <a:pt x="696" y="1763"/>
                  </a:lnTo>
                  <a:lnTo>
                    <a:pt x="574" y="1863"/>
                  </a:lnTo>
                  <a:lnTo>
                    <a:pt x="464" y="1975"/>
                  </a:lnTo>
                  <a:lnTo>
                    <a:pt x="365" y="2098"/>
                  </a:lnTo>
                  <a:lnTo>
                    <a:pt x="278" y="2230"/>
                  </a:lnTo>
                  <a:lnTo>
                    <a:pt x="203" y="2370"/>
                  </a:lnTo>
                  <a:lnTo>
                    <a:pt x="139" y="2516"/>
                  </a:lnTo>
                  <a:lnTo>
                    <a:pt x="87" y="2668"/>
                  </a:lnTo>
                  <a:lnTo>
                    <a:pt x="47" y="2822"/>
                  </a:lnTo>
                  <a:lnTo>
                    <a:pt x="19" y="2981"/>
                  </a:lnTo>
                  <a:lnTo>
                    <a:pt x="4" y="3140"/>
                  </a:lnTo>
                  <a:lnTo>
                    <a:pt x="0" y="3298"/>
                  </a:lnTo>
                  <a:lnTo>
                    <a:pt x="9" y="3456"/>
                  </a:lnTo>
                  <a:lnTo>
                    <a:pt x="30" y="3611"/>
                  </a:lnTo>
                  <a:lnTo>
                    <a:pt x="63" y="3762"/>
                  </a:lnTo>
                  <a:lnTo>
                    <a:pt x="110" y="3907"/>
                  </a:lnTo>
                  <a:lnTo>
                    <a:pt x="169" y="4046"/>
                  </a:lnTo>
                  <a:lnTo>
                    <a:pt x="240" y="4176"/>
                  </a:lnTo>
                  <a:lnTo>
                    <a:pt x="325" y="4298"/>
                  </a:lnTo>
                  <a:lnTo>
                    <a:pt x="422" y="4408"/>
                  </a:lnTo>
                  <a:lnTo>
                    <a:pt x="533" y="4508"/>
                  </a:lnTo>
                  <a:lnTo>
                    <a:pt x="658" y="4593"/>
                  </a:lnTo>
                  <a:lnTo>
                    <a:pt x="795" y="4664"/>
                  </a:lnTo>
                  <a:lnTo>
                    <a:pt x="946" y="4718"/>
                  </a:lnTo>
                  <a:lnTo>
                    <a:pt x="1110" y="4757"/>
                  </a:lnTo>
                  <a:lnTo>
                    <a:pt x="1008" y="4893"/>
                  </a:lnTo>
                  <a:lnTo>
                    <a:pt x="929" y="5032"/>
                  </a:lnTo>
                  <a:lnTo>
                    <a:pt x="872" y="5171"/>
                  </a:lnTo>
                  <a:lnTo>
                    <a:pt x="835" y="5311"/>
                  </a:lnTo>
                  <a:lnTo>
                    <a:pt x="818" y="5450"/>
                  </a:lnTo>
                  <a:lnTo>
                    <a:pt x="819" y="5588"/>
                  </a:lnTo>
                  <a:lnTo>
                    <a:pt x="837" y="5723"/>
                  </a:lnTo>
                  <a:lnTo>
                    <a:pt x="872" y="5857"/>
                  </a:lnTo>
                  <a:lnTo>
                    <a:pt x="922" y="5986"/>
                  </a:lnTo>
                  <a:lnTo>
                    <a:pt x="985" y="6112"/>
                  </a:lnTo>
                  <a:lnTo>
                    <a:pt x="1062" y="6233"/>
                  </a:lnTo>
                  <a:lnTo>
                    <a:pt x="1150" y="6349"/>
                  </a:lnTo>
                  <a:lnTo>
                    <a:pt x="1249" y="6457"/>
                  </a:lnTo>
                  <a:lnTo>
                    <a:pt x="1358" y="6559"/>
                  </a:lnTo>
                  <a:lnTo>
                    <a:pt x="1476" y="6653"/>
                  </a:lnTo>
                  <a:lnTo>
                    <a:pt x="1600" y="6739"/>
                  </a:lnTo>
                  <a:lnTo>
                    <a:pt x="1731" y="6815"/>
                  </a:lnTo>
                  <a:lnTo>
                    <a:pt x="1867" y="6881"/>
                  </a:lnTo>
                  <a:lnTo>
                    <a:pt x="2008" y="6938"/>
                  </a:lnTo>
                  <a:lnTo>
                    <a:pt x="2151" y="6982"/>
                  </a:lnTo>
                  <a:lnTo>
                    <a:pt x="2297" y="7014"/>
                  </a:lnTo>
                  <a:lnTo>
                    <a:pt x="2443" y="7034"/>
                  </a:lnTo>
                  <a:lnTo>
                    <a:pt x="2589" y="7040"/>
                  </a:lnTo>
                  <a:lnTo>
                    <a:pt x="2734" y="7032"/>
                  </a:lnTo>
                  <a:lnTo>
                    <a:pt x="2876" y="7009"/>
                  </a:lnTo>
                  <a:lnTo>
                    <a:pt x="3015" y="6970"/>
                  </a:lnTo>
                  <a:lnTo>
                    <a:pt x="3149" y="6915"/>
                  </a:lnTo>
                  <a:lnTo>
                    <a:pt x="3278" y="6841"/>
                  </a:lnTo>
                  <a:lnTo>
                    <a:pt x="3399" y="6751"/>
                  </a:lnTo>
                  <a:lnTo>
                    <a:pt x="3513" y="6643"/>
                  </a:lnTo>
                  <a:lnTo>
                    <a:pt x="3617" y="6514"/>
                  </a:lnTo>
                  <a:lnTo>
                    <a:pt x="3712" y="6366"/>
                  </a:lnTo>
                  <a:lnTo>
                    <a:pt x="3833" y="6508"/>
                  </a:lnTo>
                  <a:lnTo>
                    <a:pt x="3961" y="6633"/>
                  </a:lnTo>
                  <a:lnTo>
                    <a:pt x="4095" y="6739"/>
                  </a:lnTo>
                  <a:lnTo>
                    <a:pt x="4235" y="6827"/>
                  </a:lnTo>
                  <a:lnTo>
                    <a:pt x="4380" y="6899"/>
                  </a:lnTo>
                  <a:lnTo>
                    <a:pt x="4528" y="6953"/>
                  </a:lnTo>
                  <a:lnTo>
                    <a:pt x="4680" y="6992"/>
                  </a:lnTo>
                  <a:lnTo>
                    <a:pt x="4832" y="7016"/>
                  </a:lnTo>
                  <a:lnTo>
                    <a:pt x="4985" y="7026"/>
                  </a:lnTo>
                  <a:lnTo>
                    <a:pt x="5138" y="7021"/>
                  </a:lnTo>
                  <a:lnTo>
                    <a:pt x="5289" y="7004"/>
                  </a:lnTo>
                  <a:lnTo>
                    <a:pt x="5439" y="6974"/>
                  </a:lnTo>
                  <a:lnTo>
                    <a:pt x="5584" y="6932"/>
                  </a:lnTo>
                  <a:lnTo>
                    <a:pt x="5725" y="6878"/>
                  </a:lnTo>
                  <a:lnTo>
                    <a:pt x="5860" y="6814"/>
                  </a:lnTo>
                  <a:lnTo>
                    <a:pt x="5989" y="6740"/>
                  </a:lnTo>
                  <a:lnTo>
                    <a:pt x="6111" y="6657"/>
                  </a:lnTo>
                  <a:lnTo>
                    <a:pt x="6225" y="6564"/>
                  </a:lnTo>
                  <a:lnTo>
                    <a:pt x="6329" y="6464"/>
                  </a:lnTo>
                  <a:lnTo>
                    <a:pt x="6422" y="6357"/>
                  </a:lnTo>
                  <a:lnTo>
                    <a:pt x="6504" y="6242"/>
                  </a:lnTo>
                  <a:lnTo>
                    <a:pt x="6573" y="6121"/>
                  </a:lnTo>
                  <a:lnTo>
                    <a:pt x="6629" y="5995"/>
                  </a:lnTo>
                  <a:lnTo>
                    <a:pt x="6670" y="5864"/>
                  </a:lnTo>
                  <a:lnTo>
                    <a:pt x="6696" y="5728"/>
                  </a:lnTo>
                  <a:lnTo>
                    <a:pt x="6705" y="5589"/>
                  </a:lnTo>
                  <a:lnTo>
                    <a:pt x="6697" y="5447"/>
                  </a:lnTo>
                  <a:lnTo>
                    <a:pt x="6670" y="5303"/>
                  </a:lnTo>
                  <a:lnTo>
                    <a:pt x="6624" y="5156"/>
                  </a:lnTo>
                  <a:lnTo>
                    <a:pt x="6557" y="5009"/>
                  </a:lnTo>
                  <a:lnTo>
                    <a:pt x="6469" y="4861"/>
                  </a:lnTo>
                  <a:lnTo>
                    <a:pt x="6358" y="4713"/>
                  </a:lnTo>
                  <a:lnTo>
                    <a:pt x="6519" y="4644"/>
                  </a:lnTo>
                  <a:lnTo>
                    <a:pt x="6662" y="4562"/>
                  </a:lnTo>
                  <a:lnTo>
                    <a:pt x="6788" y="4469"/>
                  </a:lnTo>
                  <a:lnTo>
                    <a:pt x="6898" y="4364"/>
                  </a:lnTo>
                  <a:lnTo>
                    <a:pt x="6992" y="4250"/>
                  </a:lnTo>
                  <a:lnTo>
                    <a:pt x="7071" y="4127"/>
                  </a:lnTo>
                  <a:lnTo>
                    <a:pt x="7135" y="3998"/>
                  </a:lnTo>
                  <a:lnTo>
                    <a:pt x="7183" y="3861"/>
                  </a:lnTo>
                  <a:lnTo>
                    <a:pt x="7218" y="3720"/>
                  </a:lnTo>
                  <a:lnTo>
                    <a:pt x="7239" y="3575"/>
                  </a:lnTo>
                  <a:lnTo>
                    <a:pt x="7247" y="3428"/>
                  </a:lnTo>
                  <a:lnTo>
                    <a:pt x="7242" y="3278"/>
                  </a:lnTo>
                  <a:lnTo>
                    <a:pt x="7224" y="3128"/>
                  </a:lnTo>
                  <a:lnTo>
                    <a:pt x="7195" y="2978"/>
                  </a:lnTo>
                  <a:lnTo>
                    <a:pt x="7155" y="2830"/>
                  </a:lnTo>
                  <a:lnTo>
                    <a:pt x="7104" y="2685"/>
                  </a:lnTo>
                  <a:lnTo>
                    <a:pt x="7042" y="2544"/>
                  </a:lnTo>
                  <a:lnTo>
                    <a:pt x="6970" y="2408"/>
                  </a:lnTo>
                  <a:lnTo>
                    <a:pt x="6889" y="2278"/>
                  </a:lnTo>
                  <a:lnTo>
                    <a:pt x="6799" y="2156"/>
                  </a:lnTo>
                  <a:lnTo>
                    <a:pt x="6700" y="2042"/>
                  </a:lnTo>
                  <a:lnTo>
                    <a:pt x="6594" y="1937"/>
                  </a:lnTo>
                  <a:lnTo>
                    <a:pt x="6480" y="1844"/>
                  </a:lnTo>
                  <a:lnTo>
                    <a:pt x="6359" y="1763"/>
                  </a:lnTo>
                  <a:lnTo>
                    <a:pt x="6231" y="1693"/>
                  </a:lnTo>
                  <a:lnTo>
                    <a:pt x="6096" y="1639"/>
                  </a:lnTo>
                  <a:lnTo>
                    <a:pt x="5956" y="1599"/>
                  </a:lnTo>
                  <a:lnTo>
                    <a:pt x="5811" y="1576"/>
                  </a:lnTo>
                  <a:lnTo>
                    <a:pt x="5661" y="1571"/>
                  </a:lnTo>
                  <a:lnTo>
                    <a:pt x="5507" y="1584"/>
                  </a:lnTo>
                  <a:lnTo>
                    <a:pt x="5348" y="1616"/>
                  </a:lnTo>
                  <a:lnTo>
                    <a:pt x="5187" y="1670"/>
                  </a:lnTo>
                  <a:lnTo>
                    <a:pt x="5206" y="1468"/>
                  </a:lnTo>
                  <a:lnTo>
                    <a:pt x="5202" y="1280"/>
                  </a:lnTo>
                  <a:lnTo>
                    <a:pt x="5176" y="1104"/>
                  </a:lnTo>
                  <a:lnTo>
                    <a:pt x="5132" y="941"/>
                  </a:lnTo>
                  <a:lnTo>
                    <a:pt x="5068" y="793"/>
                  </a:lnTo>
                  <a:lnTo>
                    <a:pt x="4989" y="656"/>
                  </a:lnTo>
                  <a:lnTo>
                    <a:pt x="4894" y="533"/>
                  </a:lnTo>
                  <a:lnTo>
                    <a:pt x="4785" y="423"/>
                  </a:lnTo>
                  <a:lnTo>
                    <a:pt x="4665" y="325"/>
                  </a:lnTo>
                  <a:lnTo>
                    <a:pt x="4533" y="241"/>
                  </a:lnTo>
                  <a:lnTo>
                    <a:pt x="4393" y="169"/>
                  </a:lnTo>
                  <a:lnTo>
                    <a:pt x="4245" y="109"/>
                  </a:lnTo>
                  <a:lnTo>
                    <a:pt x="4091" y="63"/>
                  </a:lnTo>
                  <a:lnTo>
                    <a:pt x="3933" y="30"/>
                  </a:lnTo>
                  <a:lnTo>
                    <a:pt x="3771" y="9"/>
                  </a:lnTo>
                  <a:lnTo>
                    <a:pt x="3609" y="0"/>
                  </a:lnTo>
                  <a:lnTo>
                    <a:pt x="3447" y="4"/>
                  </a:lnTo>
                  <a:lnTo>
                    <a:pt x="3286" y="20"/>
                  </a:lnTo>
                  <a:lnTo>
                    <a:pt x="3129" y="49"/>
                  </a:lnTo>
                  <a:lnTo>
                    <a:pt x="2975" y="91"/>
                  </a:lnTo>
                  <a:lnTo>
                    <a:pt x="2829" y="145"/>
                  </a:lnTo>
                  <a:lnTo>
                    <a:pt x="2690" y="211"/>
                  </a:lnTo>
                  <a:lnTo>
                    <a:pt x="2560" y="289"/>
                  </a:lnTo>
                  <a:lnTo>
                    <a:pt x="2442" y="379"/>
                  </a:lnTo>
                  <a:lnTo>
                    <a:pt x="2335" y="483"/>
                  </a:lnTo>
                  <a:lnTo>
                    <a:pt x="2243" y="597"/>
                  </a:lnTo>
                  <a:lnTo>
                    <a:pt x="2165" y="725"/>
                  </a:lnTo>
                  <a:lnTo>
                    <a:pt x="2105" y="863"/>
                  </a:lnTo>
                  <a:lnTo>
                    <a:pt x="2063" y="1015"/>
                  </a:lnTo>
                  <a:lnTo>
                    <a:pt x="2041" y="1177"/>
                  </a:lnTo>
                  <a:lnTo>
                    <a:pt x="2041" y="1353"/>
                  </a:lnTo>
                  <a:lnTo>
                    <a:pt x="2064" y="15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24"/>
            <p:cNvSpPr>
              <a:spLocks/>
            </p:cNvSpPr>
            <p:nvPr userDrawn="1"/>
          </p:nvSpPr>
          <p:spPr bwMode="gray">
            <a:xfrm>
              <a:off x="724" y="346"/>
              <a:ext cx="45" cy="45"/>
            </a:xfrm>
            <a:custGeom>
              <a:avLst/>
              <a:gdLst>
                <a:gd name="T0" fmla="*/ 0 w 1994"/>
                <a:gd name="T1" fmla="*/ 0 h 1999"/>
                <a:gd name="T2" fmla="*/ 0 w 1994"/>
                <a:gd name="T3" fmla="*/ 0 h 1999"/>
                <a:gd name="T4" fmla="*/ 0 w 1994"/>
                <a:gd name="T5" fmla="*/ 0 h 1999"/>
                <a:gd name="T6" fmla="*/ 0 w 1994"/>
                <a:gd name="T7" fmla="*/ 0 h 1999"/>
                <a:gd name="T8" fmla="*/ 0 w 1994"/>
                <a:gd name="T9" fmla="*/ 0 h 1999"/>
                <a:gd name="T10" fmla="*/ 0 w 1994"/>
                <a:gd name="T11" fmla="*/ 0 h 1999"/>
                <a:gd name="T12" fmla="*/ 0 w 1994"/>
                <a:gd name="T13" fmla="*/ 0 h 1999"/>
                <a:gd name="T14" fmla="*/ 0 w 1994"/>
                <a:gd name="T15" fmla="*/ 0 h 1999"/>
                <a:gd name="T16" fmla="*/ 0 w 1994"/>
                <a:gd name="T17" fmla="*/ 0 h 1999"/>
                <a:gd name="T18" fmla="*/ 0 w 1994"/>
                <a:gd name="T19" fmla="*/ 0 h 1999"/>
                <a:gd name="T20" fmla="*/ 0 w 1994"/>
                <a:gd name="T21" fmla="*/ 0 h 1999"/>
                <a:gd name="T22" fmla="*/ 0 w 1994"/>
                <a:gd name="T23" fmla="*/ 0 h 1999"/>
                <a:gd name="T24" fmla="*/ 0 w 1994"/>
                <a:gd name="T25" fmla="*/ 0 h 1999"/>
                <a:gd name="T26" fmla="*/ 0 w 1994"/>
                <a:gd name="T27" fmla="*/ 0 h 1999"/>
                <a:gd name="T28" fmla="*/ 0 w 1994"/>
                <a:gd name="T29" fmla="*/ 0 h 1999"/>
                <a:gd name="T30" fmla="*/ 0 w 1994"/>
                <a:gd name="T31" fmla="*/ 0 h 1999"/>
                <a:gd name="T32" fmla="*/ 0 w 1994"/>
                <a:gd name="T33" fmla="*/ 0 h 1999"/>
                <a:gd name="T34" fmla="*/ 0 w 1994"/>
                <a:gd name="T35" fmla="*/ 0 h 1999"/>
                <a:gd name="T36" fmla="*/ 0 w 1994"/>
                <a:gd name="T37" fmla="*/ 0 h 1999"/>
                <a:gd name="T38" fmla="*/ 0 w 1994"/>
                <a:gd name="T39" fmla="*/ 0 h 1999"/>
                <a:gd name="T40" fmla="*/ 0 w 1994"/>
                <a:gd name="T41" fmla="*/ 0 h 1999"/>
                <a:gd name="T42" fmla="*/ 0 w 1994"/>
                <a:gd name="T43" fmla="*/ 0 h 1999"/>
                <a:gd name="T44" fmla="*/ 0 w 1994"/>
                <a:gd name="T45" fmla="*/ 0 h 1999"/>
                <a:gd name="T46" fmla="*/ 0 w 1994"/>
                <a:gd name="T47" fmla="*/ 0 h 1999"/>
                <a:gd name="T48" fmla="*/ 0 w 1994"/>
                <a:gd name="T49" fmla="*/ 0 h 1999"/>
                <a:gd name="T50" fmla="*/ 0 w 1994"/>
                <a:gd name="T51" fmla="*/ 0 h 1999"/>
                <a:gd name="T52" fmla="*/ 0 w 1994"/>
                <a:gd name="T53" fmla="*/ 0 h 1999"/>
                <a:gd name="T54" fmla="*/ 0 w 1994"/>
                <a:gd name="T55" fmla="*/ 0 h 1999"/>
                <a:gd name="T56" fmla="*/ 0 w 1994"/>
                <a:gd name="T57" fmla="*/ 0 h 1999"/>
                <a:gd name="T58" fmla="*/ 0 w 1994"/>
                <a:gd name="T59" fmla="*/ 0 h 1999"/>
                <a:gd name="T60" fmla="*/ 0 w 1994"/>
                <a:gd name="T61" fmla="*/ 0 h 1999"/>
                <a:gd name="T62" fmla="*/ 0 w 1994"/>
                <a:gd name="T63" fmla="*/ 0 h 1999"/>
                <a:gd name="T64" fmla="*/ 0 w 1994"/>
                <a:gd name="T65" fmla="*/ 0 h 1999"/>
                <a:gd name="T66" fmla="*/ 0 w 1994"/>
                <a:gd name="T67" fmla="*/ 0 h 1999"/>
                <a:gd name="T68" fmla="*/ 0 w 1994"/>
                <a:gd name="T69" fmla="*/ 0 h 1999"/>
                <a:gd name="T70" fmla="*/ 0 w 1994"/>
                <a:gd name="T71" fmla="*/ 0 h 1999"/>
                <a:gd name="T72" fmla="*/ 0 w 1994"/>
                <a:gd name="T73" fmla="*/ 0 h 1999"/>
                <a:gd name="T74" fmla="*/ 0 w 1994"/>
                <a:gd name="T75" fmla="*/ 0 h 1999"/>
                <a:gd name="T76" fmla="*/ 0 w 1994"/>
                <a:gd name="T77" fmla="*/ 0 h 1999"/>
                <a:gd name="T78" fmla="*/ 0 w 1994"/>
                <a:gd name="T79" fmla="*/ 0 h 1999"/>
                <a:gd name="T80" fmla="*/ 0 w 1994"/>
                <a:gd name="T81" fmla="*/ 0 h 1999"/>
                <a:gd name="T82" fmla="*/ 0 w 1994"/>
                <a:gd name="T83" fmla="*/ 0 h 1999"/>
                <a:gd name="T84" fmla="*/ 0 w 1994"/>
                <a:gd name="T85" fmla="*/ 0 h 199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994" h="1999">
                  <a:moveTo>
                    <a:pt x="997" y="0"/>
                  </a:moveTo>
                  <a:lnTo>
                    <a:pt x="1048" y="1"/>
                  </a:lnTo>
                  <a:lnTo>
                    <a:pt x="1098" y="5"/>
                  </a:lnTo>
                  <a:lnTo>
                    <a:pt x="1148" y="11"/>
                  </a:lnTo>
                  <a:lnTo>
                    <a:pt x="1197" y="20"/>
                  </a:lnTo>
                  <a:lnTo>
                    <a:pt x="1245" y="31"/>
                  </a:lnTo>
                  <a:lnTo>
                    <a:pt x="1293" y="45"/>
                  </a:lnTo>
                  <a:lnTo>
                    <a:pt x="1339" y="60"/>
                  </a:lnTo>
                  <a:lnTo>
                    <a:pt x="1384" y="78"/>
                  </a:lnTo>
                  <a:lnTo>
                    <a:pt x="1428" y="98"/>
                  </a:lnTo>
                  <a:lnTo>
                    <a:pt x="1471" y="120"/>
                  </a:lnTo>
                  <a:lnTo>
                    <a:pt x="1513" y="144"/>
                  </a:lnTo>
                  <a:lnTo>
                    <a:pt x="1554" y="170"/>
                  </a:lnTo>
                  <a:lnTo>
                    <a:pt x="1593" y="198"/>
                  </a:lnTo>
                  <a:lnTo>
                    <a:pt x="1631" y="229"/>
                  </a:lnTo>
                  <a:lnTo>
                    <a:pt x="1667" y="260"/>
                  </a:lnTo>
                  <a:lnTo>
                    <a:pt x="1702" y="293"/>
                  </a:lnTo>
                  <a:lnTo>
                    <a:pt x="1735" y="328"/>
                  </a:lnTo>
                  <a:lnTo>
                    <a:pt x="1766" y="364"/>
                  </a:lnTo>
                  <a:lnTo>
                    <a:pt x="1796" y="401"/>
                  </a:lnTo>
                  <a:lnTo>
                    <a:pt x="1824" y="441"/>
                  </a:lnTo>
                  <a:lnTo>
                    <a:pt x="1850" y="482"/>
                  </a:lnTo>
                  <a:lnTo>
                    <a:pt x="1874" y="524"/>
                  </a:lnTo>
                  <a:lnTo>
                    <a:pt x="1896" y="567"/>
                  </a:lnTo>
                  <a:lnTo>
                    <a:pt x="1916" y="611"/>
                  </a:lnTo>
                  <a:lnTo>
                    <a:pt x="1934" y="656"/>
                  </a:lnTo>
                  <a:lnTo>
                    <a:pt x="1949" y="702"/>
                  </a:lnTo>
                  <a:lnTo>
                    <a:pt x="1963" y="750"/>
                  </a:lnTo>
                  <a:lnTo>
                    <a:pt x="1974" y="799"/>
                  </a:lnTo>
                  <a:lnTo>
                    <a:pt x="1983" y="848"/>
                  </a:lnTo>
                  <a:lnTo>
                    <a:pt x="1989" y="897"/>
                  </a:lnTo>
                  <a:lnTo>
                    <a:pt x="1993" y="948"/>
                  </a:lnTo>
                  <a:lnTo>
                    <a:pt x="1994" y="999"/>
                  </a:lnTo>
                  <a:lnTo>
                    <a:pt x="1993" y="1051"/>
                  </a:lnTo>
                  <a:lnTo>
                    <a:pt x="1989" y="1102"/>
                  </a:lnTo>
                  <a:lnTo>
                    <a:pt x="1983" y="1151"/>
                  </a:lnTo>
                  <a:lnTo>
                    <a:pt x="1974" y="1200"/>
                  </a:lnTo>
                  <a:lnTo>
                    <a:pt x="1963" y="1248"/>
                  </a:lnTo>
                  <a:lnTo>
                    <a:pt x="1949" y="1297"/>
                  </a:lnTo>
                  <a:lnTo>
                    <a:pt x="1934" y="1343"/>
                  </a:lnTo>
                  <a:lnTo>
                    <a:pt x="1916" y="1388"/>
                  </a:lnTo>
                  <a:lnTo>
                    <a:pt x="1896" y="1432"/>
                  </a:lnTo>
                  <a:lnTo>
                    <a:pt x="1874" y="1475"/>
                  </a:lnTo>
                  <a:lnTo>
                    <a:pt x="1850" y="1517"/>
                  </a:lnTo>
                  <a:lnTo>
                    <a:pt x="1824" y="1557"/>
                  </a:lnTo>
                  <a:lnTo>
                    <a:pt x="1796" y="1597"/>
                  </a:lnTo>
                  <a:lnTo>
                    <a:pt x="1766" y="1635"/>
                  </a:lnTo>
                  <a:lnTo>
                    <a:pt x="1735" y="1671"/>
                  </a:lnTo>
                  <a:lnTo>
                    <a:pt x="1702" y="1706"/>
                  </a:lnTo>
                  <a:lnTo>
                    <a:pt x="1667" y="1739"/>
                  </a:lnTo>
                  <a:lnTo>
                    <a:pt x="1631" y="1770"/>
                  </a:lnTo>
                  <a:lnTo>
                    <a:pt x="1593" y="1800"/>
                  </a:lnTo>
                  <a:lnTo>
                    <a:pt x="1554" y="1829"/>
                  </a:lnTo>
                  <a:lnTo>
                    <a:pt x="1513" y="1855"/>
                  </a:lnTo>
                  <a:lnTo>
                    <a:pt x="1471" y="1879"/>
                  </a:lnTo>
                  <a:lnTo>
                    <a:pt x="1428" y="1901"/>
                  </a:lnTo>
                  <a:lnTo>
                    <a:pt x="1384" y="1921"/>
                  </a:lnTo>
                  <a:lnTo>
                    <a:pt x="1339" y="1939"/>
                  </a:lnTo>
                  <a:lnTo>
                    <a:pt x="1293" y="1954"/>
                  </a:lnTo>
                  <a:lnTo>
                    <a:pt x="1245" y="1968"/>
                  </a:lnTo>
                  <a:lnTo>
                    <a:pt x="1197" y="1979"/>
                  </a:lnTo>
                  <a:lnTo>
                    <a:pt x="1148" y="1988"/>
                  </a:lnTo>
                  <a:lnTo>
                    <a:pt x="1098" y="1994"/>
                  </a:lnTo>
                  <a:lnTo>
                    <a:pt x="1048" y="1998"/>
                  </a:lnTo>
                  <a:lnTo>
                    <a:pt x="997" y="1999"/>
                  </a:lnTo>
                  <a:lnTo>
                    <a:pt x="946" y="1998"/>
                  </a:lnTo>
                  <a:lnTo>
                    <a:pt x="895" y="1994"/>
                  </a:lnTo>
                  <a:lnTo>
                    <a:pt x="846" y="1988"/>
                  </a:lnTo>
                  <a:lnTo>
                    <a:pt x="797" y="1979"/>
                  </a:lnTo>
                  <a:lnTo>
                    <a:pt x="748" y="1968"/>
                  </a:lnTo>
                  <a:lnTo>
                    <a:pt x="700" y="1954"/>
                  </a:lnTo>
                  <a:lnTo>
                    <a:pt x="654" y="1939"/>
                  </a:lnTo>
                  <a:lnTo>
                    <a:pt x="609" y="1921"/>
                  </a:lnTo>
                  <a:lnTo>
                    <a:pt x="565" y="1901"/>
                  </a:lnTo>
                  <a:lnTo>
                    <a:pt x="522" y="1879"/>
                  </a:lnTo>
                  <a:lnTo>
                    <a:pt x="480" y="1855"/>
                  </a:lnTo>
                  <a:lnTo>
                    <a:pt x="439" y="1829"/>
                  </a:lnTo>
                  <a:lnTo>
                    <a:pt x="400" y="1800"/>
                  </a:lnTo>
                  <a:lnTo>
                    <a:pt x="363" y="1770"/>
                  </a:lnTo>
                  <a:lnTo>
                    <a:pt x="327" y="1739"/>
                  </a:lnTo>
                  <a:lnTo>
                    <a:pt x="292" y="1706"/>
                  </a:lnTo>
                  <a:lnTo>
                    <a:pt x="259" y="1671"/>
                  </a:lnTo>
                  <a:lnTo>
                    <a:pt x="228" y="1635"/>
                  </a:lnTo>
                  <a:lnTo>
                    <a:pt x="198" y="1597"/>
                  </a:lnTo>
                  <a:lnTo>
                    <a:pt x="170" y="1557"/>
                  </a:lnTo>
                  <a:lnTo>
                    <a:pt x="144" y="1517"/>
                  </a:lnTo>
                  <a:lnTo>
                    <a:pt x="120" y="1475"/>
                  </a:lnTo>
                  <a:lnTo>
                    <a:pt x="98" y="1432"/>
                  </a:lnTo>
                  <a:lnTo>
                    <a:pt x="78" y="1388"/>
                  </a:lnTo>
                  <a:lnTo>
                    <a:pt x="60" y="1343"/>
                  </a:lnTo>
                  <a:lnTo>
                    <a:pt x="45" y="1297"/>
                  </a:lnTo>
                  <a:lnTo>
                    <a:pt x="31" y="1248"/>
                  </a:lnTo>
                  <a:lnTo>
                    <a:pt x="20" y="1200"/>
                  </a:lnTo>
                  <a:lnTo>
                    <a:pt x="11" y="1151"/>
                  </a:lnTo>
                  <a:lnTo>
                    <a:pt x="5" y="1102"/>
                  </a:lnTo>
                  <a:lnTo>
                    <a:pt x="1" y="1051"/>
                  </a:lnTo>
                  <a:lnTo>
                    <a:pt x="0" y="999"/>
                  </a:lnTo>
                  <a:lnTo>
                    <a:pt x="1" y="948"/>
                  </a:lnTo>
                  <a:lnTo>
                    <a:pt x="5" y="897"/>
                  </a:lnTo>
                  <a:lnTo>
                    <a:pt x="11" y="848"/>
                  </a:lnTo>
                  <a:lnTo>
                    <a:pt x="20" y="799"/>
                  </a:lnTo>
                  <a:lnTo>
                    <a:pt x="31" y="750"/>
                  </a:lnTo>
                  <a:lnTo>
                    <a:pt x="45" y="702"/>
                  </a:lnTo>
                  <a:lnTo>
                    <a:pt x="60" y="656"/>
                  </a:lnTo>
                  <a:lnTo>
                    <a:pt x="78" y="611"/>
                  </a:lnTo>
                  <a:lnTo>
                    <a:pt x="98" y="567"/>
                  </a:lnTo>
                  <a:lnTo>
                    <a:pt x="120" y="524"/>
                  </a:lnTo>
                  <a:lnTo>
                    <a:pt x="144" y="482"/>
                  </a:lnTo>
                  <a:lnTo>
                    <a:pt x="170" y="441"/>
                  </a:lnTo>
                  <a:lnTo>
                    <a:pt x="198" y="401"/>
                  </a:lnTo>
                  <a:lnTo>
                    <a:pt x="228" y="364"/>
                  </a:lnTo>
                  <a:lnTo>
                    <a:pt x="259" y="328"/>
                  </a:lnTo>
                  <a:lnTo>
                    <a:pt x="292" y="293"/>
                  </a:lnTo>
                  <a:lnTo>
                    <a:pt x="327" y="260"/>
                  </a:lnTo>
                  <a:lnTo>
                    <a:pt x="363" y="229"/>
                  </a:lnTo>
                  <a:lnTo>
                    <a:pt x="400" y="198"/>
                  </a:lnTo>
                  <a:lnTo>
                    <a:pt x="439" y="170"/>
                  </a:lnTo>
                  <a:lnTo>
                    <a:pt x="480" y="144"/>
                  </a:lnTo>
                  <a:lnTo>
                    <a:pt x="522" y="120"/>
                  </a:lnTo>
                  <a:lnTo>
                    <a:pt x="565" y="98"/>
                  </a:lnTo>
                  <a:lnTo>
                    <a:pt x="609" y="78"/>
                  </a:lnTo>
                  <a:lnTo>
                    <a:pt x="654" y="60"/>
                  </a:lnTo>
                  <a:lnTo>
                    <a:pt x="700" y="45"/>
                  </a:lnTo>
                  <a:lnTo>
                    <a:pt x="748" y="31"/>
                  </a:lnTo>
                  <a:lnTo>
                    <a:pt x="797" y="20"/>
                  </a:lnTo>
                  <a:lnTo>
                    <a:pt x="846" y="11"/>
                  </a:lnTo>
                  <a:lnTo>
                    <a:pt x="895" y="5"/>
                  </a:lnTo>
                  <a:lnTo>
                    <a:pt x="946" y="1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25"/>
            <p:cNvSpPr>
              <a:spLocks/>
            </p:cNvSpPr>
            <p:nvPr userDrawn="1"/>
          </p:nvSpPr>
          <p:spPr bwMode="gray">
            <a:xfrm>
              <a:off x="625" y="414"/>
              <a:ext cx="182" cy="109"/>
            </a:xfrm>
            <a:custGeom>
              <a:avLst/>
              <a:gdLst>
                <a:gd name="T0" fmla="*/ 0 w 8197"/>
                <a:gd name="T1" fmla="*/ 0 h 4924"/>
                <a:gd name="T2" fmla="*/ 0 w 8197"/>
                <a:gd name="T3" fmla="*/ 0 h 4924"/>
                <a:gd name="T4" fmla="*/ 0 w 8197"/>
                <a:gd name="T5" fmla="*/ 0 h 4924"/>
                <a:gd name="T6" fmla="*/ 0 w 8197"/>
                <a:gd name="T7" fmla="*/ 0 h 4924"/>
                <a:gd name="T8" fmla="*/ 0 w 8197"/>
                <a:gd name="T9" fmla="*/ 0 h 4924"/>
                <a:gd name="T10" fmla="*/ 0 w 8197"/>
                <a:gd name="T11" fmla="*/ 0 h 4924"/>
                <a:gd name="T12" fmla="*/ 0 w 8197"/>
                <a:gd name="T13" fmla="*/ 0 h 4924"/>
                <a:gd name="T14" fmla="*/ 0 w 8197"/>
                <a:gd name="T15" fmla="*/ 0 h 4924"/>
                <a:gd name="T16" fmla="*/ 0 w 8197"/>
                <a:gd name="T17" fmla="*/ 0 h 4924"/>
                <a:gd name="T18" fmla="*/ 0 w 8197"/>
                <a:gd name="T19" fmla="*/ 0 h 4924"/>
                <a:gd name="T20" fmla="*/ 0 w 8197"/>
                <a:gd name="T21" fmla="*/ 0 h 4924"/>
                <a:gd name="T22" fmla="*/ 0 w 8197"/>
                <a:gd name="T23" fmla="*/ 0 h 4924"/>
                <a:gd name="T24" fmla="*/ 0 w 8197"/>
                <a:gd name="T25" fmla="*/ 0 h 4924"/>
                <a:gd name="T26" fmla="*/ 0 w 8197"/>
                <a:gd name="T27" fmla="*/ 0 h 4924"/>
                <a:gd name="T28" fmla="*/ 0 w 8197"/>
                <a:gd name="T29" fmla="*/ 0 h 4924"/>
                <a:gd name="T30" fmla="*/ 0 w 8197"/>
                <a:gd name="T31" fmla="*/ 0 h 4924"/>
                <a:gd name="T32" fmla="*/ 0 w 8197"/>
                <a:gd name="T33" fmla="*/ 0 h 4924"/>
                <a:gd name="T34" fmla="*/ 0 w 8197"/>
                <a:gd name="T35" fmla="*/ 0 h 4924"/>
                <a:gd name="T36" fmla="*/ 0 w 8197"/>
                <a:gd name="T37" fmla="*/ 0 h 4924"/>
                <a:gd name="T38" fmla="*/ 0 w 8197"/>
                <a:gd name="T39" fmla="*/ 0 h 4924"/>
                <a:gd name="T40" fmla="*/ 0 w 8197"/>
                <a:gd name="T41" fmla="*/ 0 h 4924"/>
                <a:gd name="T42" fmla="*/ 0 w 8197"/>
                <a:gd name="T43" fmla="*/ 0 h 4924"/>
                <a:gd name="T44" fmla="*/ 0 w 8197"/>
                <a:gd name="T45" fmla="*/ 0 h 4924"/>
                <a:gd name="T46" fmla="*/ 0 w 8197"/>
                <a:gd name="T47" fmla="*/ 0 h 4924"/>
                <a:gd name="T48" fmla="*/ 0 w 8197"/>
                <a:gd name="T49" fmla="*/ 0 h 4924"/>
                <a:gd name="T50" fmla="*/ 0 w 8197"/>
                <a:gd name="T51" fmla="*/ 0 h 4924"/>
                <a:gd name="T52" fmla="*/ 0 w 8197"/>
                <a:gd name="T53" fmla="*/ 0 h 4924"/>
                <a:gd name="T54" fmla="*/ 0 w 8197"/>
                <a:gd name="T55" fmla="*/ 0 h 4924"/>
                <a:gd name="T56" fmla="*/ 0 w 8197"/>
                <a:gd name="T57" fmla="*/ 0 h 4924"/>
                <a:gd name="T58" fmla="*/ 0 w 8197"/>
                <a:gd name="T59" fmla="*/ 0 h 4924"/>
                <a:gd name="T60" fmla="*/ 0 w 8197"/>
                <a:gd name="T61" fmla="*/ 0 h 4924"/>
                <a:gd name="T62" fmla="*/ 0 w 8197"/>
                <a:gd name="T63" fmla="*/ 0 h 4924"/>
                <a:gd name="T64" fmla="*/ 0 w 8197"/>
                <a:gd name="T65" fmla="*/ 0 h 4924"/>
                <a:gd name="T66" fmla="*/ 0 w 8197"/>
                <a:gd name="T67" fmla="*/ 0 h 4924"/>
                <a:gd name="T68" fmla="*/ 0 w 8197"/>
                <a:gd name="T69" fmla="*/ 0 h 4924"/>
                <a:gd name="T70" fmla="*/ 0 w 8197"/>
                <a:gd name="T71" fmla="*/ 0 h 4924"/>
                <a:gd name="T72" fmla="*/ 0 w 8197"/>
                <a:gd name="T73" fmla="*/ 0 h 4924"/>
                <a:gd name="T74" fmla="*/ 0 w 8197"/>
                <a:gd name="T75" fmla="*/ 0 h 4924"/>
                <a:gd name="T76" fmla="*/ 0 w 8197"/>
                <a:gd name="T77" fmla="*/ 0 h 4924"/>
                <a:gd name="T78" fmla="*/ 0 w 8197"/>
                <a:gd name="T79" fmla="*/ 0 h 4924"/>
                <a:gd name="T80" fmla="*/ 0 w 8197"/>
                <a:gd name="T81" fmla="*/ 0 h 4924"/>
                <a:gd name="T82" fmla="*/ 0 w 8197"/>
                <a:gd name="T83" fmla="*/ 0 h 4924"/>
                <a:gd name="T84" fmla="*/ 0 w 8197"/>
                <a:gd name="T85" fmla="*/ 0 h 4924"/>
                <a:gd name="T86" fmla="*/ 0 w 8197"/>
                <a:gd name="T87" fmla="*/ 0 h 4924"/>
                <a:gd name="T88" fmla="*/ 0 w 8197"/>
                <a:gd name="T89" fmla="*/ 0 h 4924"/>
                <a:gd name="T90" fmla="*/ 0 w 8197"/>
                <a:gd name="T91" fmla="*/ 0 h 4924"/>
                <a:gd name="T92" fmla="*/ 0 w 8197"/>
                <a:gd name="T93" fmla="*/ 0 h 4924"/>
                <a:gd name="T94" fmla="*/ 0 w 8197"/>
                <a:gd name="T95" fmla="*/ 0 h 4924"/>
                <a:gd name="T96" fmla="*/ 0 w 8197"/>
                <a:gd name="T97" fmla="*/ 0 h 4924"/>
                <a:gd name="T98" fmla="*/ 0 w 8197"/>
                <a:gd name="T99" fmla="*/ 0 h 4924"/>
                <a:gd name="T100" fmla="*/ 0 w 8197"/>
                <a:gd name="T101" fmla="*/ 0 h 4924"/>
                <a:gd name="T102" fmla="*/ 0 w 8197"/>
                <a:gd name="T103" fmla="*/ 0 h 4924"/>
                <a:gd name="T104" fmla="*/ 0 w 8197"/>
                <a:gd name="T105" fmla="*/ 0 h 492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8197" h="4924">
                  <a:moveTo>
                    <a:pt x="8197" y="1707"/>
                  </a:moveTo>
                  <a:lnTo>
                    <a:pt x="7939" y="1654"/>
                  </a:lnTo>
                  <a:lnTo>
                    <a:pt x="7678" y="1608"/>
                  </a:lnTo>
                  <a:lnTo>
                    <a:pt x="7411" y="1571"/>
                  </a:lnTo>
                  <a:lnTo>
                    <a:pt x="7141" y="1542"/>
                  </a:lnTo>
                  <a:lnTo>
                    <a:pt x="6869" y="1521"/>
                  </a:lnTo>
                  <a:lnTo>
                    <a:pt x="6594" y="1509"/>
                  </a:lnTo>
                  <a:lnTo>
                    <a:pt x="6318" y="1506"/>
                  </a:lnTo>
                  <a:lnTo>
                    <a:pt x="6042" y="1512"/>
                  </a:lnTo>
                  <a:lnTo>
                    <a:pt x="5764" y="1527"/>
                  </a:lnTo>
                  <a:lnTo>
                    <a:pt x="5487" y="1552"/>
                  </a:lnTo>
                  <a:lnTo>
                    <a:pt x="5211" y="1587"/>
                  </a:lnTo>
                  <a:lnTo>
                    <a:pt x="4936" y="1631"/>
                  </a:lnTo>
                  <a:lnTo>
                    <a:pt x="4663" y="1686"/>
                  </a:lnTo>
                  <a:lnTo>
                    <a:pt x="4393" y="1750"/>
                  </a:lnTo>
                  <a:lnTo>
                    <a:pt x="4127" y="1827"/>
                  </a:lnTo>
                  <a:lnTo>
                    <a:pt x="3864" y="1913"/>
                  </a:lnTo>
                  <a:lnTo>
                    <a:pt x="3607" y="2010"/>
                  </a:lnTo>
                  <a:lnTo>
                    <a:pt x="3353" y="2119"/>
                  </a:lnTo>
                  <a:lnTo>
                    <a:pt x="3106" y="2238"/>
                  </a:lnTo>
                  <a:lnTo>
                    <a:pt x="2866" y="2370"/>
                  </a:lnTo>
                  <a:lnTo>
                    <a:pt x="2631" y="2513"/>
                  </a:lnTo>
                  <a:lnTo>
                    <a:pt x="2405" y="2668"/>
                  </a:lnTo>
                  <a:lnTo>
                    <a:pt x="2187" y="2835"/>
                  </a:lnTo>
                  <a:lnTo>
                    <a:pt x="1977" y="3015"/>
                  </a:lnTo>
                  <a:lnTo>
                    <a:pt x="1778" y="3208"/>
                  </a:lnTo>
                  <a:lnTo>
                    <a:pt x="1588" y="3414"/>
                  </a:lnTo>
                  <a:lnTo>
                    <a:pt x="1409" y="3631"/>
                  </a:lnTo>
                  <a:lnTo>
                    <a:pt x="1242" y="3862"/>
                  </a:lnTo>
                  <a:lnTo>
                    <a:pt x="1085" y="4107"/>
                  </a:lnTo>
                  <a:lnTo>
                    <a:pt x="941" y="4366"/>
                  </a:lnTo>
                  <a:lnTo>
                    <a:pt x="811" y="4638"/>
                  </a:lnTo>
                  <a:lnTo>
                    <a:pt x="694" y="4924"/>
                  </a:lnTo>
                  <a:lnTo>
                    <a:pt x="694" y="4780"/>
                  </a:lnTo>
                  <a:lnTo>
                    <a:pt x="699" y="4632"/>
                  </a:lnTo>
                  <a:lnTo>
                    <a:pt x="711" y="4484"/>
                  </a:lnTo>
                  <a:lnTo>
                    <a:pt x="728" y="4333"/>
                  </a:lnTo>
                  <a:lnTo>
                    <a:pt x="751" y="4181"/>
                  </a:lnTo>
                  <a:lnTo>
                    <a:pt x="780" y="4030"/>
                  </a:lnTo>
                  <a:lnTo>
                    <a:pt x="815" y="3878"/>
                  </a:lnTo>
                  <a:lnTo>
                    <a:pt x="856" y="3726"/>
                  </a:lnTo>
                  <a:lnTo>
                    <a:pt x="902" y="3574"/>
                  </a:lnTo>
                  <a:lnTo>
                    <a:pt x="954" y="3424"/>
                  </a:lnTo>
                  <a:lnTo>
                    <a:pt x="1011" y="3274"/>
                  </a:lnTo>
                  <a:lnTo>
                    <a:pt x="1074" y="3126"/>
                  </a:lnTo>
                  <a:lnTo>
                    <a:pt x="1143" y="2980"/>
                  </a:lnTo>
                  <a:lnTo>
                    <a:pt x="1218" y="2835"/>
                  </a:lnTo>
                  <a:lnTo>
                    <a:pt x="1298" y="2694"/>
                  </a:lnTo>
                  <a:lnTo>
                    <a:pt x="1383" y="2555"/>
                  </a:lnTo>
                  <a:lnTo>
                    <a:pt x="1474" y="2420"/>
                  </a:lnTo>
                  <a:lnTo>
                    <a:pt x="1570" y="2288"/>
                  </a:lnTo>
                  <a:lnTo>
                    <a:pt x="1672" y="2160"/>
                  </a:lnTo>
                  <a:lnTo>
                    <a:pt x="1779" y="2036"/>
                  </a:lnTo>
                  <a:lnTo>
                    <a:pt x="1891" y="1917"/>
                  </a:lnTo>
                  <a:lnTo>
                    <a:pt x="2009" y="1804"/>
                  </a:lnTo>
                  <a:lnTo>
                    <a:pt x="2132" y="1694"/>
                  </a:lnTo>
                  <a:lnTo>
                    <a:pt x="2260" y="1591"/>
                  </a:lnTo>
                  <a:lnTo>
                    <a:pt x="2393" y="1494"/>
                  </a:lnTo>
                  <a:lnTo>
                    <a:pt x="2532" y="1403"/>
                  </a:lnTo>
                  <a:lnTo>
                    <a:pt x="2675" y="1319"/>
                  </a:lnTo>
                  <a:lnTo>
                    <a:pt x="2825" y="1243"/>
                  </a:lnTo>
                  <a:lnTo>
                    <a:pt x="2978" y="1172"/>
                  </a:lnTo>
                  <a:lnTo>
                    <a:pt x="3137" y="1111"/>
                  </a:lnTo>
                  <a:lnTo>
                    <a:pt x="3301" y="1057"/>
                  </a:lnTo>
                  <a:lnTo>
                    <a:pt x="3469" y="1012"/>
                  </a:lnTo>
                  <a:lnTo>
                    <a:pt x="3436" y="976"/>
                  </a:lnTo>
                  <a:lnTo>
                    <a:pt x="3393" y="939"/>
                  </a:lnTo>
                  <a:lnTo>
                    <a:pt x="3342" y="903"/>
                  </a:lnTo>
                  <a:lnTo>
                    <a:pt x="3283" y="867"/>
                  </a:lnTo>
                  <a:lnTo>
                    <a:pt x="3216" y="832"/>
                  </a:lnTo>
                  <a:lnTo>
                    <a:pt x="3141" y="797"/>
                  </a:lnTo>
                  <a:lnTo>
                    <a:pt x="3059" y="763"/>
                  </a:lnTo>
                  <a:lnTo>
                    <a:pt x="2971" y="730"/>
                  </a:lnTo>
                  <a:lnTo>
                    <a:pt x="2877" y="698"/>
                  </a:lnTo>
                  <a:lnTo>
                    <a:pt x="2776" y="666"/>
                  </a:lnTo>
                  <a:lnTo>
                    <a:pt x="2671" y="637"/>
                  </a:lnTo>
                  <a:lnTo>
                    <a:pt x="2561" y="609"/>
                  </a:lnTo>
                  <a:lnTo>
                    <a:pt x="2446" y="582"/>
                  </a:lnTo>
                  <a:lnTo>
                    <a:pt x="2328" y="558"/>
                  </a:lnTo>
                  <a:lnTo>
                    <a:pt x="2206" y="535"/>
                  </a:lnTo>
                  <a:lnTo>
                    <a:pt x="2081" y="515"/>
                  </a:lnTo>
                  <a:lnTo>
                    <a:pt x="1952" y="497"/>
                  </a:lnTo>
                  <a:lnTo>
                    <a:pt x="1822" y="482"/>
                  </a:lnTo>
                  <a:lnTo>
                    <a:pt x="1690" y="469"/>
                  </a:lnTo>
                  <a:lnTo>
                    <a:pt x="1556" y="459"/>
                  </a:lnTo>
                  <a:lnTo>
                    <a:pt x="1422" y="453"/>
                  </a:lnTo>
                  <a:lnTo>
                    <a:pt x="1287" y="449"/>
                  </a:lnTo>
                  <a:lnTo>
                    <a:pt x="1151" y="448"/>
                  </a:lnTo>
                  <a:lnTo>
                    <a:pt x="1017" y="451"/>
                  </a:lnTo>
                  <a:lnTo>
                    <a:pt x="883" y="458"/>
                  </a:lnTo>
                  <a:lnTo>
                    <a:pt x="750" y="469"/>
                  </a:lnTo>
                  <a:lnTo>
                    <a:pt x="618" y="483"/>
                  </a:lnTo>
                  <a:lnTo>
                    <a:pt x="489" y="502"/>
                  </a:lnTo>
                  <a:lnTo>
                    <a:pt x="361" y="524"/>
                  </a:lnTo>
                  <a:lnTo>
                    <a:pt x="238" y="552"/>
                  </a:lnTo>
                  <a:lnTo>
                    <a:pt x="117" y="584"/>
                  </a:lnTo>
                  <a:lnTo>
                    <a:pt x="0" y="620"/>
                  </a:lnTo>
                  <a:lnTo>
                    <a:pt x="158" y="544"/>
                  </a:lnTo>
                  <a:lnTo>
                    <a:pt x="318" y="473"/>
                  </a:lnTo>
                  <a:lnTo>
                    <a:pt x="480" y="406"/>
                  </a:lnTo>
                  <a:lnTo>
                    <a:pt x="642" y="345"/>
                  </a:lnTo>
                  <a:lnTo>
                    <a:pt x="805" y="288"/>
                  </a:lnTo>
                  <a:lnTo>
                    <a:pt x="969" y="237"/>
                  </a:lnTo>
                  <a:lnTo>
                    <a:pt x="1133" y="191"/>
                  </a:lnTo>
                  <a:lnTo>
                    <a:pt x="1299" y="150"/>
                  </a:lnTo>
                  <a:lnTo>
                    <a:pt x="1463" y="113"/>
                  </a:lnTo>
                  <a:lnTo>
                    <a:pt x="1627" y="82"/>
                  </a:lnTo>
                  <a:lnTo>
                    <a:pt x="1790" y="56"/>
                  </a:lnTo>
                  <a:lnTo>
                    <a:pt x="1952" y="35"/>
                  </a:lnTo>
                  <a:lnTo>
                    <a:pt x="2113" y="19"/>
                  </a:lnTo>
                  <a:lnTo>
                    <a:pt x="2273" y="7"/>
                  </a:lnTo>
                  <a:lnTo>
                    <a:pt x="2431" y="1"/>
                  </a:lnTo>
                  <a:lnTo>
                    <a:pt x="2586" y="0"/>
                  </a:lnTo>
                  <a:lnTo>
                    <a:pt x="2740" y="4"/>
                  </a:lnTo>
                  <a:lnTo>
                    <a:pt x="2892" y="13"/>
                  </a:lnTo>
                  <a:lnTo>
                    <a:pt x="3040" y="27"/>
                  </a:lnTo>
                  <a:lnTo>
                    <a:pt x="3185" y="46"/>
                  </a:lnTo>
                  <a:lnTo>
                    <a:pt x="3327" y="70"/>
                  </a:lnTo>
                  <a:lnTo>
                    <a:pt x="3465" y="99"/>
                  </a:lnTo>
                  <a:lnTo>
                    <a:pt x="3600" y="132"/>
                  </a:lnTo>
                  <a:lnTo>
                    <a:pt x="3731" y="172"/>
                  </a:lnTo>
                  <a:lnTo>
                    <a:pt x="3857" y="216"/>
                  </a:lnTo>
                  <a:lnTo>
                    <a:pt x="3979" y="265"/>
                  </a:lnTo>
                  <a:lnTo>
                    <a:pt x="4095" y="319"/>
                  </a:lnTo>
                  <a:lnTo>
                    <a:pt x="4207" y="377"/>
                  </a:lnTo>
                  <a:lnTo>
                    <a:pt x="4313" y="442"/>
                  </a:lnTo>
                  <a:lnTo>
                    <a:pt x="4415" y="511"/>
                  </a:lnTo>
                  <a:lnTo>
                    <a:pt x="4509" y="585"/>
                  </a:lnTo>
                  <a:lnTo>
                    <a:pt x="4598" y="663"/>
                  </a:lnTo>
                  <a:lnTo>
                    <a:pt x="4716" y="664"/>
                  </a:lnTo>
                  <a:lnTo>
                    <a:pt x="4836" y="665"/>
                  </a:lnTo>
                  <a:lnTo>
                    <a:pt x="4958" y="667"/>
                  </a:lnTo>
                  <a:lnTo>
                    <a:pt x="5081" y="671"/>
                  </a:lnTo>
                  <a:lnTo>
                    <a:pt x="5204" y="675"/>
                  </a:lnTo>
                  <a:lnTo>
                    <a:pt x="5330" y="681"/>
                  </a:lnTo>
                  <a:lnTo>
                    <a:pt x="5455" y="690"/>
                  </a:lnTo>
                  <a:lnTo>
                    <a:pt x="5581" y="699"/>
                  </a:lnTo>
                  <a:lnTo>
                    <a:pt x="5706" y="710"/>
                  </a:lnTo>
                  <a:lnTo>
                    <a:pt x="5832" y="722"/>
                  </a:lnTo>
                  <a:lnTo>
                    <a:pt x="5957" y="737"/>
                  </a:lnTo>
                  <a:lnTo>
                    <a:pt x="6084" y="754"/>
                  </a:lnTo>
                  <a:lnTo>
                    <a:pt x="6208" y="772"/>
                  </a:lnTo>
                  <a:lnTo>
                    <a:pt x="6332" y="794"/>
                  </a:lnTo>
                  <a:lnTo>
                    <a:pt x="6454" y="817"/>
                  </a:lnTo>
                  <a:lnTo>
                    <a:pt x="6576" y="843"/>
                  </a:lnTo>
                  <a:lnTo>
                    <a:pt x="6696" y="872"/>
                  </a:lnTo>
                  <a:lnTo>
                    <a:pt x="6815" y="903"/>
                  </a:lnTo>
                  <a:lnTo>
                    <a:pt x="6932" y="938"/>
                  </a:lnTo>
                  <a:lnTo>
                    <a:pt x="7047" y="976"/>
                  </a:lnTo>
                  <a:lnTo>
                    <a:pt x="7159" y="1017"/>
                  </a:lnTo>
                  <a:lnTo>
                    <a:pt x="7269" y="1061"/>
                  </a:lnTo>
                  <a:lnTo>
                    <a:pt x="7377" y="1108"/>
                  </a:lnTo>
                  <a:lnTo>
                    <a:pt x="7482" y="1159"/>
                  </a:lnTo>
                  <a:lnTo>
                    <a:pt x="7584" y="1213"/>
                  </a:lnTo>
                  <a:lnTo>
                    <a:pt x="7683" y="1272"/>
                  </a:lnTo>
                  <a:lnTo>
                    <a:pt x="7778" y="1334"/>
                  </a:lnTo>
                  <a:lnTo>
                    <a:pt x="7870" y="1400"/>
                  </a:lnTo>
                  <a:lnTo>
                    <a:pt x="7958" y="1470"/>
                  </a:lnTo>
                  <a:lnTo>
                    <a:pt x="8042" y="1545"/>
                  </a:lnTo>
                  <a:lnTo>
                    <a:pt x="8121" y="1624"/>
                  </a:lnTo>
                  <a:lnTo>
                    <a:pt x="8197" y="170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 userDrawn="1"/>
          </p:nvSpPr>
          <p:spPr bwMode="gray">
            <a:xfrm>
              <a:off x="883" y="355"/>
              <a:ext cx="21" cy="20"/>
            </a:xfrm>
            <a:custGeom>
              <a:avLst/>
              <a:gdLst>
                <a:gd name="T0" fmla="*/ 0 w 911"/>
                <a:gd name="T1" fmla="*/ 0 h 914"/>
                <a:gd name="T2" fmla="*/ 0 w 911"/>
                <a:gd name="T3" fmla="*/ 0 h 914"/>
                <a:gd name="T4" fmla="*/ 0 w 911"/>
                <a:gd name="T5" fmla="*/ 0 h 914"/>
                <a:gd name="T6" fmla="*/ 0 w 911"/>
                <a:gd name="T7" fmla="*/ 0 h 914"/>
                <a:gd name="T8" fmla="*/ 0 w 911"/>
                <a:gd name="T9" fmla="*/ 0 h 914"/>
                <a:gd name="T10" fmla="*/ 0 w 911"/>
                <a:gd name="T11" fmla="*/ 0 h 914"/>
                <a:gd name="T12" fmla="*/ 0 w 911"/>
                <a:gd name="T13" fmla="*/ 0 h 914"/>
                <a:gd name="T14" fmla="*/ 0 w 911"/>
                <a:gd name="T15" fmla="*/ 0 h 914"/>
                <a:gd name="T16" fmla="*/ 0 w 911"/>
                <a:gd name="T17" fmla="*/ 0 h 914"/>
                <a:gd name="T18" fmla="*/ 0 w 911"/>
                <a:gd name="T19" fmla="*/ 0 h 914"/>
                <a:gd name="T20" fmla="*/ 0 w 911"/>
                <a:gd name="T21" fmla="*/ 0 h 914"/>
                <a:gd name="T22" fmla="*/ 0 w 911"/>
                <a:gd name="T23" fmla="*/ 0 h 914"/>
                <a:gd name="T24" fmla="*/ 0 w 911"/>
                <a:gd name="T25" fmla="*/ 0 h 914"/>
                <a:gd name="T26" fmla="*/ 0 w 911"/>
                <a:gd name="T27" fmla="*/ 0 h 914"/>
                <a:gd name="T28" fmla="*/ 0 w 911"/>
                <a:gd name="T29" fmla="*/ 0 h 914"/>
                <a:gd name="T30" fmla="*/ 0 w 911"/>
                <a:gd name="T31" fmla="*/ 0 h 914"/>
                <a:gd name="T32" fmla="*/ 0 w 911"/>
                <a:gd name="T33" fmla="*/ 0 h 914"/>
                <a:gd name="T34" fmla="*/ 0 w 911"/>
                <a:gd name="T35" fmla="*/ 0 h 914"/>
                <a:gd name="T36" fmla="*/ 0 w 911"/>
                <a:gd name="T37" fmla="*/ 0 h 914"/>
                <a:gd name="T38" fmla="*/ 0 w 911"/>
                <a:gd name="T39" fmla="*/ 0 h 914"/>
                <a:gd name="T40" fmla="*/ 0 w 911"/>
                <a:gd name="T41" fmla="*/ 0 h 914"/>
                <a:gd name="T42" fmla="*/ 0 w 911"/>
                <a:gd name="T43" fmla="*/ 0 h 914"/>
                <a:gd name="T44" fmla="*/ 0 w 911"/>
                <a:gd name="T45" fmla="*/ 0 h 914"/>
                <a:gd name="T46" fmla="*/ 0 w 911"/>
                <a:gd name="T47" fmla="*/ 0 h 914"/>
                <a:gd name="T48" fmla="*/ 0 w 911"/>
                <a:gd name="T49" fmla="*/ 0 h 914"/>
                <a:gd name="T50" fmla="*/ 0 w 911"/>
                <a:gd name="T51" fmla="*/ 0 h 914"/>
                <a:gd name="T52" fmla="*/ 0 w 911"/>
                <a:gd name="T53" fmla="*/ 0 h 914"/>
                <a:gd name="T54" fmla="*/ 0 w 911"/>
                <a:gd name="T55" fmla="*/ 0 h 914"/>
                <a:gd name="T56" fmla="*/ 0 w 911"/>
                <a:gd name="T57" fmla="*/ 0 h 914"/>
                <a:gd name="T58" fmla="*/ 0 w 911"/>
                <a:gd name="T59" fmla="*/ 0 h 914"/>
                <a:gd name="T60" fmla="*/ 0 w 911"/>
                <a:gd name="T61" fmla="*/ 0 h 914"/>
                <a:gd name="T62" fmla="*/ 0 w 911"/>
                <a:gd name="T63" fmla="*/ 0 h 914"/>
                <a:gd name="T64" fmla="*/ 0 w 911"/>
                <a:gd name="T65" fmla="*/ 0 h 914"/>
                <a:gd name="T66" fmla="*/ 0 w 911"/>
                <a:gd name="T67" fmla="*/ 0 h 914"/>
                <a:gd name="T68" fmla="*/ 0 w 911"/>
                <a:gd name="T69" fmla="*/ 0 h 914"/>
                <a:gd name="T70" fmla="*/ 0 w 911"/>
                <a:gd name="T71" fmla="*/ 0 h 914"/>
                <a:gd name="T72" fmla="*/ 0 w 911"/>
                <a:gd name="T73" fmla="*/ 0 h 914"/>
                <a:gd name="T74" fmla="*/ 0 w 911"/>
                <a:gd name="T75" fmla="*/ 0 h 914"/>
                <a:gd name="T76" fmla="*/ 0 w 911"/>
                <a:gd name="T77" fmla="*/ 0 h 914"/>
                <a:gd name="T78" fmla="*/ 0 w 911"/>
                <a:gd name="T79" fmla="*/ 0 h 914"/>
                <a:gd name="T80" fmla="*/ 0 w 911"/>
                <a:gd name="T81" fmla="*/ 0 h 914"/>
                <a:gd name="T82" fmla="*/ 0 w 911"/>
                <a:gd name="T83" fmla="*/ 0 h 914"/>
                <a:gd name="T84" fmla="*/ 0 w 911"/>
                <a:gd name="T85" fmla="*/ 0 h 91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911" h="914">
                  <a:moveTo>
                    <a:pt x="455" y="0"/>
                  </a:moveTo>
                  <a:lnTo>
                    <a:pt x="478" y="1"/>
                  </a:lnTo>
                  <a:lnTo>
                    <a:pt x="501" y="3"/>
                  </a:lnTo>
                  <a:lnTo>
                    <a:pt x="524" y="6"/>
                  </a:lnTo>
                  <a:lnTo>
                    <a:pt x="546" y="10"/>
                  </a:lnTo>
                  <a:lnTo>
                    <a:pt x="568" y="15"/>
                  </a:lnTo>
                  <a:lnTo>
                    <a:pt x="590" y="21"/>
                  </a:lnTo>
                  <a:lnTo>
                    <a:pt x="611" y="28"/>
                  </a:lnTo>
                  <a:lnTo>
                    <a:pt x="631" y="36"/>
                  </a:lnTo>
                  <a:lnTo>
                    <a:pt x="652" y="45"/>
                  </a:lnTo>
                  <a:lnTo>
                    <a:pt x="671" y="56"/>
                  </a:lnTo>
                  <a:lnTo>
                    <a:pt x="690" y="66"/>
                  </a:lnTo>
                  <a:lnTo>
                    <a:pt x="709" y="78"/>
                  </a:lnTo>
                  <a:lnTo>
                    <a:pt x="727" y="92"/>
                  </a:lnTo>
                  <a:lnTo>
                    <a:pt x="744" y="106"/>
                  </a:lnTo>
                  <a:lnTo>
                    <a:pt x="760" y="120"/>
                  </a:lnTo>
                  <a:lnTo>
                    <a:pt x="776" y="135"/>
                  </a:lnTo>
                  <a:lnTo>
                    <a:pt x="792" y="151"/>
                  </a:lnTo>
                  <a:lnTo>
                    <a:pt x="806" y="167"/>
                  </a:lnTo>
                  <a:lnTo>
                    <a:pt x="820" y="184"/>
                  </a:lnTo>
                  <a:lnTo>
                    <a:pt x="833" y="202"/>
                  </a:lnTo>
                  <a:lnTo>
                    <a:pt x="845" y="221"/>
                  </a:lnTo>
                  <a:lnTo>
                    <a:pt x="855" y="240"/>
                  </a:lnTo>
                  <a:lnTo>
                    <a:pt x="866" y="259"/>
                  </a:lnTo>
                  <a:lnTo>
                    <a:pt x="875" y="280"/>
                  </a:lnTo>
                  <a:lnTo>
                    <a:pt x="883" y="300"/>
                  </a:lnTo>
                  <a:lnTo>
                    <a:pt x="890" y="321"/>
                  </a:lnTo>
                  <a:lnTo>
                    <a:pt x="896" y="343"/>
                  </a:lnTo>
                  <a:lnTo>
                    <a:pt x="901" y="366"/>
                  </a:lnTo>
                  <a:lnTo>
                    <a:pt x="905" y="388"/>
                  </a:lnTo>
                  <a:lnTo>
                    <a:pt x="908" y="411"/>
                  </a:lnTo>
                  <a:lnTo>
                    <a:pt x="910" y="434"/>
                  </a:lnTo>
                  <a:lnTo>
                    <a:pt x="911" y="457"/>
                  </a:lnTo>
                  <a:lnTo>
                    <a:pt x="910" y="481"/>
                  </a:lnTo>
                  <a:lnTo>
                    <a:pt x="908" y="504"/>
                  </a:lnTo>
                  <a:lnTo>
                    <a:pt x="905" y="526"/>
                  </a:lnTo>
                  <a:lnTo>
                    <a:pt x="901" y="549"/>
                  </a:lnTo>
                  <a:lnTo>
                    <a:pt x="896" y="571"/>
                  </a:lnTo>
                  <a:lnTo>
                    <a:pt x="890" y="592"/>
                  </a:lnTo>
                  <a:lnTo>
                    <a:pt x="883" y="613"/>
                  </a:lnTo>
                  <a:lnTo>
                    <a:pt x="875" y="635"/>
                  </a:lnTo>
                  <a:lnTo>
                    <a:pt x="866" y="655"/>
                  </a:lnTo>
                  <a:lnTo>
                    <a:pt x="855" y="675"/>
                  </a:lnTo>
                  <a:lnTo>
                    <a:pt x="845" y="694"/>
                  </a:lnTo>
                  <a:lnTo>
                    <a:pt x="833" y="712"/>
                  </a:lnTo>
                  <a:lnTo>
                    <a:pt x="820" y="730"/>
                  </a:lnTo>
                  <a:lnTo>
                    <a:pt x="806" y="747"/>
                  </a:lnTo>
                  <a:lnTo>
                    <a:pt x="792" y="764"/>
                  </a:lnTo>
                  <a:lnTo>
                    <a:pt x="776" y="780"/>
                  </a:lnTo>
                  <a:lnTo>
                    <a:pt x="760" y="795"/>
                  </a:lnTo>
                  <a:lnTo>
                    <a:pt x="744" y="809"/>
                  </a:lnTo>
                  <a:lnTo>
                    <a:pt x="727" y="823"/>
                  </a:lnTo>
                  <a:lnTo>
                    <a:pt x="709" y="835"/>
                  </a:lnTo>
                  <a:lnTo>
                    <a:pt x="690" y="847"/>
                  </a:lnTo>
                  <a:lnTo>
                    <a:pt x="671" y="858"/>
                  </a:lnTo>
                  <a:lnTo>
                    <a:pt x="652" y="868"/>
                  </a:lnTo>
                  <a:lnTo>
                    <a:pt x="631" y="877"/>
                  </a:lnTo>
                  <a:lnTo>
                    <a:pt x="611" y="885"/>
                  </a:lnTo>
                  <a:lnTo>
                    <a:pt x="590" y="893"/>
                  </a:lnTo>
                  <a:lnTo>
                    <a:pt x="568" y="900"/>
                  </a:lnTo>
                  <a:lnTo>
                    <a:pt x="546" y="905"/>
                  </a:lnTo>
                  <a:lnTo>
                    <a:pt x="524" y="909"/>
                  </a:lnTo>
                  <a:lnTo>
                    <a:pt x="501" y="912"/>
                  </a:lnTo>
                  <a:lnTo>
                    <a:pt x="478" y="914"/>
                  </a:lnTo>
                  <a:lnTo>
                    <a:pt x="455" y="914"/>
                  </a:lnTo>
                  <a:lnTo>
                    <a:pt x="431" y="914"/>
                  </a:lnTo>
                  <a:lnTo>
                    <a:pt x="408" y="912"/>
                  </a:lnTo>
                  <a:lnTo>
                    <a:pt x="386" y="909"/>
                  </a:lnTo>
                  <a:lnTo>
                    <a:pt x="363" y="905"/>
                  </a:lnTo>
                  <a:lnTo>
                    <a:pt x="341" y="900"/>
                  </a:lnTo>
                  <a:lnTo>
                    <a:pt x="320" y="893"/>
                  </a:lnTo>
                  <a:lnTo>
                    <a:pt x="299" y="885"/>
                  </a:lnTo>
                  <a:lnTo>
                    <a:pt x="278" y="877"/>
                  </a:lnTo>
                  <a:lnTo>
                    <a:pt x="258" y="868"/>
                  </a:lnTo>
                  <a:lnTo>
                    <a:pt x="238" y="858"/>
                  </a:lnTo>
                  <a:lnTo>
                    <a:pt x="219" y="847"/>
                  </a:lnTo>
                  <a:lnTo>
                    <a:pt x="201" y="835"/>
                  </a:lnTo>
                  <a:lnTo>
                    <a:pt x="183" y="823"/>
                  </a:lnTo>
                  <a:lnTo>
                    <a:pt x="166" y="809"/>
                  </a:lnTo>
                  <a:lnTo>
                    <a:pt x="149" y="795"/>
                  </a:lnTo>
                  <a:lnTo>
                    <a:pt x="133" y="780"/>
                  </a:lnTo>
                  <a:lnTo>
                    <a:pt x="118" y="764"/>
                  </a:lnTo>
                  <a:lnTo>
                    <a:pt x="104" y="747"/>
                  </a:lnTo>
                  <a:lnTo>
                    <a:pt x="90" y="730"/>
                  </a:lnTo>
                  <a:lnTo>
                    <a:pt x="78" y="712"/>
                  </a:lnTo>
                  <a:lnTo>
                    <a:pt x="66" y="694"/>
                  </a:lnTo>
                  <a:lnTo>
                    <a:pt x="55" y="675"/>
                  </a:lnTo>
                  <a:lnTo>
                    <a:pt x="45" y="655"/>
                  </a:lnTo>
                  <a:lnTo>
                    <a:pt x="36" y="635"/>
                  </a:lnTo>
                  <a:lnTo>
                    <a:pt x="28" y="613"/>
                  </a:lnTo>
                  <a:lnTo>
                    <a:pt x="20" y="592"/>
                  </a:lnTo>
                  <a:lnTo>
                    <a:pt x="14" y="571"/>
                  </a:lnTo>
                  <a:lnTo>
                    <a:pt x="9" y="549"/>
                  </a:lnTo>
                  <a:lnTo>
                    <a:pt x="5" y="526"/>
                  </a:lnTo>
                  <a:lnTo>
                    <a:pt x="2" y="504"/>
                  </a:lnTo>
                  <a:lnTo>
                    <a:pt x="0" y="481"/>
                  </a:lnTo>
                  <a:lnTo>
                    <a:pt x="0" y="457"/>
                  </a:lnTo>
                  <a:lnTo>
                    <a:pt x="0" y="434"/>
                  </a:lnTo>
                  <a:lnTo>
                    <a:pt x="2" y="411"/>
                  </a:lnTo>
                  <a:lnTo>
                    <a:pt x="5" y="388"/>
                  </a:lnTo>
                  <a:lnTo>
                    <a:pt x="9" y="366"/>
                  </a:lnTo>
                  <a:lnTo>
                    <a:pt x="14" y="343"/>
                  </a:lnTo>
                  <a:lnTo>
                    <a:pt x="20" y="321"/>
                  </a:lnTo>
                  <a:lnTo>
                    <a:pt x="28" y="300"/>
                  </a:lnTo>
                  <a:lnTo>
                    <a:pt x="36" y="280"/>
                  </a:lnTo>
                  <a:lnTo>
                    <a:pt x="45" y="259"/>
                  </a:lnTo>
                  <a:lnTo>
                    <a:pt x="55" y="240"/>
                  </a:lnTo>
                  <a:lnTo>
                    <a:pt x="66" y="221"/>
                  </a:lnTo>
                  <a:lnTo>
                    <a:pt x="78" y="202"/>
                  </a:lnTo>
                  <a:lnTo>
                    <a:pt x="90" y="184"/>
                  </a:lnTo>
                  <a:lnTo>
                    <a:pt x="104" y="167"/>
                  </a:lnTo>
                  <a:lnTo>
                    <a:pt x="118" y="151"/>
                  </a:lnTo>
                  <a:lnTo>
                    <a:pt x="133" y="135"/>
                  </a:lnTo>
                  <a:lnTo>
                    <a:pt x="149" y="120"/>
                  </a:lnTo>
                  <a:lnTo>
                    <a:pt x="166" y="106"/>
                  </a:lnTo>
                  <a:lnTo>
                    <a:pt x="183" y="92"/>
                  </a:lnTo>
                  <a:lnTo>
                    <a:pt x="201" y="78"/>
                  </a:lnTo>
                  <a:lnTo>
                    <a:pt x="219" y="66"/>
                  </a:lnTo>
                  <a:lnTo>
                    <a:pt x="238" y="56"/>
                  </a:lnTo>
                  <a:lnTo>
                    <a:pt x="258" y="45"/>
                  </a:lnTo>
                  <a:lnTo>
                    <a:pt x="278" y="36"/>
                  </a:lnTo>
                  <a:lnTo>
                    <a:pt x="299" y="28"/>
                  </a:lnTo>
                  <a:lnTo>
                    <a:pt x="320" y="21"/>
                  </a:lnTo>
                  <a:lnTo>
                    <a:pt x="341" y="15"/>
                  </a:lnTo>
                  <a:lnTo>
                    <a:pt x="363" y="10"/>
                  </a:lnTo>
                  <a:lnTo>
                    <a:pt x="386" y="6"/>
                  </a:lnTo>
                  <a:lnTo>
                    <a:pt x="408" y="3"/>
                  </a:lnTo>
                  <a:lnTo>
                    <a:pt x="431" y="1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27"/>
            <p:cNvSpPr>
              <a:spLocks/>
            </p:cNvSpPr>
            <p:nvPr userDrawn="1"/>
          </p:nvSpPr>
          <p:spPr bwMode="gray">
            <a:xfrm>
              <a:off x="888" y="359"/>
              <a:ext cx="20" cy="20"/>
            </a:xfrm>
            <a:custGeom>
              <a:avLst/>
              <a:gdLst>
                <a:gd name="T0" fmla="*/ 0 w 911"/>
                <a:gd name="T1" fmla="*/ 0 h 912"/>
                <a:gd name="T2" fmla="*/ 0 w 911"/>
                <a:gd name="T3" fmla="*/ 0 h 912"/>
                <a:gd name="T4" fmla="*/ 0 w 911"/>
                <a:gd name="T5" fmla="*/ 0 h 912"/>
                <a:gd name="T6" fmla="*/ 0 w 911"/>
                <a:gd name="T7" fmla="*/ 0 h 912"/>
                <a:gd name="T8" fmla="*/ 0 w 911"/>
                <a:gd name="T9" fmla="*/ 0 h 912"/>
                <a:gd name="T10" fmla="*/ 0 w 911"/>
                <a:gd name="T11" fmla="*/ 0 h 912"/>
                <a:gd name="T12" fmla="*/ 0 w 911"/>
                <a:gd name="T13" fmla="*/ 0 h 912"/>
                <a:gd name="T14" fmla="*/ 0 w 911"/>
                <a:gd name="T15" fmla="*/ 0 h 912"/>
                <a:gd name="T16" fmla="*/ 0 w 911"/>
                <a:gd name="T17" fmla="*/ 0 h 912"/>
                <a:gd name="T18" fmla="*/ 0 w 911"/>
                <a:gd name="T19" fmla="*/ 0 h 912"/>
                <a:gd name="T20" fmla="*/ 0 w 911"/>
                <a:gd name="T21" fmla="*/ 0 h 912"/>
                <a:gd name="T22" fmla="*/ 0 w 911"/>
                <a:gd name="T23" fmla="*/ 0 h 912"/>
                <a:gd name="T24" fmla="*/ 0 w 911"/>
                <a:gd name="T25" fmla="*/ 0 h 912"/>
                <a:gd name="T26" fmla="*/ 0 w 911"/>
                <a:gd name="T27" fmla="*/ 0 h 912"/>
                <a:gd name="T28" fmla="*/ 0 w 911"/>
                <a:gd name="T29" fmla="*/ 0 h 912"/>
                <a:gd name="T30" fmla="*/ 0 w 911"/>
                <a:gd name="T31" fmla="*/ 0 h 912"/>
                <a:gd name="T32" fmla="*/ 0 w 911"/>
                <a:gd name="T33" fmla="*/ 0 h 912"/>
                <a:gd name="T34" fmla="*/ 0 w 911"/>
                <a:gd name="T35" fmla="*/ 0 h 912"/>
                <a:gd name="T36" fmla="*/ 0 w 911"/>
                <a:gd name="T37" fmla="*/ 0 h 912"/>
                <a:gd name="T38" fmla="*/ 0 w 911"/>
                <a:gd name="T39" fmla="*/ 0 h 912"/>
                <a:gd name="T40" fmla="*/ 0 w 911"/>
                <a:gd name="T41" fmla="*/ 0 h 912"/>
                <a:gd name="T42" fmla="*/ 0 w 911"/>
                <a:gd name="T43" fmla="*/ 0 h 912"/>
                <a:gd name="T44" fmla="*/ 0 w 911"/>
                <a:gd name="T45" fmla="*/ 0 h 912"/>
                <a:gd name="T46" fmla="*/ 0 w 911"/>
                <a:gd name="T47" fmla="*/ 0 h 912"/>
                <a:gd name="T48" fmla="*/ 0 w 911"/>
                <a:gd name="T49" fmla="*/ 0 h 912"/>
                <a:gd name="T50" fmla="*/ 0 w 911"/>
                <a:gd name="T51" fmla="*/ 0 h 912"/>
                <a:gd name="T52" fmla="*/ 0 w 911"/>
                <a:gd name="T53" fmla="*/ 0 h 912"/>
                <a:gd name="T54" fmla="*/ 0 w 911"/>
                <a:gd name="T55" fmla="*/ 0 h 912"/>
                <a:gd name="T56" fmla="*/ 0 w 911"/>
                <a:gd name="T57" fmla="*/ 0 h 912"/>
                <a:gd name="T58" fmla="*/ 0 w 911"/>
                <a:gd name="T59" fmla="*/ 0 h 912"/>
                <a:gd name="T60" fmla="*/ 0 w 911"/>
                <a:gd name="T61" fmla="*/ 0 h 912"/>
                <a:gd name="T62" fmla="*/ 0 w 911"/>
                <a:gd name="T63" fmla="*/ 0 h 912"/>
                <a:gd name="T64" fmla="*/ 0 w 911"/>
                <a:gd name="T65" fmla="*/ 0 h 912"/>
                <a:gd name="T66" fmla="*/ 0 w 911"/>
                <a:gd name="T67" fmla="*/ 0 h 912"/>
                <a:gd name="T68" fmla="*/ 0 w 911"/>
                <a:gd name="T69" fmla="*/ 0 h 912"/>
                <a:gd name="T70" fmla="*/ 0 w 911"/>
                <a:gd name="T71" fmla="*/ 0 h 912"/>
                <a:gd name="T72" fmla="*/ 0 w 911"/>
                <a:gd name="T73" fmla="*/ 0 h 912"/>
                <a:gd name="T74" fmla="*/ 0 w 911"/>
                <a:gd name="T75" fmla="*/ 0 h 912"/>
                <a:gd name="T76" fmla="*/ 0 w 911"/>
                <a:gd name="T77" fmla="*/ 0 h 912"/>
                <a:gd name="T78" fmla="*/ 0 w 911"/>
                <a:gd name="T79" fmla="*/ 0 h 912"/>
                <a:gd name="T80" fmla="*/ 0 w 911"/>
                <a:gd name="T81" fmla="*/ 0 h 912"/>
                <a:gd name="T82" fmla="*/ 0 w 911"/>
                <a:gd name="T83" fmla="*/ 0 h 912"/>
                <a:gd name="T84" fmla="*/ 0 w 911"/>
                <a:gd name="T85" fmla="*/ 0 h 91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911" h="912">
                  <a:moveTo>
                    <a:pt x="455" y="0"/>
                  </a:moveTo>
                  <a:lnTo>
                    <a:pt x="479" y="0"/>
                  </a:lnTo>
                  <a:lnTo>
                    <a:pt x="502" y="2"/>
                  </a:lnTo>
                  <a:lnTo>
                    <a:pt x="524" y="5"/>
                  </a:lnTo>
                  <a:lnTo>
                    <a:pt x="547" y="9"/>
                  </a:lnTo>
                  <a:lnTo>
                    <a:pt x="569" y="14"/>
                  </a:lnTo>
                  <a:lnTo>
                    <a:pt x="591" y="20"/>
                  </a:lnTo>
                  <a:lnTo>
                    <a:pt x="612" y="27"/>
                  </a:lnTo>
                  <a:lnTo>
                    <a:pt x="633" y="36"/>
                  </a:lnTo>
                  <a:lnTo>
                    <a:pt x="653" y="45"/>
                  </a:lnTo>
                  <a:lnTo>
                    <a:pt x="673" y="55"/>
                  </a:lnTo>
                  <a:lnTo>
                    <a:pt x="692" y="66"/>
                  </a:lnTo>
                  <a:lnTo>
                    <a:pt x="710" y="78"/>
                  </a:lnTo>
                  <a:lnTo>
                    <a:pt x="728" y="90"/>
                  </a:lnTo>
                  <a:lnTo>
                    <a:pt x="745" y="104"/>
                  </a:lnTo>
                  <a:lnTo>
                    <a:pt x="762" y="118"/>
                  </a:lnTo>
                  <a:lnTo>
                    <a:pt x="778" y="133"/>
                  </a:lnTo>
                  <a:lnTo>
                    <a:pt x="793" y="149"/>
                  </a:lnTo>
                  <a:lnTo>
                    <a:pt x="807" y="166"/>
                  </a:lnTo>
                  <a:lnTo>
                    <a:pt x="821" y="184"/>
                  </a:lnTo>
                  <a:lnTo>
                    <a:pt x="833" y="202"/>
                  </a:lnTo>
                  <a:lnTo>
                    <a:pt x="845" y="220"/>
                  </a:lnTo>
                  <a:lnTo>
                    <a:pt x="856" y="239"/>
                  </a:lnTo>
                  <a:lnTo>
                    <a:pt x="866" y="259"/>
                  </a:lnTo>
                  <a:lnTo>
                    <a:pt x="875" y="279"/>
                  </a:lnTo>
                  <a:lnTo>
                    <a:pt x="883" y="299"/>
                  </a:lnTo>
                  <a:lnTo>
                    <a:pt x="891" y="321"/>
                  </a:lnTo>
                  <a:lnTo>
                    <a:pt x="897" y="342"/>
                  </a:lnTo>
                  <a:lnTo>
                    <a:pt x="902" y="364"/>
                  </a:lnTo>
                  <a:lnTo>
                    <a:pt x="906" y="386"/>
                  </a:lnTo>
                  <a:lnTo>
                    <a:pt x="909" y="409"/>
                  </a:lnTo>
                  <a:lnTo>
                    <a:pt x="911" y="432"/>
                  </a:lnTo>
                  <a:lnTo>
                    <a:pt x="911" y="457"/>
                  </a:lnTo>
                  <a:lnTo>
                    <a:pt x="911" y="480"/>
                  </a:lnTo>
                  <a:lnTo>
                    <a:pt x="909" y="503"/>
                  </a:lnTo>
                  <a:lnTo>
                    <a:pt x="906" y="526"/>
                  </a:lnTo>
                  <a:lnTo>
                    <a:pt x="902" y="548"/>
                  </a:lnTo>
                  <a:lnTo>
                    <a:pt x="897" y="570"/>
                  </a:lnTo>
                  <a:lnTo>
                    <a:pt x="891" y="592"/>
                  </a:lnTo>
                  <a:lnTo>
                    <a:pt x="883" y="613"/>
                  </a:lnTo>
                  <a:lnTo>
                    <a:pt x="875" y="633"/>
                  </a:lnTo>
                  <a:lnTo>
                    <a:pt x="866" y="653"/>
                  </a:lnTo>
                  <a:lnTo>
                    <a:pt x="856" y="673"/>
                  </a:lnTo>
                  <a:lnTo>
                    <a:pt x="845" y="692"/>
                  </a:lnTo>
                  <a:lnTo>
                    <a:pt x="833" y="711"/>
                  </a:lnTo>
                  <a:lnTo>
                    <a:pt x="821" y="729"/>
                  </a:lnTo>
                  <a:lnTo>
                    <a:pt x="807" y="747"/>
                  </a:lnTo>
                  <a:lnTo>
                    <a:pt x="793" y="763"/>
                  </a:lnTo>
                  <a:lnTo>
                    <a:pt x="778" y="779"/>
                  </a:lnTo>
                  <a:lnTo>
                    <a:pt x="762" y="794"/>
                  </a:lnTo>
                  <a:lnTo>
                    <a:pt x="745" y="808"/>
                  </a:lnTo>
                  <a:lnTo>
                    <a:pt x="728" y="822"/>
                  </a:lnTo>
                  <a:lnTo>
                    <a:pt x="710" y="835"/>
                  </a:lnTo>
                  <a:lnTo>
                    <a:pt x="692" y="846"/>
                  </a:lnTo>
                  <a:lnTo>
                    <a:pt x="673" y="857"/>
                  </a:lnTo>
                  <a:lnTo>
                    <a:pt x="653" y="867"/>
                  </a:lnTo>
                  <a:lnTo>
                    <a:pt x="633" y="877"/>
                  </a:lnTo>
                  <a:lnTo>
                    <a:pt x="612" y="885"/>
                  </a:lnTo>
                  <a:lnTo>
                    <a:pt x="591" y="892"/>
                  </a:lnTo>
                  <a:lnTo>
                    <a:pt x="569" y="898"/>
                  </a:lnTo>
                  <a:lnTo>
                    <a:pt x="547" y="903"/>
                  </a:lnTo>
                  <a:lnTo>
                    <a:pt x="524" y="907"/>
                  </a:lnTo>
                  <a:lnTo>
                    <a:pt x="502" y="910"/>
                  </a:lnTo>
                  <a:lnTo>
                    <a:pt x="479" y="912"/>
                  </a:lnTo>
                  <a:lnTo>
                    <a:pt x="455" y="912"/>
                  </a:lnTo>
                  <a:lnTo>
                    <a:pt x="432" y="912"/>
                  </a:lnTo>
                  <a:lnTo>
                    <a:pt x="409" y="910"/>
                  </a:lnTo>
                  <a:lnTo>
                    <a:pt x="386" y="907"/>
                  </a:lnTo>
                  <a:lnTo>
                    <a:pt x="364" y="903"/>
                  </a:lnTo>
                  <a:lnTo>
                    <a:pt x="342" y="898"/>
                  </a:lnTo>
                  <a:lnTo>
                    <a:pt x="320" y="892"/>
                  </a:lnTo>
                  <a:lnTo>
                    <a:pt x="299" y="885"/>
                  </a:lnTo>
                  <a:lnTo>
                    <a:pt x="279" y="877"/>
                  </a:lnTo>
                  <a:lnTo>
                    <a:pt x="258" y="867"/>
                  </a:lnTo>
                  <a:lnTo>
                    <a:pt x="239" y="857"/>
                  </a:lnTo>
                  <a:lnTo>
                    <a:pt x="220" y="846"/>
                  </a:lnTo>
                  <a:lnTo>
                    <a:pt x="201" y="835"/>
                  </a:lnTo>
                  <a:lnTo>
                    <a:pt x="183" y="822"/>
                  </a:lnTo>
                  <a:lnTo>
                    <a:pt x="166" y="808"/>
                  </a:lnTo>
                  <a:lnTo>
                    <a:pt x="150" y="794"/>
                  </a:lnTo>
                  <a:lnTo>
                    <a:pt x="134" y="779"/>
                  </a:lnTo>
                  <a:lnTo>
                    <a:pt x="119" y="763"/>
                  </a:lnTo>
                  <a:lnTo>
                    <a:pt x="105" y="747"/>
                  </a:lnTo>
                  <a:lnTo>
                    <a:pt x="91" y="729"/>
                  </a:lnTo>
                  <a:lnTo>
                    <a:pt x="78" y="711"/>
                  </a:lnTo>
                  <a:lnTo>
                    <a:pt x="66" y="692"/>
                  </a:lnTo>
                  <a:lnTo>
                    <a:pt x="55" y="673"/>
                  </a:lnTo>
                  <a:lnTo>
                    <a:pt x="45" y="653"/>
                  </a:lnTo>
                  <a:lnTo>
                    <a:pt x="36" y="633"/>
                  </a:lnTo>
                  <a:lnTo>
                    <a:pt x="28" y="613"/>
                  </a:lnTo>
                  <a:lnTo>
                    <a:pt x="21" y="592"/>
                  </a:lnTo>
                  <a:lnTo>
                    <a:pt x="15" y="570"/>
                  </a:lnTo>
                  <a:lnTo>
                    <a:pt x="10" y="548"/>
                  </a:lnTo>
                  <a:lnTo>
                    <a:pt x="6" y="526"/>
                  </a:lnTo>
                  <a:lnTo>
                    <a:pt x="3" y="503"/>
                  </a:lnTo>
                  <a:lnTo>
                    <a:pt x="1" y="480"/>
                  </a:lnTo>
                  <a:lnTo>
                    <a:pt x="0" y="457"/>
                  </a:lnTo>
                  <a:lnTo>
                    <a:pt x="1" y="432"/>
                  </a:lnTo>
                  <a:lnTo>
                    <a:pt x="3" y="409"/>
                  </a:lnTo>
                  <a:lnTo>
                    <a:pt x="6" y="386"/>
                  </a:lnTo>
                  <a:lnTo>
                    <a:pt x="10" y="364"/>
                  </a:lnTo>
                  <a:lnTo>
                    <a:pt x="15" y="342"/>
                  </a:lnTo>
                  <a:lnTo>
                    <a:pt x="21" y="321"/>
                  </a:lnTo>
                  <a:lnTo>
                    <a:pt x="28" y="299"/>
                  </a:lnTo>
                  <a:lnTo>
                    <a:pt x="36" y="279"/>
                  </a:lnTo>
                  <a:lnTo>
                    <a:pt x="45" y="259"/>
                  </a:lnTo>
                  <a:lnTo>
                    <a:pt x="55" y="239"/>
                  </a:lnTo>
                  <a:lnTo>
                    <a:pt x="66" y="220"/>
                  </a:lnTo>
                  <a:lnTo>
                    <a:pt x="78" y="202"/>
                  </a:lnTo>
                  <a:lnTo>
                    <a:pt x="91" y="184"/>
                  </a:lnTo>
                  <a:lnTo>
                    <a:pt x="105" y="166"/>
                  </a:lnTo>
                  <a:lnTo>
                    <a:pt x="119" y="149"/>
                  </a:lnTo>
                  <a:lnTo>
                    <a:pt x="134" y="133"/>
                  </a:lnTo>
                  <a:lnTo>
                    <a:pt x="150" y="118"/>
                  </a:lnTo>
                  <a:lnTo>
                    <a:pt x="166" y="104"/>
                  </a:lnTo>
                  <a:lnTo>
                    <a:pt x="183" y="90"/>
                  </a:lnTo>
                  <a:lnTo>
                    <a:pt x="201" y="78"/>
                  </a:lnTo>
                  <a:lnTo>
                    <a:pt x="220" y="66"/>
                  </a:lnTo>
                  <a:lnTo>
                    <a:pt x="239" y="55"/>
                  </a:lnTo>
                  <a:lnTo>
                    <a:pt x="258" y="45"/>
                  </a:lnTo>
                  <a:lnTo>
                    <a:pt x="279" y="36"/>
                  </a:lnTo>
                  <a:lnTo>
                    <a:pt x="299" y="27"/>
                  </a:lnTo>
                  <a:lnTo>
                    <a:pt x="320" y="20"/>
                  </a:lnTo>
                  <a:lnTo>
                    <a:pt x="342" y="14"/>
                  </a:lnTo>
                  <a:lnTo>
                    <a:pt x="364" y="9"/>
                  </a:lnTo>
                  <a:lnTo>
                    <a:pt x="386" y="5"/>
                  </a:lnTo>
                  <a:lnTo>
                    <a:pt x="409" y="2"/>
                  </a:lnTo>
                  <a:lnTo>
                    <a:pt x="432" y="0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Freeform 28"/>
            <p:cNvSpPr>
              <a:spLocks/>
            </p:cNvSpPr>
            <p:nvPr userDrawn="1"/>
          </p:nvSpPr>
          <p:spPr bwMode="gray">
            <a:xfrm>
              <a:off x="291" y="101"/>
              <a:ext cx="161" cy="156"/>
            </a:xfrm>
            <a:custGeom>
              <a:avLst/>
              <a:gdLst>
                <a:gd name="T0" fmla="*/ 0 w 7247"/>
                <a:gd name="T1" fmla="*/ 0 h 7039"/>
                <a:gd name="T2" fmla="*/ 0 w 7247"/>
                <a:gd name="T3" fmla="*/ 0 h 7039"/>
                <a:gd name="T4" fmla="*/ 0 w 7247"/>
                <a:gd name="T5" fmla="*/ 0 h 7039"/>
                <a:gd name="T6" fmla="*/ 0 w 7247"/>
                <a:gd name="T7" fmla="*/ 0 h 7039"/>
                <a:gd name="T8" fmla="*/ 0 w 7247"/>
                <a:gd name="T9" fmla="*/ 0 h 7039"/>
                <a:gd name="T10" fmla="*/ 0 w 7247"/>
                <a:gd name="T11" fmla="*/ 0 h 7039"/>
                <a:gd name="T12" fmla="*/ 0 w 7247"/>
                <a:gd name="T13" fmla="*/ 0 h 7039"/>
                <a:gd name="T14" fmla="*/ 0 w 7247"/>
                <a:gd name="T15" fmla="*/ 0 h 7039"/>
                <a:gd name="T16" fmla="*/ 0 w 7247"/>
                <a:gd name="T17" fmla="*/ 0 h 7039"/>
                <a:gd name="T18" fmla="*/ 0 w 7247"/>
                <a:gd name="T19" fmla="*/ 0 h 7039"/>
                <a:gd name="T20" fmla="*/ 0 w 7247"/>
                <a:gd name="T21" fmla="*/ 0 h 7039"/>
                <a:gd name="T22" fmla="*/ 0 w 7247"/>
                <a:gd name="T23" fmla="*/ 0 h 7039"/>
                <a:gd name="T24" fmla="*/ 0 w 7247"/>
                <a:gd name="T25" fmla="*/ 0 h 7039"/>
                <a:gd name="T26" fmla="*/ 0 w 7247"/>
                <a:gd name="T27" fmla="*/ 0 h 7039"/>
                <a:gd name="T28" fmla="*/ 0 w 7247"/>
                <a:gd name="T29" fmla="*/ 0 h 7039"/>
                <a:gd name="T30" fmla="*/ 0 w 7247"/>
                <a:gd name="T31" fmla="*/ 0 h 7039"/>
                <a:gd name="T32" fmla="*/ 0 w 7247"/>
                <a:gd name="T33" fmla="*/ 0 h 7039"/>
                <a:gd name="T34" fmla="*/ 0 w 7247"/>
                <a:gd name="T35" fmla="*/ 0 h 7039"/>
                <a:gd name="T36" fmla="*/ 0 w 7247"/>
                <a:gd name="T37" fmla="*/ 0 h 7039"/>
                <a:gd name="T38" fmla="*/ 0 w 7247"/>
                <a:gd name="T39" fmla="*/ 0 h 7039"/>
                <a:gd name="T40" fmla="*/ 0 w 7247"/>
                <a:gd name="T41" fmla="*/ 0 h 7039"/>
                <a:gd name="T42" fmla="*/ 0 w 7247"/>
                <a:gd name="T43" fmla="*/ 0 h 7039"/>
                <a:gd name="T44" fmla="*/ 0 w 7247"/>
                <a:gd name="T45" fmla="*/ 0 h 7039"/>
                <a:gd name="T46" fmla="*/ 0 w 7247"/>
                <a:gd name="T47" fmla="*/ 0 h 7039"/>
                <a:gd name="T48" fmla="*/ 0 w 7247"/>
                <a:gd name="T49" fmla="*/ 0 h 7039"/>
                <a:gd name="T50" fmla="*/ 0 w 7247"/>
                <a:gd name="T51" fmla="*/ 0 h 7039"/>
                <a:gd name="T52" fmla="*/ 0 w 7247"/>
                <a:gd name="T53" fmla="*/ 0 h 7039"/>
                <a:gd name="T54" fmla="*/ 0 w 7247"/>
                <a:gd name="T55" fmla="*/ 0 h 7039"/>
                <a:gd name="T56" fmla="*/ 0 w 7247"/>
                <a:gd name="T57" fmla="*/ 0 h 7039"/>
                <a:gd name="T58" fmla="*/ 0 w 7247"/>
                <a:gd name="T59" fmla="*/ 0 h 7039"/>
                <a:gd name="T60" fmla="*/ 0 w 7247"/>
                <a:gd name="T61" fmla="*/ 0 h 7039"/>
                <a:gd name="T62" fmla="*/ 0 w 7247"/>
                <a:gd name="T63" fmla="*/ 0 h 7039"/>
                <a:gd name="T64" fmla="*/ 0 w 7247"/>
                <a:gd name="T65" fmla="*/ 0 h 7039"/>
                <a:gd name="T66" fmla="*/ 0 w 7247"/>
                <a:gd name="T67" fmla="*/ 0 h 7039"/>
                <a:gd name="T68" fmla="*/ 0 w 7247"/>
                <a:gd name="T69" fmla="*/ 0 h 7039"/>
                <a:gd name="T70" fmla="*/ 0 w 7247"/>
                <a:gd name="T71" fmla="*/ 0 h 7039"/>
                <a:gd name="T72" fmla="*/ 0 w 7247"/>
                <a:gd name="T73" fmla="*/ 0 h 7039"/>
                <a:gd name="T74" fmla="*/ 0 w 7247"/>
                <a:gd name="T75" fmla="*/ 0 h 7039"/>
                <a:gd name="T76" fmla="*/ 0 w 7247"/>
                <a:gd name="T77" fmla="*/ 0 h 7039"/>
                <a:gd name="T78" fmla="*/ 0 w 7247"/>
                <a:gd name="T79" fmla="*/ 0 h 7039"/>
                <a:gd name="T80" fmla="*/ 0 w 7247"/>
                <a:gd name="T81" fmla="*/ 0 h 7039"/>
                <a:gd name="T82" fmla="*/ 0 w 7247"/>
                <a:gd name="T83" fmla="*/ 0 h 7039"/>
                <a:gd name="T84" fmla="*/ 0 w 7247"/>
                <a:gd name="T85" fmla="*/ 0 h 7039"/>
                <a:gd name="T86" fmla="*/ 0 w 7247"/>
                <a:gd name="T87" fmla="*/ 0 h 7039"/>
                <a:gd name="T88" fmla="*/ 0 w 7247"/>
                <a:gd name="T89" fmla="*/ 0 h 7039"/>
                <a:gd name="T90" fmla="*/ 0 w 7247"/>
                <a:gd name="T91" fmla="*/ 0 h 7039"/>
                <a:gd name="T92" fmla="*/ 0 w 7247"/>
                <a:gd name="T93" fmla="*/ 0 h 7039"/>
                <a:gd name="T94" fmla="*/ 0 w 7247"/>
                <a:gd name="T95" fmla="*/ 0 h 7039"/>
                <a:gd name="T96" fmla="*/ 0 w 7247"/>
                <a:gd name="T97" fmla="*/ 0 h 7039"/>
                <a:gd name="T98" fmla="*/ 0 w 7247"/>
                <a:gd name="T99" fmla="*/ 0 h 7039"/>
                <a:gd name="T100" fmla="*/ 0 w 7247"/>
                <a:gd name="T101" fmla="*/ 0 h 7039"/>
                <a:gd name="T102" fmla="*/ 0 w 7247"/>
                <a:gd name="T103" fmla="*/ 0 h 7039"/>
                <a:gd name="T104" fmla="*/ 0 w 7247"/>
                <a:gd name="T105" fmla="*/ 0 h 703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7247" h="7039">
                  <a:moveTo>
                    <a:pt x="2065" y="1539"/>
                  </a:moveTo>
                  <a:lnTo>
                    <a:pt x="1856" y="1497"/>
                  </a:lnTo>
                  <a:lnTo>
                    <a:pt x="1658" y="1479"/>
                  </a:lnTo>
                  <a:lnTo>
                    <a:pt x="1471" y="1481"/>
                  </a:lnTo>
                  <a:lnTo>
                    <a:pt x="1294" y="1503"/>
                  </a:lnTo>
                  <a:lnTo>
                    <a:pt x="1127" y="1544"/>
                  </a:lnTo>
                  <a:lnTo>
                    <a:pt x="973" y="1601"/>
                  </a:lnTo>
                  <a:lnTo>
                    <a:pt x="829" y="1674"/>
                  </a:lnTo>
                  <a:lnTo>
                    <a:pt x="697" y="1761"/>
                  </a:lnTo>
                  <a:lnTo>
                    <a:pt x="575" y="1863"/>
                  </a:lnTo>
                  <a:lnTo>
                    <a:pt x="465" y="1975"/>
                  </a:lnTo>
                  <a:lnTo>
                    <a:pt x="366" y="2098"/>
                  </a:lnTo>
                  <a:lnTo>
                    <a:pt x="279" y="2229"/>
                  </a:lnTo>
                  <a:lnTo>
                    <a:pt x="203" y="2370"/>
                  </a:lnTo>
                  <a:lnTo>
                    <a:pt x="140" y="2515"/>
                  </a:lnTo>
                  <a:lnTo>
                    <a:pt x="88" y="2667"/>
                  </a:lnTo>
                  <a:lnTo>
                    <a:pt x="48" y="2822"/>
                  </a:lnTo>
                  <a:lnTo>
                    <a:pt x="20" y="2980"/>
                  </a:lnTo>
                  <a:lnTo>
                    <a:pt x="4" y="3139"/>
                  </a:lnTo>
                  <a:lnTo>
                    <a:pt x="0" y="3298"/>
                  </a:lnTo>
                  <a:lnTo>
                    <a:pt x="9" y="3456"/>
                  </a:lnTo>
                  <a:lnTo>
                    <a:pt x="30" y="3610"/>
                  </a:lnTo>
                  <a:lnTo>
                    <a:pt x="64" y="3761"/>
                  </a:lnTo>
                  <a:lnTo>
                    <a:pt x="110" y="3906"/>
                  </a:lnTo>
                  <a:lnTo>
                    <a:pt x="169" y="4045"/>
                  </a:lnTo>
                  <a:lnTo>
                    <a:pt x="241" y="4176"/>
                  </a:lnTo>
                  <a:lnTo>
                    <a:pt x="325" y="4298"/>
                  </a:lnTo>
                  <a:lnTo>
                    <a:pt x="423" y="4408"/>
                  </a:lnTo>
                  <a:lnTo>
                    <a:pt x="534" y="4506"/>
                  </a:lnTo>
                  <a:lnTo>
                    <a:pt x="658" y="4593"/>
                  </a:lnTo>
                  <a:lnTo>
                    <a:pt x="796" y="4663"/>
                  </a:lnTo>
                  <a:lnTo>
                    <a:pt x="946" y="4718"/>
                  </a:lnTo>
                  <a:lnTo>
                    <a:pt x="1110" y="4756"/>
                  </a:lnTo>
                  <a:lnTo>
                    <a:pt x="1009" y="4893"/>
                  </a:lnTo>
                  <a:lnTo>
                    <a:pt x="930" y="5031"/>
                  </a:lnTo>
                  <a:lnTo>
                    <a:pt x="872" y="5171"/>
                  </a:lnTo>
                  <a:lnTo>
                    <a:pt x="836" y="5310"/>
                  </a:lnTo>
                  <a:lnTo>
                    <a:pt x="818" y="5449"/>
                  </a:lnTo>
                  <a:lnTo>
                    <a:pt x="819" y="5588"/>
                  </a:lnTo>
                  <a:lnTo>
                    <a:pt x="838" y="5723"/>
                  </a:lnTo>
                  <a:lnTo>
                    <a:pt x="872" y="5856"/>
                  </a:lnTo>
                  <a:lnTo>
                    <a:pt x="922" y="5986"/>
                  </a:lnTo>
                  <a:lnTo>
                    <a:pt x="986" y="6111"/>
                  </a:lnTo>
                  <a:lnTo>
                    <a:pt x="1062" y="6232"/>
                  </a:lnTo>
                  <a:lnTo>
                    <a:pt x="1150" y="6347"/>
                  </a:lnTo>
                  <a:lnTo>
                    <a:pt x="1250" y="6457"/>
                  </a:lnTo>
                  <a:lnTo>
                    <a:pt x="1359" y="6558"/>
                  </a:lnTo>
                  <a:lnTo>
                    <a:pt x="1476" y="6652"/>
                  </a:lnTo>
                  <a:lnTo>
                    <a:pt x="1601" y="6738"/>
                  </a:lnTo>
                  <a:lnTo>
                    <a:pt x="1732" y="6814"/>
                  </a:lnTo>
                  <a:lnTo>
                    <a:pt x="1868" y="6881"/>
                  </a:lnTo>
                  <a:lnTo>
                    <a:pt x="2008" y="6936"/>
                  </a:lnTo>
                  <a:lnTo>
                    <a:pt x="2152" y="6982"/>
                  </a:lnTo>
                  <a:lnTo>
                    <a:pt x="2297" y="7014"/>
                  </a:lnTo>
                  <a:lnTo>
                    <a:pt x="2444" y="7033"/>
                  </a:lnTo>
                  <a:lnTo>
                    <a:pt x="2589" y="7039"/>
                  </a:lnTo>
                  <a:lnTo>
                    <a:pt x="2734" y="7031"/>
                  </a:lnTo>
                  <a:lnTo>
                    <a:pt x="2877" y="7008"/>
                  </a:lnTo>
                  <a:lnTo>
                    <a:pt x="3016" y="6969"/>
                  </a:lnTo>
                  <a:lnTo>
                    <a:pt x="3150" y="6913"/>
                  </a:lnTo>
                  <a:lnTo>
                    <a:pt x="3278" y="6841"/>
                  </a:lnTo>
                  <a:lnTo>
                    <a:pt x="3400" y="6751"/>
                  </a:lnTo>
                  <a:lnTo>
                    <a:pt x="3513" y="6641"/>
                  </a:lnTo>
                  <a:lnTo>
                    <a:pt x="3618" y="6513"/>
                  </a:lnTo>
                  <a:lnTo>
                    <a:pt x="3713" y="6364"/>
                  </a:lnTo>
                  <a:lnTo>
                    <a:pt x="3833" y="6508"/>
                  </a:lnTo>
                  <a:lnTo>
                    <a:pt x="3961" y="6632"/>
                  </a:lnTo>
                  <a:lnTo>
                    <a:pt x="4095" y="6738"/>
                  </a:lnTo>
                  <a:lnTo>
                    <a:pt x="4235" y="6826"/>
                  </a:lnTo>
                  <a:lnTo>
                    <a:pt x="4380" y="6897"/>
                  </a:lnTo>
                  <a:lnTo>
                    <a:pt x="4529" y="6953"/>
                  </a:lnTo>
                  <a:lnTo>
                    <a:pt x="4680" y="6992"/>
                  </a:lnTo>
                  <a:lnTo>
                    <a:pt x="4832" y="7016"/>
                  </a:lnTo>
                  <a:lnTo>
                    <a:pt x="4985" y="7025"/>
                  </a:lnTo>
                  <a:lnTo>
                    <a:pt x="5138" y="7021"/>
                  </a:lnTo>
                  <a:lnTo>
                    <a:pt x="5290" y="7003"/>
                  </a:lnTo>
                  <a:lnTo>
                    <a:pt x="5439" y="6973"/>
                  </a:lnTo>
                  <a:lnTo>
                    <a:pt x="5584" y="6930"/>
                  </a:lnTo>
                  <a:lnTo>
                    <a:pt x="5725" y="6877"/>
                  </a:lnTo>
                  <a:lnTo>
                    <a:pt x="5860" y="6813"/>
                  </a:lnTo>
                  <a:lnTo>
                    <a:pt x="5990" y="6740"/>
                  </a:lnTo>
                  <a:lnTo>
                    <a:pt x="6112" y="6656"/>
                  </a:lnTo>
                  <a:lnTo>
                    <a:pt x="6225" y="6564"/>
                  </a:lnTo>
                  <a:lnTo>
                    <a:pt x="6329" y="6464"/>
                  </a:lnTo>
                  <a:lnTo>
                    <a:pt x="6422" y="6355"/>
                  </a:lnTo>
                  <a:lnTo>
                    <a:pt x="6504" y="6241"/>
                  </a:lnTo>
                  <a:lnTo>
                    <a:pt x="6573" y="6120"/>
                  </a:lnTo>
                  <a:lnTo>
                    <a:pt x="6629" y="5994"/>
                  </a:lnTo>
                  <a:lnTo>
                    <a:pt x="6670" y="5863"/>
                  </a:lnTo>
                  <a:lnTo>
                    <a:pt x="6696" y="5727"/>
                  </a:lnTo>
                  <a:lnTo>
                    <a:pt x="6705" y="5589"/>
                  </a:lnTo>
                  <a:lnTo>
                    <a:pt x="6697" y="5446"/>
                  </a:lnTo>
                  <a:lnTo>
                    <a:pt x="6670" y="5301"/>
                  </a:lnTo>
                  <a:lnTo>
                    <a:pt x="6624" y="5155"/>
                  </a:lnTo>
                  <a:lnTo>
                    <a:pt x="6558" y="5008"/>
                  </a:lnTo>
                  <a:lnTo>
                    <a:pt x="6469" y="4860"/>
                  </a:lnTo>
                  <a:lnTo>
                    <a:pt x="6359" y="4712"/>
                  </a:lnTo>
                  <a:lnTo>
                    <a:pt x="6519" y="4644"/>
                  </a:lnTo>
                  <a:lnTo>
                    <a:pt x="6662" y="4562"/>
                  </a:lnTo>
                  <a:lnTo>
                    <a:pt x="6789" y="4467"/>
                  </a:lnTo>
                  <a:lnTo>
                    <a:pt x="6900" y="4363"/>
                  </a:lnTo>
                  <a:lnTo>
                    <a:pt x="6993" y="4250"/>
                  </a:lnTo>
                  <a:lnTo>
                    <a:pt x="7072" y="4127"/>
                  </a:lnTo>
                  <a:lnTo>
                    <a:pt x="7135" y="3997"/>
                  </a:lnTo>
                  <a:lnTo>
                    <a:pt x="7184" y="3861"/>
                  </a:lnTo>
                  <a:lnTo>
                    <a:pt x="7218" y="3720"/>
                  </a:lnTo>
                  <a:lnTo>
                    <a:pt x="7239" y="3574"/>
                  </a:lnTo>
                  <a:lnTo>
                    <a:pt x="7247" y="3426"/>
                  </a:lnTo>
                  <a:lnTo>
                    <a:pt x="7242" y="3277"/>
                  </a:lnTo>
                  <a:lnTo>
                    <a:pt x="7225" y="3127"/>
                  </a:lnTo>
                  <a:lnTo>
                    <a:pt x="7196" y="2978"/>
                  </a:lnTo>
                  <a:lnTo>
                    <a:pt x="7155" y="2829"/>
                  </a:lnTo>
                  <a:lnTo>
                    <a:pt x="7104" y="2685"/>
                  </a:lnTo>
                  <a:lnTo>
                    <a:pt x="7043" y="2543"/>
                  </a:lnTo>
                  <a:lnTo>
                    <a:pt x="6971" y="2408"/>
                  </a:lnTo>
                  <a:lnTo>
                    <a:pt x="6890" y="2277"/>
                  </a:lnTo>
                  <a:lnTo>
                    <a:pt x="6799" y="2155"/>
                  </a:lnTo>
                  <a:lnTo>
                    <a:pt x="6701" y="2041"/>
                  </a:lnTo>
                  <a:lnTo>
                    <a:pt x="6594" y="1937"/>
                  </a:lnTo>
                  <a:lnTo>
                    <a:pt x="6480" y="1844"/>
                  </a:lnTo>
                  <a:lnTo>
                    <a:pt x="6359" y="1761"/>
                  </a:lnTo>
                  <a:lnTo>
                    <a:pt x="6231" y="1693"/>
                  </a:lnTo>
                  <a:lnTo>
                    <a:pt x="6097" y="1638"/>
                  </a:lnTo>
                  <a:lnTo>
                    <a:pt x="5956" y="1599"/>
                  </a:lnTo>
                  <a:lnTo>
                    <a:pt x="5811" y="1576"/>
                  </a:lnTo>
                  <a:lnTo>
                    <a:pt x="5661" y="1570"/>
                  </a:lnTo>
                  <a:lnTo>
                    <a:pt x="5507" y="1583"/>
                  </a:lnTo>
                  <a:lnTo>
                    <a:pt x="5349" y="1616"/>
                  </a:lnTo>
                  <a:lnTo>
                    <a:pt x="5187" y="1669"/>
                  </a:lnTo>
                  <a:lnTo>
                    <a:pt x="5206" y="1467"/>
                  </a:lnTo>
                  <a:lnTo>
                    <a:pt x="5202" y="1279"/>
                  </a:lnTo>
                  <a:lnTo>
                    <a:pt x="5177" y="1104"/>
                  </a:lnTo>
                  <a:lnTo>
                    <a:pt x="5132" y="941"/>
                  </a:lnTo>
                  <a:lnTo>
                    <a:pt x="5069" y="792"/>
                  </a:lnTo>
                  <a:lnTo>
                    <a:pt x="4989" y="656"/>
                  </a:lnTo>
                  <a:lnTo>
                    <a:pt x="4894" y="533"/>
                  </a:lnTo>
                  <a:lnTo>
                    <a:pt x="4786" y="422"/>
                  </a:lnTo>
                  <a:lnTo>
                    <a:pt x="4665" y="325"/>
                  </a:lnTo>
                  <a:lnTo>
                    <a:pt x="4534" y="240"/>
                  </a:lnTo>
                  <a:lnTo>
                    <a:pt x="4393" y="168"/>
                  </a:lnTo>
                  <a:lnTo>
                    <a:pt x="4245" y="109"/>
                  </a:lnTo>
                  <a:lnTo>
                    <a:pt x="4092" y="63"/>
                  </a:lnTo>
                  <a:lnTo>
                    <a:pt x="3934" y="29"/>
                  </a:lnTo>
                  <a:lnTo>
                    <a:pt x="3773" y="8"/>
                  </a:lnTo>
                  <a:lnTo>
                    <a:pt x="3609" y="0"/>
                  </a:lnTo>
                  <a:lnTo>
                    <a:pt x="3447" y="4"/>
                  </a:lnTo>
                  <a:lnTo>
                    <a:pt x="3286" y="20"/>
                  </a:lnTo>
                  <a:lnTo>
                    <a:pt x="3129" y="49"/>
                  </a:lnTo>
                  <a:lnTo>
                    <a:pt x="2976" y="90"/>
                  </a:lnTo>
                  <a:lnTo>
                    <a:pt x="2829" y="144"/>
                  </a:lnTo>
                  <a:lnTo>
                    <a:pt x="2690" y="211"/>
                  </a:lnTo>
                  <a:lnTo>
                    <a:pt x="2561" y="289"/>
                  </a:lnTo>
                  <a:lnTo>
                    <a:pt x="2442" y="379"/>
                  </a:lnTo>
                  <a:lnTo>
                    <a:pt x="2336" y="482"/>
                  </a:lnTo>
                  <a:lnTo>
                    <a:pt x="2243" y="597"/>
                  </a:lnTo>
                  <a:lnTo>
                    <a:pt x="2166" y="723"/>
                  </a:lnTo>
                  <a:lnTo>
                    <a:pt x="2106" y="863"/>
                  </a:lnTo>
                  <a:lnTo>
                    <a:pt x="2064" y="1014"/>
                  </a:lnTo>
                  <a:lnTo>
                    <a:pt x="2043" y="1177"/>
                  </a:lnTo>
                  <a:lnTo>
                    <a:pt x="2042" y="1352"/>
                  </a:lnTo>
                  <a:lnTo>
                    <a:pt x="2065" y="153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9"/>
            <p:cNvSpPr>
              <a:spLocks/>
            </p:cNvSpPr>
            <p:nvPr userDrawn="1"/>
          </p:nvSpPr>
          <p:spPr bwMode="gray">
            <a:xfrm>
              <a:off x="199" y="159"/>
              <a:ext cx="44" cy="45"/>
            </a:xfrm>
            <a:custGeom>
              <a:avLst/>
              <a:gdLst>
                <a:gd name="T0" fmla="*/ 0 w 1994"/>
                <a:gd name="T1" fmla="*/ 0 h 2000"/>
                <a:gd name="T2" fmla="*/ 0 w 1994"/>
                <a:gd name="T3" fmla="*/ 0 h 2000"/>
                <a:gd name="T4" fmla="*/ 0 w 1994"/>
                <a:gd name="T5" fmla="*/ 0 h 2000"/>
                <a:gd name="T6" fmla="*/ 0 w 1994"/>
                <a:gd name="T7" fmla="*/ 0 h 2000"/>
                <a:gd name="T8" fmla="*/ 0 w 1994"/>
                <a:gd name="T9" fmla="*/ 0 h 2000"/>
                <a:gd name="T10" fmla="*/ 0 w 1994"/>
                <a:gd name="T11" fmla="*/ 0 h 2000"/>
                <a:gd name="T12" fmla="*/ 0 w 1994"/>
                <a:gd name="T13" fmla="*/ 0 h 2000"/>
                <a:gd name="T14" fmla="*/ 0 w 1994"/>
                <a:gd name="T15" fmla="*/ 0 h 2000"/>
                <a:gd name="T16" fmla="*/ 0 w 1994"/>
                <a:gd name="T17" fmla="*/ 0 h 2000"/>
                <a:gd name="T18" fmla="*/ 0 w 1994"/>
                <a:gd name="T19" fmla="*/ 0 h 2000"/>
                <a:gd name="T20" fmla="*/ 0 w 1994"/>
                <a:gd name="T21" fmla="*/ 0 h 2000"/>
                <a:gd name="T22" fmla="*/ 0 w 1994"/>
                <a:gd name="T23" fmla="*/ 0 h 2000"/>
                <a:gd name="T24" fmla="*/ 0 w 1994"/>
                <a:gd name="T25" fmla="*/ 0 h 2000"/>
                <a:gd name="T26" fmla="*/ 0 w 1994"/>
                <a:gd name="T27" fmla="*/ 0 h 2000"/>
                <a:gd name="T28" fmla="*/ 0 w 1994"/>
                <a:gd name="T29" fmla="*/ 0 h 2000"/>
                <a:gd name="T30" fmla="*/ 0 w 1994"/>
                <a:gd name="T31" fmla="*/ 0 h 2000"/>
                <a:gd name="T32" fmla="*/ 0 w 1994"/>
                <a:gd name="T33" fmla="*/ 0 h 2000"/>
                <a:gd name="T34" fmla="*/ 0 w 1994"/>
                <a:gd name="T35" fmla="*/ 0 h 2000"/>
                <a:gd name="T36" fmla="*/ 0 w 1994"/>
                <a:gd name="T37" fmla="*/ 0 h 2000"/>
                <a:gd name="T38" fmla="*/ 0 w 1994"/>
                <a:gd name="T39" fmla="*/ 0 h 2000"/>
                <a:gd name="T40" fmla="*/ 0 w 1994"/>
                <a:gd name="T41" fmla="*/ 0 h 2000"/>
                <a:gd name="T42" fmla="*/ 0 w 1994"/>
                <a:gd name="T43" fmla="*/ 0 h 2000"/>
                <a:gd name="T44" fmla="*/ 0 w 1994"/>
                <a:gd name="T45" fmla="*/ 0 h 2000"/>
                <a:gd name="T46" fmla="*/ 0 w 1994"/>
                <a:gd name="T47" fmla="*/ 0 h 2000"/>
                <a:gd name="T48" fmla="*/ 0 w 1994"/>
                <a:gd name="T49" fmla="*/ 0 h 2000"/>
                <a:gd name="T50" fmla="*/ 0 w 1994"/>
                <a:gd name="T51" fmla="*/ 0 h 2000"/>
                <a:gd name="T52" fmla="*/ 0 w 1994"/>
                <a:gd name="T53" fmla="*/ 0 h 2000"/>
                <a:gd name="T54" fmla="*/ 0 w 1994"/>
                <a:gd name="T55" fmla="*/ 0 h 2000"/>
                <a:gd name="T56" fmla="*/ 0 w 1994"/>
                <a:gd name="T57" fmla="*/ 0 h 2000"/>
                <a:gd name="T58" fmla="*/ 0 w 1994"/>
                <a:gd name="T59" fmla="*/ 0 h 2000"/>
                <a:gd name="T60" fmla="*/ 0 w 1994"/>
                <a:gd name="T61" fmla="*/ 0 h 2000"/>
                <a:gd name="T62" fmla="*/ 0 w 1994"/>
                <a:gd name="T63" fmla="*/ 0 h 2000"/>
                <a:gd name="T64" fmla="*/ 0 w 1994"/>
                <a:gd name="T65" fmla="*/ 0 h 2000"/>
                <a:gd name="T66" fmla="*/ 0 w 1994"/>
                <a:gd name="T67" fmla="*/ 0 h 2000"/>
                <a:gd name="T68" fmla="*/ 0 w 1994"/>
                <a:gd name="T69" fmla="*/ 0 h 2000"/>
                <a:gd name="T70" fmla="*/ 0 w 1994"/>
                <a:gd name="T71" fmla="*/ 0 h 2000"/>
                <a:gd name="T72" fmla="*/ 0 w 1994"/>
                <a:gd name="T73" fmla="*/ 0 h 2000"/>
                <a:gd name="T74" fmla="*/ 0 w 1994"/>
                <a:gd name="T75" fmla="*/ 0 h 2000"/>
                <a:gd name="T76" fmla="*/ 0 w 1994"/>
                <a:gd name="T77" fmla="*/ 0 h 2000"/>
                <a:gd name="T78" fmla="*/ 0 w 1994"/>
                <a:gd name="T79" fmla="*/ 0 h 2000"/>
                <a:gd name="T80" fmla="*/ 0 w 1994"/>
                <a:gd name="T81" fmla="*/ 0 h 2000"/>
                <a:gd name="T82" fmla="*/ 0 w 1994"/>
                <a:gd name="T83" fmla="*/ 0 h 2000"/>
                <a:gd name="T84" fmla="*/ 0 w 1994"/>
                <a:gd name="T85" fmla="*/ 0 h 200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994" h="2000">
                  <a:moveTo>
                    <a:pt x="997" y="0"/>
                  </a:moveTo>
                  <a:lnTo>
                    <a:pt x="1048" y="2"/>
                  </a:lnTo>
                  <a:lnTo>
                    <a:pt x="1099" y="5"/>
                  </a:lnTo>
                  <a:lnTo>
                    <a:pt x="1149" y="12"/>
                  </a:lnTo>
                  <a:lnTo>
                    <a:pt x="1198" y="21"/>
                  </a:lnTo>
                  <a:lnTo>
                    <a:pt x="1246" y="32"/>
                  </a:lnTo>
                  <a:lnTo>
                    <a:pt x="1293" y="45"/>
                  </a:lnTo>
                  <a:lnTo>
                    <a:pt x="1339" y="61"/>
                  </a:lnTo>
                  <a:lnTo>
                    <a:pt x="1385" y="79"/>
                  </a:lnTo>
                  <a:lnTo>
                    <a:pt x="1429" y="99"/>
                  </a:lnTo>
                  <a:lnTo>
                    <a:pt x="1472" y="121"/>
                  </a:lnTo>
                  <a:lnTo>
                    <a:pt x="1514" y="145"/>
                  </a:lnTo>
                  <a:lnTo>
                    <a:pt x="1555" y="171"/>
                  </a:lnTo>
                  <a:lnTo>
                    <a:pt x="1594" y="199"/>
                  </a:lnTo>
                  <a:lnTo>
                    <a:pt x="1631" y="228"/>
                  </a:lnTo>
                  <a:lnTo>
                    <a:pt x="1667" y="260"/>
                  </a:lnTo>
                  <a:lnTo>
                    <a:pt x="1702" y="294"/>
                  </a:lnTo>
                  <a:lnTo>
                    <a:pt x="1735" y="328"/>
                  </a:lnTo>
                  <a:lnTo>
                    <a:pt x="1766" y="364"/>
                  </a:lnTo>
                  <a:lnTo>
                    <a:pt x="1796" y="402"/>
                  </a:lnTo>
                  <a:lnTo>
                    <a:pt x="1824" y="441"/>
                  </a:lnTo>
                  <a:lnTo>
                    <a:pt x="1850" y="482"/>
                  </a:lnTo>
                  <a:lnTo>
                    <a:pt x="1874" y="523"/>
                  </a:lnTo>
                  <a:lnTo>
                    <a:pt x="1896" y="567"/>
                  </a:lnTo>
                  <a:lnTo>
                    <a:pt x="1916" y="611"/>
                  </a:lnTo>
                  <a:lnTo>
                    <a:pt x="1934" y="657"/>
                  </a:lnTo>
                  <a:lnTo>
                    <a:pt x="1950" y="703"/>
                  </a:lnTo>
                  <a:lnTo>
                    <a:pt x="1963" y="750"/>
                  </a:lnTo>
                  <a:lnTo>
                    <a:pt x="1974" y="798"/>
                  </a:lnTo>
                  <a:lnTo>
                    <a:pt x="1983" y="848"/>
                  </a:lnTo>
                  <a:lnTo>
                    <a:pt x="1989" y="898"/>
                  </a:lnTo>
                  <a:lnTo>
                    <a:pt x="1993" y="948"/>
                  </a:lnTo>
                  <a:lnTo>
                    <a:pt x="1994" y="999"/>
                  </a:lnTo>
                  <a:lnTo>
                    <a:pt x="1993" y="1051"/>
                  </a:lnTo>
                  <a:lnTo>
                    <a:pt x="1989" y="1102"/>
                  </a:lnTo>
                  <a:lnTo>
                    <a:pt x="1983" y="1152"/>
                  </a:lnTo>
                  <a:lnTo>
                    <a:pt x="1974" y="1201"/>
                  </a:lnTo>
                  <a:lnTo>
                    <a:pt x="1963" y="1249"/>
                  </a:lnTo>
                  <a:lnTo>
                    <a:pt x="1950" y="1296"/>
                  </a:lnTo>
                  <a:lnTo>
                    <a:pt x="1934" y="1343"/>
                  </a:lnTo>
                  <a:lnTo>
                    <a:pt x="1916" y="1389"/>
                  </a:lnTo>
                  <a:lnTo>
                    <a:pt x="1896" y="1433"/>
                  </a:lnTo>
                  <a:lnTo>
                    <a:pt x="1874" y="1476"/>
                  </a:lnTo>
                  <a:lnTo>
                    <a:pt x="1850" y="1517"/>
                  </a:lnTo>
                  <a:lnTo>
                    <a:pt x="1824" y="1558"/>
                  </a:lnTo>
                  <a:lnTo>
                    <a:pt x="1796" y="1597"/>
                  </a:lnTo>
                  <a:lnTo>
                    <a:pt x="1766" y="1636"/>
                  </a:lnTo>
                  <a:lnTo>
                    <a:pt x="1735" y="1672"/>
                  </a:lnTo>
                  <a:lnTo>
                    <a:pt x="1702" y="1706"/>
                  </a:lnTo>
                  <a:lnTo>
                    <a:pt x="1667" y="1739"/>
                  </a:lnTo>
                  <a:lnTo>
                    <a:pt x="1631" y="1771"/>
                  </a:lnTo>
                  <a:lnTo>
                    <a:pt x="1594" y="1800"/>
                  </a:lnTo>
                  <a:lnTo>
                    <a:pt x="1555" y="1828"/>
                  </a:lnTo>
                  <a:lnTo>
                    <a:pt x="1514" y="1854"/>
                  </a:lnTo>
                  <a:lnTo>
                    <a:pt x="1472" y="1878"/>
                  </a:lnTo>
                  <a:lnTo>
                    <a:pt x="1429" y="1901"/>
                  </a:lnTo>
                  <a:lnTo>
                    <a:pt x="1385" y="1921"/>
                  </a:lnTo>
                  <a:lnTo>
                    <a:pt x="1339" y="1939"/>
                  </a:lnTo>
                  <a:lnTo>
                    <a:pt x="1293" y="1955"/>
                  </a:lnTo>
                  <a:lnTo>
                    <a:pt x="1246" y="1968"/>
                  </a:lnTo>
                  <a:lnTo>
                    <a:pt x="1198" y="1979"/>
                  </a:lnTo>
                  <a:lnTo>
                    <a:pt x="1149" y="1988"/>
                  </a:lnTo>
                  <a:lnTo>
                    <a:pt x="1099" y="1995"/>
                  </a:lnTo>
                  <a:lnTo>
                    <a:pt x="1048" y="1998"/>
                  </a:lnTo>
                  <a:lnTo>
                    <a:pt x="997" y="2000"/>
                  </a:lnTo>
                  <a:lnTo>
                    <a:pt x="946" y="1998"/>
                  </a:lnTo>
                  <a:lnTo>
                    <a:pt x="896" y="1995"/>
                  </a:lnTo>
                  <a:lnTo>
                    <a:pt x="846" y="1988"/>
                  </a:lnTo>
                  <a:lnTo>
                    <a:pt x="797" y="1979"/>
                  </a:lnTo>
                  <a:lnTo>
                    <a:pt x="749" y="1968"/>
                  </a:lnTo>
                  <a:lnTo>
                    <a:pt x="701" y="1955"/>
                  </a:lnTo>
                  <a:lnTo>
                    <a:pt x="655" y="1939"/>
                  </a:lnTo>
                  <a:lnTo>
                    <a:pt x="610" y="1921"/>
                  </a:lnTo>
                  <a:lnTo>
                    <a:pt x="566" y="1901"/>
                  </a:lnTo>
                  <a:lnTo>
                    <a:pt x="522" y="1878"/>
                  </a:lnTo>
                  <a:lnTo>
                    <a:pt x="480" y="1854"/>
                  </a:lnTo>
                  <a:lnTo>
                    <a:pt x="440" y="1828"/>
                  </a:lnTo>
                  <a:lnTo>
                    <a:pt x="401" y="1800"/>
                  </a:lnTo>
                  <a:lnTo>
                    <a:pt x="363" y="1771"/>
                  </a:lnTo>
                  <a:lnTo>
                    <a:pt x="327" y="1739"/>
                  </a:lnTo>
                  <a:lnTo>
                    <a:pt x="292" y="1706"/>
                  </a:lnTo>
                  <a:lnTo>
                    <a:pt x="259" y="1672"/>
                  </a:lnTo>
                  <a:lnTo>
                    <a:pt x="228" y="1636"/>
                  </a:lnTo>
                  <a:lnTo>
                    <a:pt x="198" y="1597"/>
                  </a:lnTo>
                  <a:lnTo>
                    <a:pt x="170" y="1558"/>
                  </a:lnTo>
                  <a:lnTo>
                    <a:pt x="144" y="1517"/>
                  </a:lnTo>
                  <a:lnTo>
                    <a:pt x="120" y="1476"/>
                  </a:lnTo>
                  <a:lnTo>
                    <a:pt x="98" y="1433"/>
                  </a:lnTo>
                  <a:lnTo>
                    <a:pt x="78" y="1389"/>
                  </a:lnTo>
                  <a:lnTo>
                    <a:pt x="60" y="1343"/>
                  </a:lnTo>
                  <a:lnTo>
                    <a:pt x="45" y="1296"/>
                  </a:lnTo>
                  <a:lnTo>
                    <a:pt x="31" y="1249"/>
                  </a:lnTo>
                  <a:lnTo>
                    <a:pt x="20" y="1201"/>
                  </a:lnTo>
                  <a:lnTo>
                    <a:pt x="11" y="1152"/>
                  </a:lnTo>
                  <a:lnTo>
                    <a:pt x="5" y="1102"/>
                  </a:lnTo>
                  <a:lnTo>
                    <a:pt x="1" y="1051"/>
                  </a:lnTo>
                  <a:lnTo>
                    <a:pt x="0" y="999"/>
                  </a:lnTo>
                  <a:lnTo>
                    <a:pt x="1" y="948"/>
                  </a:lnTo>
                  <a:lnTo>
                    <a:pt x="5" y="898"/>
                  </a:lnTo>
                  <a:lnTo>
                    <a:pt x="11" y="848"/>
                  </a:lnTo>
                  <a:lnTo>
                    <a:pt x="20" y="798"/>
                  </a:lnTo>
                  <a:lnTo>
                    <a:pt x="31" y="750"/>
                  </a:lnTo>
                  <a:lnTo>
                    <a:pt x="45" y="703"/>
                  </a:lnTo>
                  <a:lnTo>
                    <a:pt x="60" y="657"/>
                  </a:lnTo>
                  <a:lnTo>
                    <a:pt x="78" y="611"/>
                  </a:lnTo>
                  <a:lnTo>
                    <a:pt x="98" y="567"/>
                  </a:lnTo>
                  <a:lnTo>
                    <a:pt x="120" y="523"/>
                  </a:lnTo>
                  <a:lnTo>
                    <a:pt x="144" y="482"/>
                  </a:lnTo>
                  <a:lnTo>
                    <a:pt x="170" y="441"/>
                  </a:lnTo>
                  <a:lnTo>
                    <a:pt x="198" y="402"/>
                  </a:lnTo>
                  <a:lnTo>
                    <a:pt x="228" y="364"/>
                  </a:lnTo>
                  <a:lnTo>
                    <a:pt x="259" y="328"/>
                  </a:lnTo>
                  <a:lnTo>
                    <a:pt x="292" y="294"/>
                  </a:lnTo>
                  <a:lnTo>
                    <a:pt x="327" y="260"/>
                  </a:lnTo>
                  <a:lnTo>
                    <a:pt x="363" y="228"/>
                  </a:lnTo>
                  <a:lnTo>
                    <a:pt x="401" y="199"/>
                  </a:lnTo>
                  <a:lnTo>
                    <a:pt x="440" y="171"/>
                  </a:lnTo>
                  <a:lnTo>
                    <a:pt x="480" y="145"/>
                  </a:lnTo>
                  <a:lnTo>
                    <a:pt x="522" y="121"/>
                  </a:lnTo>
                  <a:lnTo>
                    <a:pt x="566" y="99"/>
                  </a:lnTo>
                  <a:lnTo>
                    <a:pt x="610" y="79"/>
                  </a:lnTo>
                  <a:lnTo>
                    <a:pt x="655" y="61"/>
                  </a:lnTo>
                  <a:lnTo>
                    <a:pt x="701" y="45"/>
                  </a:lnTo>
                  <a:lnTo>
                    <a:pt x="749" y="32"/>
                  </a:lnTo>
                  <a:lnTo>
                    <a:pt x="797" y="21"/>
                  </a:lnTo>
                  <a:lnTo>
                    <a:pt x="846" y="12"/>
                  </a:lnTo>
                  <a:lnTo>
                    <a:pt x="896" y="5"/>
                  </a:lnTo>
                  <a:lnTo>
                    <a:pt x="946" y="2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Freeform 30"/>
            <p:cNvSpPr>
              <a:spLocks/>
            </p:cNvSpPr>
            <p:nvPr userDrawn="1"/>
          </p:nvSpPr>
          <p:spPr bwMode="gray">
            <a:xfrm>
              <a:off x="100" y="227"/>
              <a:ext cx="182" cy="109"/>
            </a:xfrm>
            <a:custGeom>
              <a:avLst/>
              <a:gdLst>
                <a:gd name="T0" fmla="*/ 0 w 8197"/>
                <a:gd name="T1" fmla="*/ 0 h 4924"/>
                <a:gd name="T2" fmla="*/ 0 w 8197"/>
                <a:gd name="T3" fmla="*/ 0 h 4924"/>
                <a:gd name="T4" fmla="*/ 0 w 8197"/>
                <a:gd name="T5" fmla="*/ 0 h 4924"/>
                <a:gd name="T6" fmla="*/ 0 w 8197"/>
                <a:gd name="T7" fmla="*/ 0 h 4924"/>
                <a:gd name="T8" fmla="*/ 0 w 8197"/>
                <a:gd name="T9" fmla="*/ 0 h 4924"/>
                <a:gd name="T10" fmla="*/ 0 w 8197"/>
                <a:gd name="T11" fmla="*/ 0 h 4924"/>
                <a:gd name="T12" fmla="*/ 0 w 8197"/>
                <a:gd name="T13" fmla="*/ 0 h 4924"/>
                <a:gd name="T14" fmla="*/ 0 w 8197"/>
                <a:gd name="T15" fmla="*/ 0 h 4924"/>
                <a:gd name="T16" fmla="*/ 0 w 8197"/>
                <a:gd name="T17" fmla="*/ 0 h 4924"/>
                <a:gd name="T18" fmla="*/ 0 w 8197"/>
                <a:gd name="T19" fmla="*/ 0 h 4924"/>
                <a:gd name="T20" fmla="*/ 0 w 8197"/>
                <a:gd name="T21" fmla="*/ 0 h 4924"/>
                <a:gd name="T22" fmla="*/ 0 w 8197"/>
                <a:gd name="T23" fmla="*/ 0 h 4924"/>
                <a:gd name="T24" fmla="*/ 0 w 8197"/>
                <a:gd name="T25" fmla="*/ 0 h 4924"/>
                <a:gd name="T26" fmla="*/ 0 w 8197"/>
                <a:gd name="T27" fmla="*/ 0 h 4924"/>
                <a:gd name="T28" fmla="*/ 0 w 8197"/>
                <a:gd name="T29" fmla="*/ 0 h 4924"/>
                <a:gd name="T30" fmla="*/ 0 w 8197"/>
                <a:gd name="T31" fmla="*/ 0 h 4924"/>
                <a:gd name="T32" fmla="*/ 0 w 8197"/>
                <a:gd name="T33" fmla="*/ 0 h 4924"/>
                <a:gd name="T34" fmla="*/ 0 w 8197"/>
                <a:gd name="T35" fmla="*/ 0 h 4924"/>
                <a:gd name="T36" fmla="*/ 0 w 8197"/>
                <a:gd name="T37" fmla="*/ 0 h 4924"/>
                <a:gd name="T38" fmla="*/ 0 w 8197"/>
                <a:gd name="T39" fmla="*/ 0 h 4924"/>
                <a:gd name="T40" fmla="*/ 0 w 8197"/>
                <a:gd name="T41" fmla="*/ 0 h 4924"/>
                <a:gd name="T42" fmla="*/ 0 w 8197"/>
                <a:gd name="T43" fmla="*/ 0 h 4924"/>
                <a:gd name="T44" fmla="*/ 0 w 8197"/>
                <a:gd name="T45" fmla="*/ 0 h 4924"/>
                <a:gd name="T46" fmla="*/ 0 w 8197"/>
                <a:gd name="T47" fmla="*/ 0 h 4924"/>
                <a:gd name="T48" fmla="*/ 0 w 8197"/>
                <a:gd name="T49" fmla="*/ 0 h 4924"/>
                <a:gd name="T50" fmla="*/ 0 w 8197"/>
                <a:gd name="T51" fmla="*/ 0 h 4924"/>
                <a:gd name="T52" fmla="*/ 0 w 8197"/>
                <a:gd name="T53" fmla="*/ 0 h 4924"/>
                <a:gd name="T54" fmla="*/ 0 w 8197"/>
                <a:gd name="T55" fmla="*/ 0 h 4924"/>
                <a:gd name="T56" fmla="*/ 0 w 8197"/>
                <a:gd name="T57" fmla="*/ 0 h 4924"/>
                <a:gd name="T58" fmla="*/ 0 w 8197"/>
                <a:gd name="T59" fmla="*/ 0 h 4924"/>
                <a:gd name="T60" fmla="*/ 0 w 8197"/>
                <a:gd name="T61" fmla="*/ 0 h 4924"/>
                <a:gd name="T62" fmla="*/ 0 w 8197"/>
                <a:gd name="T63" fmla="*/ 0 h 4924"/>
                <a:gd name="T64" fmla="*/ 0 w 8197"/>
                <a:gd name="T65" fmla="*/ 0 h 4924"/>
                <a:gd name="T66" fmla="*/ 0 w 8197"/>
                <a:gd name="T67" fmla="*/ 0 h 4924"/>
                <a:gd name="T68" fmla="*/ 0 w 8197"/>
                <a:gd name="T69" fmla="*/ 0 h 4924"/>
                <a:gd name="T70" fmla="*/ 0 w 8197"/>
                <a:gd name="T71" fmla="*/ 0 h 4924"/>
                <a:gd name="T72" fmla="*/ 0 w 8197"/>
                <a:gd name="T73" fmla="*/ 0 h 4924"/>
                <a:gd name="T74" fmla="*/ 0 w 8197"/>
                <a:gd name="T75" fmla="*/ 0 h 4924"/>
                <a:gd name="T76" fmla="*/ 0 w 8197"/>
                <a:gd name="T77" fmla="*/ 0 h 4924"/>
                <a:gd name="T78" fmla="*/ 0 w 8197"/>
                <a:gd name="T79" fmla="*/ 0 h 4924"/>
                <a:gd name="T80" fmla="*/ 0 w 8197"/>
                <a:gd name="T81" fmla="*/ 0 h 4924"/>
                <a:gd name="T82" fmla="*/ 0 w 8197"/>
                <a:gd name="T83" fmla="*/ 0 h 4924"/>
                <a:gd name="T84" fmla="*/ 0 w 8197"/>
                <a:gd name="T85" fmla="*/ 0 h 4924"/>
                <a:gd name="T86" fmla="*/ 0 w 8197"/>
                <a:gd name="T87" fmla="*/ 0 h 4924"/>
                <a:gd name="T88" fmla="*/ 0 w 8197"/>
                <a:gd name="T89" fmla="*/ 0 h 4924"/>
                <a:gd name="T90" fmla="*/ 0 w 8197"/>
                <a:gd name="T91" fmla="*/ 0 h 4924"/>
                <a:gd name="T92" fmla="*/ 0 w 8197"/>
                <a:gd name="T93" fmla="*/ 0 h 4924"/>
                <a:gd name="T94" fmla="*/ 0 w 8197"/>
                <a:gd name="T95" fmla="*/ 0 h 4924"/>
                <a:gd name="T96" fmla="*/ 0 w 8197"/>
                <a:gd name="T97" fmla="*/ 0 h 4924"/>
                <a:gd name="T98" fmla="*/ 0 w 8197"/>
                <a:gd name="T99" fmla="*/ 0 h 4924"/>
                <a:gd name="T100" fmla="*/ 0 w 8197"/>
                <a:gd name="T101" fmla="*/ 0 h 4924"/>
                <a:gd name="T102" fmla="*/ 0 w 8197"/>
                <a:gd name="T103" fmla="*/ 0 h 4924"/>
                <a:gd name="T104" fmla="*/ 0 w 8197"/>
                <a:gd name="T105" fmla="*/ 0 h 492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8197" h="4924">
                  <a:moveTo>
                    <a:pt x="8197" y="1707"/>
                  </a:moveTo>
                  <a:lnTo>
                    <a:pt x="7940" y="1653"/>
                  </a:lnTo>
                  <a:lnTo>
                    <a:pt x="7678" y="1608"/>
                  </a:lnTo>
                  <a:lnTo>
                    <a:pt x="7411" y="1570"/>
                  </a:lnTo>
                  <a:lnTo>
                    <a:pt x="7142" y="1540"/>
                  </a:lnTo>
                  <a:lnTo>
                    <a:pt x="6870" y="1520"/>
                  </a:lnTo>
                  <a:lnTo>
                    <a:pt x="6594" y="1508"/>
                  </a:lnTo>
                  <a:lnTo>
                    <a:pt x="6319" y="1505"/>
                  </a:lnTo>
                  <a:lnTo>
                    <a:pt x="6042" y="1511"/>
                  </a:lnTo>
                  <a:lnTo>
                    <a:pt x="5764" y="1526"/>
                  </a:lnTo>
                  <a:lnTo>
                    <a:pt x="5487" y="1552"/>
                  </a:lnTo>
                  <a:lnTo>
                    <a:pt x="5211" y="1586"/>
                  </a:lnTo>
                  <a:lnTo>
                    <a:pt x="4936" y="1631"/>
                  </a:lnTo>
                  <a:lnTo>
                    <a:pt x="4664" y="1685"/>
                  </a:lnTo>
                  <a:lnTo>
                    <a:pt x="4394" y="1750"/>
                  </a:lnTo>
                  <a:lnTo>
                    <a:pt x="4127" y="1826"/>
                  </a:lnTo>
                  <a:lnTo>
                    <a:pt x="3865" y="1912"/>
                  </a:lnTo>
                  <a:lnTo>
                    <a:pt x="3607" y="2009"/>
                  </a:lnTo>
                  <a:lnTo>
                    <a:pt x="3353" y="2118"/>
                  </a:lnTo>
                  <a:lnTo>
                    <a:pt x="3106" y="2238"/>
                  </a:lnTo>
                  <a:lnTo>
                    <a:pt x="2866" y="2370"/>
                  </a:lnTo>
                  <a:lnTo>
                    <a:pt x="2632" y="2512"/>
                  </a:lnTo>
                  <a:lnTo>
                    <a:pt x="2405" y="2668"/>
                  </a:lnTo>
                  <a:lnTo>
                    <a:pt x="2188" y="2835"/>
                  </a:lnTo>
                  <a:lnTo>
                    <a:pt x="1979" y="3015"/>
                  </a:lnTo>
                  <a:lnTo>
                    <a:pt x="1778" y="3208"/>
                  </a:lnTo>
                  <a:lnTo>
                    <a:pt x="1589" y="3412"/>
                  </a:lnTo>
                  <a:lnTo>
                    <a:pt x="1410" y="3630"/>
                  </a:lnTo>
                  <a:lnTo>
                    <a:pt x="1242" y="3862"/>
                  </a:lnTo>
                  <a:lnTo>
                    <a:pt x="1086" y="4107"/>
                  </a:lnTo>
                  <a:lnTo>
                    <a:pt x="942" y="4365"/>
                  </a:lnTo>
                  <a:lnTo>
                    <a:pt x="811" y="4638"/>
                  </a:lnTo>
                  <a:lnTo>
                    <a:pt x="694" y="4924"/>
                  </a:lnTo>
                  <a:lnTo>
                    <a:pt x="694" y="4778"/>
                  </a:lnTo>
                  <a:lnTo>
                    <a:pt x="700" y="4632"/>
                  </a:lnTo>
                  <a:lnTo>
                    <a:pt x="711" y="4482"/>
                  </a:lnTo>
                  <a:lnTo>
                    <a:pt x="728" y="4332"/>
                  </a:lnTo>
                  <a:lnTo>
                    <a:pt x="752" y="4181"/>
                  </a:lnTo>
                  <a:lnTo>
                    <a:pt x="781" y="4030"/>
                  </a:lnTo>
                  <a:lnTo>
                    <a:pt x="815" y="3877"/>
                  </a:lnTo>
                  <a:lnTo>
                    <a:pt x="856" y="3726"/>
                  </a:lnTo>
                  <a:lnTo>
                    <a:pt x="902" y="3574"/>
                  </a:lnTo>
                  <a:lnTo>
                    <a:pt x="954" y="3423"/>
                  </a:lnTo>
                  <a:lnTo>
                    <a:pt x="1011" y="3274"/>
                  </a:lnTo>
                  <a:lnTo>
                    <a:pt x="1076" y="3125"/>
                  </a:lnTo>
                  <a:lnTo>
                    <a:pt x="1144" y="2979"/>
                  </a:lnTo>
                  <a:lnTo>
                    <a:pt x="1219" y="2835"/>
                  </a:lnTo>
                  <a:lnTo>
                    <a:pt x="1298" y="2694"/>
                  </a:lnTo>
                  <a:lnTo>
                    <a:pt x="1384" y="2554"/>
                  </a:lnTo>
                  <a:lnTo>
                    <a:pt x="1474" y="2420"/>
                  </a:lnTo>
                  <a:lnTo>
                    <a:pt x="1570" y="2287"/>
                  </a:lnTo>
                  <a:lnTo>
                    <a:pt x="1672" y="2160"/>
                  </a:lnTo>
                  <a:lnTo>
                    <a:pt x="1779" y="2035"/>
                  </a:lnTo>
                  <a:lnTo>
                    <a:pt x="1892" y="1917"/>
                  </a:lnTo>
                  <a:lnTo>
                    <a:pt x="2010" y="1802"/>
                  </a:lnTo>
                  <a:lnTo>
                    <a:pt x="2132" y="1694"/>
                  </a:lnTo>
                  <a:lnTo>
                    <a:pt x="2260" y="1591"/>
                  </a:lnTo>
                  <a:lnTo>
                    <a:pt x="2394" y="1493"/>
                  </a:lnTo>
                  <a:lnTo>
                    <a:pt x="2532" y="1403"/>
                  </a:lnTo>
                  <a:lnTo>
                    <a:pt x="2676" y="1319"/>
                  </a:lnTo>
                  <a:lnTo>
                    <a:pt x="2825" y="1241"/>
                  </a:lnTo>
                  <a:lnTo>
                    <a:pt x="2979" y="1172"/>
                  </a:lnTo>
                  <a:lnTo>
                    <a:pt x="3137" y="1110"/>
                  </a:lnTo>
                  <a:lnTo>
                    <a:pt x="3301" y="1057"/>
                  </a:lnTo>
                  <a:lnTo>
                    <a:pt x="3471" y="1012"/>
                  </a:lnTo>
                  <a:lnTo>
                    <a:pt x="3437" y="975"/>
                  </a:lnTo>
                  <a:lnTo>
                    <a:pt x="3394" y="939"/>
                  </a:lnTo>
                  <a:lnTo>
                    <a:pt x="3342" y="903"/>
                  </a:lnTo>
                  <a:lnTo>
                    <a:pt x="3283" y="867"/>
                  </a:lnTo>
                  <a:lnTo>
                    <a:pt x="3216" y="832"/>
                  </a:lnTo>
                  <a:lnTo>
                    <a:pt x="3141" y="797"/>
                  </a:lnTo>
                  <a:lnTo>
                    <a:pt x="3060" y="763"/>
                  </a:lnTo>
                  <a:lnTo>
                    <a:pt x="2971" y="729"/>
                  </a:lnTo>
                  <a:lnTo>
                    <a:pt x="2877" y="697"/>
                  </a:lnTo>
                  <a:lnTo>
                    <a:pt x="2777" y="666"/>
                  </a:lnTo>
                  <a:lnTo>
                    <a:pt x="2672" y="636"/>
                  </a:lnTo>
                  <a:lnTo>
                    <a:pt x="2561" y="608"/>
                  </a:lnTo>
                  <a:lnTo>
                    <a:pt x="2446" y="582"/>
                  </a:lnTo>
                  <a:lnTo>
                    <a:pt x="2328" y="557"/>
                  </a:lnTo>
                  <a:lnTo>
                    <a:pt x="2206" y="535"/>
                  </a:lnTo>
                  <a:lnTo>
                    <a:pt x="2081" y="515"/>
                  </a:lnTo>
                  <a:lnTo>
                    <a:pt x="1953" y="497"/>
                  </a:lnTo>
                  <a:lnTo>
                    <a:pt x="1822" y="482"/>
                  </a:lnTo>
                  <a:lnTo>
                    <a:pt x="1690" y="468"/>
                  </a:lnTo>
                  <a:lnTo>
                    <a:pt x="1557" y="458"/>
                  </a:lnTo>
                  <a:lnTo>
                    <a:pt x="1422" y="451"/>
                  </a:lnTo>
                  <a:lnTo>
                    <a:pt x="1287" y="447"/>
                  </a:lnTo>
                  <a:lnTo>
                    <a:pt x="1152" y="447"/>
                  </a:lnTo>
                  <a:lnTo>
                    <a:pt x="1017" y="450"/>
                  </a:lnTo>
                  <a:lnTo>
                    <a:pt x="883" y="457"/>
                  </a:lnTo>
                  <a:lnTo>
                    <a:pt x="750" y="467"/>
                  </a:lnTo>
                  <a:lnTo>
                    <a:pt x="619" y="483"/>
                  </a:lnTo>
                  <a:lnTo>
                    <a:pt x="490" y="501"/>
                  </a:lnTo>
                  <a:lnTo>
                    <a:pt x="363" y="524"/>
                  </a:lnTo>
                  <a:lnTo>
                    <a:pt x="239" y="551"/>
                  </a:lnTo>
                  <a:lnTo>
                    <a:pt x="117" y="583"/>
                  </a:lnTo>
                  <a:lnTo>
                    <a:pt x="0" y="620"/>
                  </a:lnTo>
                  <a:lnTo>
                    <a:pt x="158" y="544"/>
                  </a:lnTo>
                  <a:lnTo>
                    <a:pt x="319" y="472"/>
                  </a:lnTo>
                  <a:lnTo>
                    <a:pt x="480" y="405"/>
                  </a:lnTo>
                  <a:lnTo>
                    <a:pt x="643" y="344"/>
                  </a:lnTo>
                  <a:lnTo>
                    <a:pt x="806" y="288"/>
                  </a:lnTo>
                  <a:lnTo>
                    <a:pt x="970" y="237"/>
                  </a:lnTo>
                  <a:lnTo>
                    <a:pt x="1135" y="190"/>
                  </a:lnTo>
                  <a:lnTo>
                    <a:pt x="1299" y="149"/>
                  </a:lnTo>
                  <a:lnTo>
                    <a:pt x="1463" y="113"/>
                  </a:lnTo>
                  <a:lnTo>
                    <a:pt x="1627" y="81"/>
                  </a:lnTo>
                  <a:lnTo>
                    <a:pt x="1790" y="55"/>
                  </a:lnTo>
                  <a:lnTo>
                    <a:pt x="1953" y="34"/>
                  </a:lnTo>
                  <a:lnTo>
                    <a:pt x="2114" y="18"/>
                  </a:lnTo>
                  <a:lnTo>
                    <a:pt x="2273" y="7"/>
                  </a:lnTo>
                  <a:lnTo>
                    <a:pt x="2431" y="1"/>
                  </a:lnTo>
                  <a:lnTo>
                    <a:pt x="2587" y="0"/>
                  </a:lnTo>
                  <a:lnTo>
                    <a:pt x="2741" y="4"/>
                  </a:lnTo>
                  <a:lnTo>
                    <a:pt x="2892" y="13"/>
                  </a:lnTo>
                  <a:lnTo>
                    <a:pt x="3040" y="27"/>
                  </a:lnTo>
                  <a:lnTo>
                    <a:pt x="3185" y="45"/>
                  </a:lnTo>
                  <a:lnTo>
                    <a:pt x="3327" y="69"/>
                  </a:lnTo>
                  <a:lnTo>
                    <a:pt x="3466" y="98"/>
                  </a:lnTo>
                  <a:lnTo>
                    <a:pt x="3601" y="132"/>
                  </a:lnTo>
                  <a:lnTo>
                    <a:pt x="3731" y="171"/>
                  </a:lnTo>
                  <a:lnTo>
                    <a:pt x="3857" y="216"/>
                  </a:lnTo>
                  <a:lnTo>
                    <a:pt x="3979" y="264"/>
                  </a:lnTo>
                  <a:lnTo>
                    <a:pt x="4096" y="318"/>
                  </a:lnTo>
                  <a:lnTo>
                    <a:pt x="4207" y="377"/>
                  </a:lnTo>
                  <a:lnTo>
                    <a:pt x="4314" y="441"/>
                  </a:lnTo>
                  <a:lnTo>
                    <a:pt x="4415" y="511"/>
                  </a:lnTo>
                  <a:lnTo>
                    <a:pt x="4509" y="584"/>
                  </a:lnTo>
                  <a:lnTo>
                    <a:pt x="4598" y="663"/>
                  </a:lnTo>
                  <a:lnTo>
                    <a:pt x="4716" y="663"/>
                  </a:lnTo>
                  <a:lnTo>
                    <a:pt x="4837" y="665"/>
                  </a:lnTo>
                  <a:lnTo>
                    <a:pt x="4958" y="667"/>
                  </a:lnTo>
                  <a:lnTo>
                    <a:pt x="5082" y="670"/>
                  </a:lnTo>
                  <a:lnTo>
                    <a:pt x="5206" y="675"/>
                  </a:lnTo>
                  <a:lnTo>
                    <a:pt x="5330" y="681"/>
                  </a:lnTo>
                  <a:lnTo>
                    <a:pt x="5455" y="689"/>
                  </a:lnTo>
                  <a:lnTo>
                    <a:pt x="5581" y="698"/>
                  </a:lnTo>
                  <a:lnTo>
                    <a:pt x="5707" y="708"/>
                  </a:lnTo>
                  <a:lnTo>
                    <a:pt x="5832" y="721"/>
                  </a:lnTo>
                  <a:lnTo>
                    <a:pt x="5959" y="736"/>
                  </a:lnTo>
                  <a:lnTo>
                    <a:pt x="6084" y="753"/>
                  </a:lnTo>
                  <a:lnTo>
                    <a:pt x="6208" y="772"/>
                  </a:lnTo>
                  <a:lnTo>
                    <a:pt x="6332" y="793"/>
                  </a:lnTo>
                  <a:lnTo>
                    <a:pt x="6455" y="817"/>
                  </a:lnTo>
                  <a:lnTo>
                    <a:pt x="6576" y="843"/>
                  </a:lnTo>
                  <a:lnTo>
                    <a:pt x="6697" y="872"/>
                  </a:lnTo>
                  <a:lnTo>
                    <a:pt x="6816" y="903"/>
                  </a:lnTo>
                  <a:lnTo>
                    <a:pt x="6932" y="938"/>
                  </a:lnTo>
                  <a:lnTo>
                    <a:pt x="7047" y="975"/>
                  </a:lnTo>
                  <a:lnTo>
                    <a:pt x="7160" y="1017"/>
                  </a:lnTo>
                  <a:lnTo>
                    <a:pt x="7270" y="1060"/>
                  </a:lnTo>
                  <a:lnTo>
                    <a:pt x="7377" y="1108"/>
                  </a:lnTo>
                  <a:lnTo>
                    <a:pt x="7483" y="1158"/>
                  </a:lnTo>
                  <a:lnTo>
                    <a:pt x="7585" y="1213"/>
                  </a:lnTo>
                  <a:lnTo>
                    <a:pt x="7683" y="1271"/>
                  </a:lnTo>
                  <a:lnTo>
                    <a:pt x="7779" y="1334"/>
                  </a:lnTo>
                  <a:lnTo>
                    <a:pt x="7870" y="1400"/>
                  </a:lnTo>
                  <a:lnTo>
                    <a:pt x="7958" y="1470"/>
                  </a:lnTo>
                  <a:lnTo>
                    <a:pt x="8042" y="1544"/>
                  </a:lnTo>
                  <a:lnTo>
                    <a:pt x="8122" y="1624"/>
                  </a:lnTo>
                  <a:lnTo>
                    <a:pt x="8197" y="170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31"/>
            <p:cNvSpPr>
              <a:spLocks/>
            </p:cNvSpPr>
            <p:nvPr userDrawn="1"/>
          </p:nvSpPr>
          <p:spPr bwMode="gray">
            <a:xfrm>
              <a:off x="287" y="96"/>
              <a:ext cx="161" cy="156"/>
            </a:xfrm>
            <a:custGeom>
              <a:avLst/>
              <a:gdLst>
                <a:gd name="T0" fmla="*/ 0 w 7247"/>
                <a:gd name="T1" fmla="*/ 0 h 7040"/>
                <a:gd name="T2" fmla="*/ 0 w 7247"/>
                <a:gd name="T3" fmla="*/ 0 h 7040"/>
                <a:gd name="T4" fmla="*/ 0 w 7247"/>
                <a:gd name="T5" fmla="*/ 0 h 7040"/>
                <a:gd name="T6" fmla="*/ 0 w 7247"/>
                <a:gd name="T7" fmla="*/ 0 h 7040"/>
                <a:gd name="T8" fmla="*/ 0 w 7247"/>
                <a:gd name="T9" fmla="*/ 0 h 7040"/>
                <a:gd name="T10" fmla="*/ 0 w 7247"/>
                <a:gd name="T11" fmla="*/ 0 h 7040"/>
                <a:gd name="T12" fmla="*/ 0 w 7247"/>
                <a:gd name="T13" fmla="*/ 0 h 7040"/>
                <a:gd name="T14" fmla="*/ 0 w 7247"/>
                <a:gd name="T15" fmla="*/ 0 h 7040"/>
                <a:gd name="T16" fmla="*/ 0 w 7247"/>
                <a:gd name="T17" fmla="*/ 0 h 7040"/>
                <a:gd name="T18" fmla="*/ 0 w 7247"/>
                <a:gd name="T19" fmla="*/ 0 h 7040"/>
                <a:gd name="T20" fmla="*/ 0 w 7247"/>
                <a:gd name="T21" fmla="*/ 0 h 7040"/>
                <a:gd name="T22" fmla="*/ 0 w 7247"/>
                <a:gd name="T23" fmla="*/ 0 h 7040"/>
                <a:gd name="T24" fmla="*/ 0 w 7247"/>
                <a:gd name="T25" fmla="*/ 0 h 7040"/>
                <a:gd name="T26" fmla="*/ 0 w 7247"/>
                <a:gd name="T27" fmla="*/ 0 h 7040"/>
                <a:gd name="T28" fmla="*/ 0 w 7247"/>
                <a:gd name="T29" fmla="*/ 0 h 7040"/>
                <a:gd name="T30" fmla="*/ 0 w 7247"/>
                <a:gd name="T31" fmla="*/ 0 h 7040"/>
                <a:gd name="T32" fmla="*/ 0 w 7247"/>
                <a:gd name="T33" fmla="*/ 0 h 7040"/>
                <a:gd name="T34" fmla="*/ 0 w 7247"/>
                <a:gd name="T35" fmla="*/ 0 h 7040"/>
                <a:gd name="T36" fmla="*/ 0 w 7247"/>
                <a:gd name="T37" fmla="*/ 0 h 7040"/>
                <a:gd name="T38" fmla="*/ 0 w 7247"/>
                <a:gd name="T39" fmla="*/ 0 h 7040"/>
                <a:gd name="T40" fmla="*/ 0 w 7247"/>
                <a:gd name="T41" fmla="*/ 0 h 7040"/>
                <a:gd name="T42" fmla="*/ 0 w 7247"/>
                <a:gd name="T43" fmla="*/ 0 h 7040"/>
                <a:gd name="T44" fmla="*/ 0 w 7247"/>
                <a:gd name="T45" fmla="*/ 0 h 7040"/>
                <a:gd name="T46" fmla="*/ 0 w 7247"/>
                <a:gd name="T47" fmla="*/ 0 h 7040"/>
                <a:gd name="T48" fmla="*/ 0 w 7247"/>
                <a:gd name="T49" fmla="*/ 0 h 7040"/>
                <a:gd name="T50" fmla="*/ 0 w 7247"/>
                <a:gd name="T51" fmla="*/ 0 h 7040"/>
                <a:gd name="T52" fmla="*/ 0 w 7247"/>
                <a:gd name="T53" fmla="*/ 0 h 7040"/>
                <a:gd name="T54" fmla="*/ 0 w 7247"/>
                <a:gd name="T55" fmla="*/ 0 h 7040"/>
                <a:gd name="T56" fmla="*/ 0 w 7247"/>
                <a:gd name="T57" fmla="*/ 0 h 7040"/>
                <a:gd name="T58" fmla="*/ 0 w 7247"/>
                <a:gd name="T59" fmla="*/ 0 h 7040"/>
                <a:gd name="T60" fmla="*/ 0 w 7247"/>
                <a:gd name="T61" fmla="*/ 0 h 7040"/>
                <a:gd name="T62" fmla="*/ 0 w 7247"/>
                <a:gd name="T63" fmla="*/ 0 h 7040"/>
                <a:gd name="T64" fmla="*/ 0 w 7247"/>
                <a:gd name="T65" fmla="*/ 0 h 7040"/>
                <a:gd name="T66" fmla="*/ 0 w 7247"/>
                <a:gd name="T67" fmla="*/ 0 h 7040"/>
                <a:gd name="T68" fmla="*/ 0 w 7247"/>
                <a:gd name="T69" fmla="*/ 0 h 7040"/>
                <a:gd name="T70" fmla="*/ 0 w 7247"/>
                <a:gd name="T71" fmla="*/ 0 h 7040"/>
                <a:gd name="T72" fmla="*/ 0 w 7247"/>
                <a:gd name="T73" fmla="*/ 0 h 7040"/>
                <a:gd name="T74" fmla="*/ 0 w 7247"/>
                <a:gd name="T75" fmla="*/ 0 h 7040"/>
                <a:gd name="T76" fmla="*/ 0 w 7247"/>
                <a:gd name="T77" fmla="*/ 0 h 7040"/>
                <a:gd name="T78" fmla="*/ 0 w 7247"/>
                <a:gd name="T79" fmla="*/ 0 h 7040"/>
                <a:gd name="T80" fmla="*/ 0 w 7247"/>
                <a:gd name="T81" fmla="*/ 0 h 7040"/>
                <a:gd name="T82" fmla="*/ 0 w 7247"/>
                <a:gd name="T83" fmla="*/ 0 h 7040"/>
                <a:gd name="T84" fmla="*/ 0 w 7247"/>
                <a:gd name="T85" fmla="*/ 0 h 7040"/>
                <a:gd name="T86" fmla="*/ 0 w 7247"/>
                <a:gd name="T87" fmla="*/ 0 h 7040"/>
                <a:gd name="T88" fmla="*/ 0 w 7247"/>
                <a:gd name="T89" fmla="*/ 0 h 7040"/>
                <a:gd name="T90" fmla="*/ 0 w 7247"/>
                <a:gd name="T91" fmla="*/ 0 h 7040"/>
                <a:gd name="T92" fmla="*/ 0 w 7247"/>
                <a:gd name="T93" fmla="*/ 0 h 7040"/>
                <a:gd name="T94" fmla="*/ 0 w 7247"/>
                <a:gd name="T95" fmla="*/ 0 h 7040"/>
                <a:gd name="T96" fmla="*/ 0 w 7247"/>
                <a:gd name="T97" fmla="*/ 0 h 7040"/>
                <a:gd name="T98" fmla="*/ 0 w 7247"/>
                <a:gd name="T99" fmla="*/ 0 h 7040"/>
                <a:gd name="T100" fmla="*/ 0 w 7247"/>
                <a:gd name="T101" fmla="*/ 0 h 7040"/>
                <a:gd name="T102" fmla="*/ 0 w 7247"/>
                <a:gd name="T103" fmla="*/ 0 h 7040"/>
                <a:gd name="T104" fmla="*/ 0 w 7247"/>
                <a:gd name="T105" fmla="*/ 0 h 704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7247" h="7040">
                  <a:moveTo>
                    <a:pt x="2064" y="1540"/>
                  </a:moveTo>
                  <a:lnTo>
                    <a:pt x="1855" y="1499"/>
                  </a:lnTo>
                  <a:lnTo>
                    <a:pt x="1658" y="1479"/>
                  </a:lnTo>
                  <a:lnTo>
                    <a:pt x="1470" y="1482"/>
                  </a:lnTo>
                  <a:lnTo>
                    <a:pt x="1293" y="1505"/>
                  </a:lnTo>
                  <a:lnTo>
                    <a:pt x="1127" y="1545"/>
                  </a:lnTo>
                  <a:lnTo>
                    <a:pt x="973" y="1602"/>
                  </a:lnTo>
                  <a:lnTo>
                    <a:pt x="829" y="1675"/>
                  </a:lnTo>
                  <a:lnTo>
                    <a:pt x="696" y="1763"/>
                  </a:lnTo>
                  <a:lnTo>
                    <a:pt x="574" y="1863"/>
                  </a:lnTo>
                  <a:lnTo>
                    <a:pt x="464" y="1975"/>
                  </a:lnTo>
                  <a:lnTo>
                    <a:pt x="365" y="2098"/>
                  </a:lnTo>
                  <a:lnTo>
                    <a:pt x="278" y="2230"/>
                  </a:lnTo>
                  <a:lnTo>
                    <a:pt x="203" y="2370"/>
                  </a:lnTo>
                  <a:lnTo>
                    <a:pt x="139" y="2516"/>
                  </a:lnTo>
                  <a:lnTo>
                    <a:pt x="87" y="2668"/>
                  </a:lnTo>
                  <a:lnTo>
                    <a:pt x="47" y="2822"/>
                  </a:lnTo>
                  <a:lnTo>
                    <a:pt x="19" y="2981"/>
                  </a:lnTo>
                  <a:lnTo>
                    <a:pt x="4" y="3140"/>
                  </a:lnTo>
                  <a:lnTo>
                    <a:pt x="0" y="3298"/>
                  </a:lnTo>
                  <a:lnTo>
                    <a:pt x="9" y="3456"/>
                  </a:lnTo>
                  <a:lnTo>
                    <a:pt x="30" y="3611"/>
                  </a:lnTo>
                  <a:lnTo>
                    <a:pt x="63" y="3762"/>
                  </a:lnTo>
                  <a:lnTo>
                    <a:pt x="110" y="3907"/>
                  </a:lnTo>
                  <a:lnTo>
                    <a:pt x="169" y="4046"/>
                  </a:lnTo>
                  <a:lnTo>
                    <a:pt x="240" y="4176"/>
                  </a:lnTo>
                  <a:lnTo>
                    <a:pt x="325" y="4298"/>
                  </a:lnTo>
                  <a:lnTo>
                    <a:pt x="422" y="4408"/>
                  </a:lnTo>
                  <a:lnTo>
                    <a:pt x="533" y="4508"/>
                  </a:lnTo>
                  <a:lnTo>
                    <a:pt x="658" y="4593"/>
                  </a:lnTo>
                  <a:lnTo>
                    <a:pt x="795" y="4664"/>
                  </a:lnTo>
                  <a:lnTo>
                    <a:pt x="946" y="4718"/>
                  </a:lnTo>
                  <a:lnTo>
                    <a:pt x="1110" y="4757"/>
                  </a:lnTo>
                  <a:lnTo>
                    <a:pt x="1008" y="4893"/>
                  </a:lnTo>
                  <a:lnTo>
                    <a:pt x="929" y="5032"/>
                  </a:lnTo>
                  <a:lnTo>
                    <a:pt x="872" y="5171"/>
                  </a:lnTo>
                  <a:lnTo>
                    <a:pt x="835" y="5311"/>
                  </a:lnTo>
                  <a:lnTo>
                    <a:pt x="818" y="5450"/>
                  </a:lnTo>
                  <a:lnTo>
                    <a:pt x="819" y="5588"/>
                  </a:lnTo>
                  <a:lnTo>
                    <a:pt x="837" y="5723"/>
                  </a:lnTo>
                  <a:lnTo>
                    <a:pt x="872" y="5857"/>
                  </a:lnTo>
                  <a:lnTo>
                    <a:pt x="922" y="5986"/>
                  </a:lnTo>
                  <a:lnTo>
                    <a:pt x="985" y="6112"/>
                  </a:lnTo>
                  <a:lnTo>
                    <a:pt x="1062" y="6233"/>
                  </a:lnTo>
                  <a:lnTo>
                    <a:pt x="1150" y="6349"/>
                  </a:lnTo>
                  <a:lnTo>
                    <a:pt x="1249" y="6457"/>
                  </a:lnTo>
                  <a:lnTo>
                    <a:pt x="1358" y="6559"/>
                  </a:lnTo>
                  <a:lnTo>
                    <a:pt x="1476" y="6653"/>
                  </a:lnTo>
                  <a:lnTo>
                    <a:pt x="1600" y="6739"/>
                  </a:lnTo>
                  <a:lnTo>
                    <a:pt x="1731" y="6815"/>
                  </a:lnTo>
                  <a:lnTo>
                    <a:pt x="1867" y="6881"/>
                  </a:lnTo>
                  <a:lnTo>
                    <a:pt x="2008" y="6938"/>
                  </a:lnTo>
                  <a:lnTo>
                    <a:pt x="2151" y="6982"/>
                  </a:lnTo>
                  <a:lnTo>
                    <a:pt x="2297" y="7014"/>
                  </a:lnTo>
                  <a:lnTo>
                    <a:pt x="2443" y="7034"/>
                  </a:lnTo>
                  <a:lnTo>
                    <a:pt x="2589" y="7040"/>
                  </a:lnTo>
                  <a:lnTo>
                    <a:pt x="2734" y="7032"/>
                  </a:lnTo>
                  <a:lnTo>
                    <a:pt x="2876" y="7009"/>
                  </a:lnTo>
                  <a:lnTo>
                    <a:pt x="3015" y="6970"/>
                  </a:lnTo>
                  <a:lnTo>
                    <a:pt x="3149" y="6915"/>
                  </a:lnTo>
                  <a:lnTo>
                    <a:pt x="3278" y="6841"/>
                  </a:lnTo>
                  <a:lnTo>
                    <a:pt x="3399" y="6751"/>
                  </a:lnTo>
                  <a:lnTo>
                    <a:pt x="3513" y="6643"/>
                  </a:lnTo>
                  <a:lnTo>
                    <a:pt x="3617" y="6514"/>
                  </a:lnTo>
                  <a:lnTo>
                    <a:pt x="3712" y="6366"/>
                  </a:lnTo>
                  <a:lnTo>
                    <a:pt x="3833" y="6508"/>
                  </a:lnTo>
                  <a:lnTo>
                    <a:pt x="3961" y="6633"/>
                  </a:lnTo>
                  <a:lnTo>
                    <a:pt x="4095" y="6739"/>
                  </a:lnTo>
                  <a:lnTo>
                    <a:pt x="4235" y="6827"/>
                  </a:lnTo>
                  <a:lnTo>
                    <a:pt x="4380" y="6899"/>
                  </a:lnTo>
                  <a:lnTo>
                    <a:pt x="4528" y="6953"/>
                  </a:lnTo>
                  <a:lnTo>
                    <a:pt x="4680" y="6992"/>
                  </a:lnTo>
                  <a:lnTo>
                    <a:pt x="4832" y="7016"/>
                  </a:lnTo>
                  <a:lnTo>
                    <a:pt x="4985" y="7026"/>
                  </a:lnTo>
                  <a:lnTo>
                    <a:pt x="5138" y="7021"/>
                  </a:lnTo>
                  <a:lnTo>
                    <a:pt x="5289" y="7004"/>
                  </a:lnTo>
                  <a:lnTo>
                    <a:pt x="5439" y="6974"/>
                  </a:lnTo>
                  <a:lnTo>
                    <a:pt x="5584" y="6932"/>
                  </a:lnTo>
                  <a:lnTo>
                    <a:pt x="5725" y="6878"/>
                  </a:lnTo>
                  <a:lnTo>
                    <a:pt x="5860" y="6814"/>
                  </a:lnTo>
                  <a:lnTo>
                    <a:pt x="5989" y="6740"/>
                  </a:lnTo>
                  <a:lnTo>
                    <a:pt x="6111" y="6657"/>
                  </a:lnTo>
                  <a:lnTo>
                    <a:pt x="6225" y="6564"/>
                  </a:lnTo>
                  <a:lnTo>
                    <a:pt x="6329" y="6464"/>
                  </a:lnTo>
                  <a:lnTo>
                    <a:pt x="6422" y="6357"/>
                  </a:lnTo>
                  <a:lnTo>
                    <a:pt x="6504" y="6242"/>
                  </a:lnTo>
                  <a:lnTo>
                    <a:pt x="6573" y="6121"/>
                  </a:lnTo>
                  <a:lnTo>
                    <a:pt x="6629" y="5995"/>
                  </a:lnTo>
                  <a:lnTo>
                    <a:pt x="6670" y="5864"/>
                  </a:lnTo>
                  <a:lnTo>
                    <a:pt x="6696" y="5728"/>
                  </a:lnTo>
                  <a:lnTo>
                    <a:pt x="6705" y="5589"/>
                  </a:lnTo>
                  <a:lnTo>
                    <a:pt x="6697" y="5447"/>
                  </a:lnTo>
                  <a:lnTo>
                    <a:pt x="6670" y="5303"/>
                  </a:lnTo>
                  <a:lnTo>
                    <a:pt x="6624" y="5156"/>
                  </a:lnTo>
                  <a:lnTo>
                    <a:pt x="6557" y="5009"/>
                  </a:lnTo>
                  <a:lnTo>
                    <a:pt x="6469" y="4861"/>
                  </a:lnTo>
                  <a:lnTo>
                    <a:pt x="6358" y="4713"/>
                  </a:lnTo>
                  <a:lnTo>
                    <a:pt x="6519" y="4644"/>
                  </a:lnTo>
                  <a:lnTo>
                    <a:pt x="6662" y="4562"/>
                  </a:lnTo>
                  <a:lnTo>
                    <a:pt x="6788" y="4469"/>
                  </a:lnTo>
                  <a:lnTo>
                    <a:pt x="6898" y="4364"/>
                  </a:lnTo>
                  <a:lnTo>
                    <a:pt x="6992" y="4250"/>
                  </a:lnTo>
                  <a:lnTo>
                    <a:pt x="7071" y="4127"/>
                  </a:lnTo>
                  <a:lnTo>
                    <a:pt x="7135" y="3998"/>
                  </a:lnTo>
                  <a:lnTo>
                    <a:pt x="7183" y="3861"/>
                  </a:lnTo>
                  <a:lnTo>
                    <a:pt x="7218" y="3720"/>
                  </a:lnTo>
                  <a:lnTo>
                    <a:pt x="7239" y="3575"/>
                  </a:lnTo>
                  <a:lnTo>
                    <a:pt x="7247" y="3428"/>
                  </a:lnTo>
                  <a:lnTo>
                    <a:pt x="7242" y="3278"/>
                  </a:lnTo>
                  <a:lnTo>
                    <a:pt x="7224" y="3128"/>
                  </a:lnTo>
                  <a:lnTo>
                    <a:pt x="7195" y="2978"/>
                  </a:lnTo>
                  <a:lnTo>
                    <a:pt x="7155" y="2830"/>
                  </a:lnTo>
                  <a:lnTo>
                    <a:pt x="7104" y="2685"/>
                  </a:lnTo>
                  <a:lnTo>
                    <a:pt x="7042" y="2544"/>
                  </a:lnTo>
                  <a:lnTo>
                    <a:pt x="6970" y="2408"/>
                  </a:lnTo>
                  <a:lnTo>
                    <a:pt x="6889" y="2278"/>
                  </a:lnTo>
                  <a:lnTo>
                    <a:pt x="6799" y="2156"/>
                  </a:lnTo>
                  <a:lnTo>
                    <a:pt x="6700" y="2042"/>
                  </a:lnTo>
                  <a:lnTo>
                    <a:pt x="6594" y="1937"/>
                  </a:lnTo>
                  <a:lnTo>
                    <a:pt x="6480" y="1844"/>
                  </a:lnTo>
                  <a:lnTo>
                    <a:pt x="6359" y="1763"/>
                  </a:lnTo>
                  <a:lnTo>
                    <a:pt x="6231" y="1693"/>
                  </a:lnTo>
                  <a:lnTo>
                    <a:pt x="6096" y="1639"/>
                  </a:lnTo>
                  <a:lnTo>
                    <a:pt x="5956" y="1599"/>
                  </a:lnTo>
                  <a:lnTo>
                    <a:pt x="5811" y="1576"/>
                  </a:lnTo>
                  <a:lnTo>
                    <a:pt x="5661" y="1571"/>
                  </a:lnTo>
                  <a:lnTo>
                    <a:pt x="5507" y="1584"/>
                  </a:lnTo>
                  <a:lnTo>
                    <a:pt x="5348" y="1616"/>
                  </a:lnTo>
                  <a:lnTo>
                    <a:pt x="5187" y="1670"/>
                  </a:lnTo>
                  <a:lnTo>
                    <a:pt x="5206" y="1468"/>
                  </a:lnTo>
                  <a:lnTo>
                    <a:pt x="5202" y="1280"/>
                  </a:lnTo>
                  <a:lnTo>
                    <a:pt x="5176" y="1104"/>
                  </a:lnTo>
                  <a:lnTo>
                    <a:pt x="5132" y="941"/>
                  </a:lnTo>
                  <a:lnTo>
                    <a:pt x="5068" y="793"/>
                  </a:lnTo>
                  <a:lnTo>
                    <a:pt x="4989" y="656"/>
                  </a:lnTo>
                  <a:lnTo>
                    <a:pt x="4894" y="533"/>
                  </a:lnTo>
                  <a:lnTo>
                    <a:pt x="4785" y="423"/>
                  </a:lnTo>
                  <a:lnTo>
                    <a:pt x="4665" y="325"/>
                  </a:lnTo>
                  <a:lnTo>
                    <a:pt x="4533" y="241"/>
                  </a:lnTo>
                  <a:lnTo>
                    <a:pt x="4393" y="169"/>
                  </a:lnTo>
                  <a:lnTo>
                    <a:pt x="4245" y="109"/>
                  </a:lnTo>
                  <a:lnTo>
                    <a:pt x="4091" y="63"/>
                  </a:lnTo>
                  <a:lnTo>
                    <a:pt x="3933" y="30"/>
                  </a:lnTo>
                  <a:lnTo>
                    <a:pt x="3771" y="9"/>
                  </a:lnTo>
                  <a:lnTo>
                    <a:pt x="3609" y="0"/>
                  </a:lnTo>
                  <a:lnTo>
                    <a:pt x="3447" y="4"/>
                  </a:lnTo>
                  <a:lnTo>
                    <a:pt x="3286" y="20"/>
                  </a:lnTo>
                  <a:lnTo>
                    <a:pt x="3129" y="49"/>
                  </a:lnTo>
                  <a:lnTo>
                    <a:pt x="2975" y="91"/>
                  </a:lnTo>
                  <a:lnTo>
                    <a:pt x="2829" y="145"/>
                  </a:lnTo>
                  <a:lnTo>
                    <a:pt x="2690" y="211"/>
                  </a:lnTo>
                  <a:lnTo>
                    <a:pt x="2560" y="289"/>
                  </a:lnTo>
                  <a:lnTo>
                    <a:pt x="2442" y="379"/>
                  </a:lnTo>
                  <a:lnTo>
                    <a:pt x="2335" y="483"/>
                  </a:lnTo>
                  <a:lnTo>
                    <a:pt x="2243" y="597"/>
                  </a:lnTo>
                  <a:lnTo>
                    <a:pt x="2165" y="725"/>
                  </a:lnTo>
                  <a:lnTo>
                    <a:pt x="2105" y="863"/>
                  </a:lnTo>
                  <a:lnTo>
                    <a:pt x="2063" y="1015"/>
                  </a:lnTo>
                  <a:lnTo>
                    <a:pt x="2041" y="1177"/>
                  </a:lnTo>
                  <a:lnTo>
                    <a:pt x="2041" y="1353"/>
                  </a:lnTo>
                  <a:lnTo>
                    <a:pt x="2064" y="15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32"/>
            <p:cNvSpPr>
              <a:spLocks/>
            </p:cNvSpPr>
            <p:nvPr userDrawn="1"/>
          </p:nvSpPr>
          <p:spPr bwMode="gray">
            <a:xfrm>
              <a:off x="195" y="154"/>
              <a:ext cx="45" cy="45"/>
            </a:xfrm>
            <a:custGeom>
              <a:avLst/>
              <a:gdLst>
                <a:gd name="T0" fmla="*/ 0 w 1994"/>
                <a:gd name="T1" fmla="*/ 0 h 1999"/>
                <a:gd name="T2" fmla="*/ 0 w 1994"/>
                <a:gd name="T3" fmla="*/ 0 h 1999"/>
                <a:gd name="T4" fmla="*/ 0 w 1994"/>
                <a:gd name="T5" fmla="*/ 0 h 1999"/>
                <a:gd name="T6" fmla="*/ 0 w 1994"/>
                <a:gd name="T7" fmla="*/ 0 h 1999"/>
                <a:gd name="T8" fmla="*/ 0 w 1994"/>
                <a:gd name="T9" fmla="*/ 0 h 1999"/>
                <a:gd name="T10" fmla="*/ 0 w 1994"/>
                <a:gd name="T11" fmla="*/ 0 h 1999"/>
                <a:gd name="T12" fmla="*/ 0 w 1994"/>
                <a:gd name="T13" fmla="*/ 0 h 1999"/>
                <a:gd name="T14" fmla="*/ 0 w 1994"/>
                <a:gd name="T15" fmla="*/ 0 h 1999"/>
                <a:gd name="T16" fmla="*/ 0 w 1994"/>
                <a:gd name="T17" fmla="*/ 0 h 1999"/>
                <a:gd name="T18" fmla="*/ 0 w 1994"/>
                <a:gd name="T19" fmla="*/ 0 h 1999"/>
                <a:gd name="T20" fmla="*/ 0 w 1994"/>
                <a:gd name="T21" fmla="*/ 0 h 1999"/>
                <a:gd name="T22" fmla="*/ 0 w 1994"/>
                <a:gd name="T23" fmla="*/ 0 h 1999"/>
                <a:gd name="T24" fmla="*/ 0 w 1994"/>
                <a:gd name="T25" fmla="*/ 0 h 1999"/>
                <a:gd name="T26" fmla="*/ 0 w 1994"/>
                <a:gd name="T27" fmla="*/ 0 h 1999"/>
                <a:gd name="T28" fmla="*/ 0 w 1994"/>
                <a:gd name="T29" fmla="*/ 0 h 1999"/>
                <a:gd name="T30" fmla="*/ 0 w 1994"/>
                <a:gd name="T31" fmla="*/ 0 h 1999"/>
                <a:gd name="T32" fmla="*/ 0 w 1994"/>
                <a:gd name="T33" fmla="*/ 0 h 1999"/>
                <a:gd name="T34" fmla="*/ 0 w 1994"/>
                <a:gd name="T35" fmla="*/ 0 h 1999"/>
                <a:gd name="T36" fmla="*/ 0 w 1994"/>
                <a:gd name="T37" fmla="*/ 0 h 1999"/>
                <a:gd name="T38" fmla="*/ 0 w 1994"/>
                <a:gd name="T39" fmla="*/ 0 h 1999"/>
                <a:gd name="T40" fmla="*/ 0 w 1994"/>
                <a:gd name="T41" fmla="*/ 0 h 1999"/>
                <a:gd name="T42" fmla="*/ 0 w 1994"/>
                <a:gd name="T43" fmla="*/ 0 h 1999"/>
                <a:gd name="T44" fmla="*/ 0 w 1994"/>
                <a:gd name="T45" fmla="*/ 0 h 1999"/>
                <a:gd name="T46" fmla="*/ 0 w 1994"/>
                <a:gd name="T47" fmla="*/ 0 h 1999"/>
                <a:gd name="T48" fmla="*/ 0 w 1994"/>
                <a:gd name="T49" fmla="*/ 0 h 1999"/>
                <a:gd name="T50" fmla="*/ 0 w 1994"/>
                <a:gd name="T51" fmla="*/ 0 h 1999"/>
                <a:gd name="T52" fmla="*/ 0 w 1994"/>
                <a:gd name="T53" fmla="*/ 0 h 1999"/>
                <a:gd name="T54" fmla="*/ 0 w 1994"/>
                <a:gd name="T55" fmla="*/ 0 h 1999"/>
                <a:gd name="T56" fmla="*/ 0 w 1994"/>
                <a:gd name="T57" fmla="*/ 0 h 1999"/>
                <a:gd name="T58" fmla="*/ 0 w 1994"/>
                <a:gd name="T59" fmla="*/ 0 h 1999"/>
                <a:gd name="T60" fmla="*/ 0 w 1994"/>
                <a:gd name="T61" fmla="*/ 0 h 1999"/>
                <a:gd name="T62" fmla="*/ 0 w 1994"/>
                <a:gd name="T63" fmla="*/ 0 h 1999"/>
                <a:gd name="T64" fmla="*/ 0 w 1994"/>
                <a:gd name="T65" fmla="*/ 0 h 1999"/>
                <a:gd name="T66" fmla="*/ 0 w 1994"/>
                <a:gd name="T67" fmla="*/ 0 h 1999"/>
                <a:gd name="T68" fmla="*/ 0 w 1994"/>
                <a:gd name="T69" fmla="*/ 0 h 1999"/>
                <a:gd name="T70" fmla="*/ 0 w 1994"/>
                <a:gd name="T71" fmla="*/ 0 h 1999"/>
                <a:gd name="T72" fmla="*/ 0 w 1994"/>
                <a:gd name="T73" fmla="*/ 0 h 1999"/>
                <a:gd name="T74" fmla="*/ 0 w 1994"/>
                <a:gd name="T75" fmla="*/ 0 h 1999"/>
                <a:gd name="T76" fmla="*/ 0 w 1994"/>
                <a:gd name="T77" fmla="*/ 0 h 1999"/>
                <a:gd name="T78" fmla="*/ 0 w 1994"/>
                <a:gd name="T79" fmla="*/ 0 h 1999"/>
                <a:gd name="T80" fmla="*/ 0 w 1994"/>
                <a:gd name="T81" fmla="*/ 0 h 1999"/>
                <a:gd name="T82" fmla="*/ 0 w 1994"/>
                <a:gd name="T83" fmla="*/ 0 h 1999"/>
                <a:gd name="T84" fmla="*/ 0 w 1994"/>
                <a:gd name="T85" fmla="*/ 0 h 199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994" h="1999">
                  <a:moveTo>
                    <a:pt x="997" y="0"/>
                  </a:moveTo>
                  <a:lnTo>
                    <a:pt x="1048" y="1"/>
                  </a:lnTo>
                  <a:lnTo>
                    <a:pt x="1098" y="5"/>
                  </a:lnTo>
                  <a:lnTo>
                    <a:pt x="1148" y="11"/>
                  </a:lnTo>
                  <a:lnTo>
                    <a:pt x="1197" y="20"/>
                  </a:lnTo>
                  <a:lnTo>
                    <a:pt x="1245" y="31"/>
                  </a:lnTo>
                  <a:lnTo>
                    <a:pt x="1293" y="45"/>
                  </a:lnTo>
                  <a:lnTo>
                    <a:pt x="1339" y="60"/>
                  </a:lnTo>
                  <a:lnTo>
                    <a:pt x="1384" y="78"/>
                  </a:lnTo>
                  <a:lnTo>
                    <a:pt x="1428" y="98"/>
                  </a:lnTo>
                  <a:lnTo>
                    <a:pt x="1471" y="120"/>
                  </a:lnTo>
                  <a:lnTo>
                    <a:pt x="1513" y="144"/>
                  </a:lnTo>
                  <a:lnTo>
                    <a:pt x="1554" y="170"/>
                  </a:lnTo>
                  <a:lnTo>
                    <a:pt x="1593" y="198"/>
                  </a:lnTo>
                  <a:lnTo>
                    <a:pt x="1631" y="229"/>
                  </a:lnTo>
                  <a:lnTo>
                    <a:pt x="1667" y="260"/>
                  </a:lnTo>
                  <a:lnTo>
                    <a:pt x="1702" y="293"/>
                  </a:lnTo>
                  <a:lnTo>
                    <a:pt x="1735" y="328"/>
                  </a:lnTo>
                  <a:lnTo>
                    <a:pt x="1766" y="364"/>
                  </a:lnTo>
                  <a:lnTo>
                    <a:pt x="1796" y="401"/>
                  </a:lnTo>
                  <a:lnTo>
                    <a:pt x="1824" y="441"/>
                  </a:lnTo>
                  <a:lnTo>
                    <a:pt x="1850" y="482"/>
                  </a:lnTo>
                  <a:lnTo>
                    <a:pt x="1874" y="524"/>
                  </a:lnTo>
                  <a:lnTo>
                    <a:pt x="1896" y="567"/>
                  </a:lnTo>
                  <a:lnTo>
                    <a:pt x="1916" y="611"/>
                  </a:lnTo>
                  <a:lnTo>
                    <a:pt x="1934" y="656"/>
                  </a:lnTo>
                  <a:lnTo>
                    <a:pt x="1949" y="702"/>
                  </a:lnTo>
                  <a:lnTo>
                    <a:pt x="1963" y="750"/>
                  </a:lnTo>
                  <a:lnTo>
                    <a:pt x="1974" y="799"/>
                  </a:lnTo>
                  <a:lnTo>
                    <a:pt x="1983" y="848"/>
                  </a:lnTo>
                  <a:lnTo>
                    <a:pt x="1989" y="897"/>
                  </a:lnTo>
                  <a:lnTo>
                    <a:pt x="1993" y="948"/>
                  </a:lnTo>
                  <a:lnTo>
                    <a:pt x="1994" y="999"/>
                  </a:lnTo>
                  <a:lnTo>
                    <a:pt x="1993" y="1051"/>
                  </a:lnTo>
                  <a:lnTo>
                    <a:pt x="1989" y="1102"/>
                  </a:lnTo>
                  <a:lnTo>
                    <a:pt x="1983" y="1151"/>
                  </a:lnTo>
                  <a:lnTo>
                    <a:pt x="1974" y="1200"/>
                  </a:lnTo>
                  <a:lnTo>
                    <a:pt x="1963" y="1248"/>
                  </a:lnTo>
                  <a:lnTo>
                    <a:pt x="1949" y="1297"/>
                  </a:lnTo>
                  <a:lnTo>
                    <a:pt x="1934" y="1343"/>
                  </a:lnTo>
                  <a:lnTo>
                    <a:pt x="1916" y="1388"/>
                  </a:lnTo>
                  <a:lnTo>
                    <a:pt x="1896" y="1432"/>
                  </a:lnTo>
                  <a:lnTo>
                    <a:pt x="1874" y="1475"/>
                  </a:lnTo>
                  <a:lnTo>
                    <a:pt x="1850" y="1517"/>
                  </a:lnTo>
                  <a:lnTo>
                    <a:pt x="1824" y="1557"/>
                  </a:lnTo>
                  <a:lnTo>
                    <a:pt x="1796" y="1597"/>
                  </a:lnTo>
                  <a:lnTo>
                    <a:pt x="1766" y="1635"/>
                  </a:lnTo>
                  <a:lnTo>
                    <a:pt x="1735" y="1671"/>
                  </a:lnTo>
                  <a:lnTo>
                    <a:pt x="1702" y="1706"/>
                  </a:lnTo>
                  <a:lnTo>
                    <a:pt x="1667" y="1739"/>
                  </a:lnTo>
                  <a:lnTo>
                    <a:pt x="1631" y="1770"/>
                  </a:lnTo>
                  <a:lnTo>
                    <a:pt x="1593" y="1800"/>
                  </a:lnTo>
                  <a:lnTo>
                    <a:pt x="1554" y="1829"/>
                  </a:lnTo>
                  <a:lnTo>
                    <a:pt x="1513" y="1855"/>
                  </a:lnTo>
                  <a:lnTo>
                    <a:pt x="1471" y="1879"/>
                  </a:lnTo>
                  <a:lnTo>
                    <a:pt x="1428" y="1901"/>
                  </a:lnTo>
                  <a:lnTo>
                    <a:pt x="1384" y="1921"/>
                  </a:lnTo>
                  <a:lnTo>
                    <a:pt x="1339" y="1939"/>
                  </a:lnTo>
                  <a:lnTo>
                    <a:pt x="1293" y="1954"/>
                  </a:lnTo>
                  <a:lnTo>
                    <a:pt x="1245" y="1968"/>
                  </a:lnTo>
                  <a:lnTo>
                    <a:pt x="1197" y="1979"/>
                  </a:lnTo>
                  <a:lnTo>
                    <a:pt x="1148" y="1988"/>
                  </a:lnTo>
                  <a:lnTo>
                    <a:pt x="1098" y="1994"/>
                  </a:lnTo>
                  <a:lnTo>
                    <a:pt x="1048" y="1998"/>
                  </a:lnTo>
                  <a:lnTo>
                    <a:pt x="997" y="1999"/>
                  </a:lnTo>
                  <a:lnTo>
                    <a:pt x="946" y="1998"/>
                  </a:lnTo>
                  <a:lnTo>
                    <a:pt x="895" y="1994"/>
                  </a:lnTo>
                  <a:lnTo>
                    <a:pt x="846" y="1988"/>
                  </a:lnTo>
                  <a:lnTo>
                    <a:pt x="797" y="1979"/>
                  </a:lnTo>
                  <a:lnTo>
                    <a:pt x="748" y="1968"/>
                  </a:lnTo>
                  <a:lnTo>
                    <a:pt x="700" y="1954"/>
                  </a:lnTo>
                  <a:lnTo>
                    <a:pt x="654" y="1939"/>
                  </a:lnTo>
                  <a:lnTo>
                    <a:pt x="609" y="1921"/>
                  </a:lnTo>
                  <a:lnTo>
                    <a:pt x="565" y="1901"/>
                  </a:lnTo>
                  <a:lnTo>
                    <a:pt x="522" y="1879"/>
                  </a:lnTo>
                  <a:lnTo>
                    <a:pt x="480" y="1855"/>
                  </a:lnTo>
                  <a:lnTo>
                    <a:pt x="439" y="1829"/>
                  </a:lnTo>
                  <a:lnTo>
                    <a:pt x="400" y="1800"/>
                  </a:lnTo>
                  <a:lnTo>
                    <a:pt x="363" y="1770"/>
                  </a:lnTo>
                  <a:lnTo>
                    <a:pt x="327" y="1739"/>
                  </a:lnTo>
                  <a:lnTo>
                    <a:pt x="292" y="1706"/>
                  </a:lnTo>
                  <a:lnTo>
                    <a:pt x="259" y="1671"/>
                  </a:lnTo>
                  <a:lnTo>
                    <a:pt x="228" y="1635"/>
                  </a:lnTo>
                  <a:lnTo>
                    <a:pt x="198" y="1597"/>
                  </a:lnTo>
                  <a:lnTo>
                    <a:pt x="170" y="1557"/>
                  </a:lnTo>
                  <a:lnTo>
                    <a:pt x="144" y="1517"/>
                  </a:lnTo>
                  <a:lnTo>
                    <a:pt x="120" y="1475"/>
                  </a:lnTo>
                  <a:lnTo>
                    <a:pt x="98" y="1432"/>
                  </a:lnTo>
                  <a:lnTo>
                    <a:pt x="78" y="1388"/>
                  </a:lnTo>
                  <a:lnTo>
                    <a:pt x="60" y="1343"/>
                  </a:lnTo>
                  <a:lnTo>
                    <a:pt x="45" y="1297"/>
                  </a:lnTo>
                  <a:lnTo>
                    <a:pt x="31" y="1248"/>
                  </a:lnTo>
                  <a:lnTo>
                    <a:pt x="20" y="1200"/>
                  </a:lnTo>
                  <a:lnTo>
                    <a:pt x="11" y="1151"/>
                  </a:lnTo>
                  <a:lnTo>
                    <a:pt x="5" y="1102"/>
                  </a:lnTo>
                  <a:lnTo>
                    <a:pt x="1" y="1051"/>
                  </a:lnTo>
                  <a:lnTo>
                    <a:pt x="0" y="999"/>
                  </a:lnTo>
                  <a:lnTo>
                    <a:pt x="1" y="948"/>
                  </a:lnTo>
                  <a:lnTo>
                    <a:pt x="5" y="897"/>
                  </a:lnTo>
                  <a:lnTo>
                    <a:pt x="11" y="848"/>
                  </a:lnTo>
                  <a:lnTo>
                    <a:pt x="20" y="799"/>
                  </a:lnTo>
                  <a:lnTo>
                    <a:pt x="31" y="750"/>
                  </a:lnTo>
                  <a:lnTo>
                    <a:pt x="45" y="702"/>
                  </a:lnTo>
                  <a:lnTo>
                    <a:pt x="60" y="656"/>
                  </a:lnTo>
                  <a:lnTo>
                    <a:pt x="78" y="611"/>
                  </a:lnTo>
                  <a:lnTo>
                    <a:pt x="98" y="567"/>
                  </a:lnTo>
                  <a:lnTo>
                    <a:pt x="120" y="524"/>
                  </a:lnTo>
                  <a:lnTo>
                    <a:pt x="144" y="482"/>
                  </a:lnTo>
                  <a:lnTo>
                    <a:pt x="170" y="441"/>
                  </a:lnTo>
                  <a:lnTo>
                    <a:pt x="198" y="401"/>
                  </a:lnTo>
                  <a:lnTo>
                    <a:pt x="228" y="364"/>
                  </a:lnTo>
                  <a:lnTo>
                    <a:pt x="259" y="328"/>
                  </a:lnTo>
                  <a:lnTo>
                    <a:pt x="292" y="293"/>
                  </a:lnTo>
                  <a:lnTo>
                    <a:pt x="327" y="260"/>
                  </a:lnTo>
                  <a:lnTo>
                    <a:pt x="363" y="229"/>
                  </a:lnTo>
                  <a:lnTo>
                    <a:pt x="400" y="198"/>
                  </a:lnTo>
                  <a:lnTo>
                    <a:pt x="439" y="170"/>
                  </a:lnTo>
                  <a:lnTo>
                    <a:pt x="480" y="144"/>
                  </a:lnTo>
                  <a:lnTo>
                    <a:pt x="522" y="120"/>
                  </a:lnTo>
                  <a:lnTo>
                    <a:pt x="565" y="98"/>
                  </a:lnTo>
                  <a:lnTo>
                    <a:pt x="609" y="78"/>
                  </a:lnTo>
                  <a:lnTo>
                    <a:pt x="654" y="60"/>
                  </a:lnTo>
                  <a:lnTo>
                    <a:pt x="700" y="45"/>
                  </a:lnTo>
                  <a:lnTo>
                    <a:pt x="748" y="31"/>
                  </a:lnTo>
                  <a:lnTo>
                    <a:pt x="797" y="20"/>
                  </a:lnTo>
                  <a:lnTo>
                    <a:pt x="846" y="11"/>
                  </a:lnTo>
                  <a:lnTo>
                    <a:pt x="895" y="5"/>
                  </a:lnTo>
                  <a:lnTo>
                    <a:pt x="946" y="1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33"/>
            <p:cNvSpPr>
              <a:spLocks/>
            </p:cNvSpPr>
            <p:nvPr userDrawn="1"/>
          </p:nvSpPr>
          <p:spPr bwMode="gray">
            <a:xfrm>
              <a:off x="96" y="222"/>
              <a:ext cx="182" cy="109"/>
            </a:xfrm>
            <a:custGeom>
              <a:avLst/>
              <a:gdLst>
                <a:gd name="T0" fmla="*/ 0 w 8197"/>
                <a:gd name="T1" fmla="*/ 0 h 4924"/>
                <a:gd name="T2" fmla="*/ 0 w 8197"/>
                <a:gd name="T3" fmla="*/ 0 h 4924"/>
                <a:gd name="T4" fmla="*/ 0 w 8197"/>
                <a:gd name="T5" fmla="*/ 0 h 4924"/>
                <a:gd name="T6" fmla="*/ 0 w 8197"/>
                <a:gd name="T7" fmla="*/ 0 h 4924"/>
                <a:gd name="T8" fmla="*/ 0 w 8197"/>
                <a:gd name="T9" fmla="*/ 0 h 4924"/>
                <a:gd name="T10" fmla="*/ 0 w 8197"/>
                <a:gd name="T11" fmla="*/ 0 h 4924"/>
                <a:gd name="T12" fmla="*/ 0 w 8197"/>
                <a:gd name="T13" fmla="*/ 0 h 4924"/>
                <a:gd name="T14" fmla="*/ 0 w 8197"/>
                <a:gd name="T15" fmla="*/ 0 h 4924"/>
                <a:gd name="T16" fmla="*/ 0 w 8197"/>
                <a:gd name="T17" fmla="*/ 0 h 4924"/>
                <a:gd name="T18" fmla="*/ 0 w 8197"/>
                <a:gd name="T19" fmla="*/ 0 h 4924"/>
                <a:gd name="T20" fmla="*/ 0 w 8197"/>
                <a:gd name="T21" fmla="*/ 0 h 4924"/>
                <a:gd name="T22" fmla="*/ 0 w 8197"/>
                <a:gd name="T23" fmla="*/ 0 h 4924"/>
                <a:gd name="T24" fmla="*/ 0 w 8197"/>
                <a:gd name="T25" fmla="*/ 0 h 4924"/>
                <a:gd name="T26" fmla="*/ 0 w 8197"/>
                <a:gd name="T27" fmla="*/ 0 h 4924"/>
                <a:gd name="T28" fmla="*/ 0 w 8197"/>
                <a:gd name="T29" fmla="*/ 0 h 4924"/>
                <a:gd name="T30" fmla="*/ 0 w 8197"/>
                <a:gd name="T31" fmla="*/ 0 h 4924"/>
                <a:gd name="T32" fmla="*/ 0 w 8197"/>
                <a:gd name="T33" fmla="*/ 0 h 4924"/>
                <a:gd name="T34" fmla="*/ 0 w 8197"/>
                <a:gd name="T35" fmla="*/ 0 h 4924"/>
                <a:gd name="T36" fmla="*/ 0 w 8197"/>
                <a:gd name="T37" fmla="*/ 0 h 4924"/>
                <a:gd name="T38" fmla="*/ 0 w 8197"/>
                <a:gd name="T39" fmla="*/ 0 h 4924"/>
                <a:gd name="T40" fmla="*/ 0 w 8197"/>
                <a:gd name="T41" fmla="*/ 0 h 4924"/>
                <a:gd name="T42" fmla="*/ 0 w 8197"/>
                <a:gd name="T43" fmla="*/ 0 h 4924"/>
                <a:gd name="T44" fmla="*/ 0 w 8197"/>
                <a:gd name="T45" fmla="*/ 0 h 4924"/>
                <a:gd name="T46" fmla="*/ 0 w 8197"/>
                <a:gd name="T47" fmla="*/ 0 h 4924"/>
                <a:gd name="T48" fmla="*/ 0 w 8197"/>
                <a:gd name="T49" fmla="*/ 0 h 4924"/>
                <a:gd name="T50" fmla="*/ 0 w 8197"/>
                <a:gd name="T51" fmla="*/ 0 h 4924"/>
                <a:gd name="T52" fmla="*/ 0 w 8197"/>
                <a:gd name="T53" fmla="*/ 0 h 4924"/>
                <a:gd name="T54" fmla="*/ 0 w 8197"/>
                <a:gd name="T55" fmla="*/ 0 h 4924"/>
                <a:gd name="T56" fmla="*/ 0 w 8197"/>
                <a:gd name="T57" fmla="*/ 0 h 4924"/>
                <a:gd name="T58" fmla="*/ 0 w 8197"/>
                <a:gd name="T59" fmla="*/ 0 h 4924"/>
                <a:gd name="T60" fmla="*/ 0 w 8197"/>
                <a:gd name="T61" fmla="*/ 0 h 4924"/>
                <a:gd name="T62" fmla="*/ 0 w 8197"/>
                <a:gd name="T63" fmla="*/ 0 h 4924"/>
                <a:gd name="T64" fmla="*/ 0 w 8197"/>
                <a:gd name="T65" fmla="*/ 0 h 4924"/>
                <a:gd name="T66" fmla="*/ 0 w 8197"/>
                <a:gd name="T67" fmla="*/ 0 h 4924"/>
                <a:gd name="T68" fmla="*/ 0 w 8197"/>
                <a:gd name="T69" fmla="*/ 0 h 4924"/>
                <a:gd name="T70" fmla="*/ 0 w 8197"/>
                <a:gd name="T71" fmla="*/ 0 h 4924"/>
                <a:gd name="T72" fmla="*/ 0 w 8197"/>
                <a:gd name="T73" fmla="*/ 0 h 4924"/>
                <a:gd name="T74" fmla="*/ 0 w 8197"/>
                <a:gd name="T75" fmla="*/ 0 h 4924"/>
                <a:gd name="T76" fmla="*/ 0 w 8197"/>
                <a:gd name="T77" fmla="*/ 0 h 4924"/>
                <a:gd name="T78" fmla="*/ 0 w 8197"/>
                <a:gd name="T79" fmla="*/ 0 h 4924"/>
                <a:gd name="T80" fmla="*/ 0 w 8197"/>
                <a:gd name="T81" fmla="*/ 0 h 4924"/>
                <a:gd name="T82" fmla="*/ 0 w 8197"/>
                <a:gd name="T83" fmla="*/ 0 h 4924"/>
                <a:gd name="T84" fmla="*/ 0 w 8197"/>
                <a:gd name="T85" fmla="*/ 0 h 4924"/>
                <a:gd name="T86" fmla="*/ 0 w 8197"/>
                <a:gd name="T87" fmla="*/ 0 h 4924"/>
                <a:gd name="T88" fmla="*/ 0 w 8197"/>
                <a:gd name="T89" fmla="*/ 0 h 4924"/>
                <a:gd name="T90" fmla="*/ 0 w 8197"/>
                <a:gd name="T91" fmla="*/ 0 h 4924"/>
                <a:gd name="T92" fmla="*/ 0 w 8197"/>
                <a:gd name="T93" fmla="*/ 0 h 4924"/>
                <a:gd name="T94" fmla="*/ 0 w 8197"/>
                <a:gd name="T95" fmla="*/ 0 h 4924"/>
                <a:gd name="T96" fmla="*/ 0 w 8197"/>
                <a:gd name="T97" fmla="*/ 0 h 4924"/>
                <a:gd name="T98" fmla="*/ 0 w 8197"/>
                <a:gd name="T99" fmla="*/ 0 h 4924"/>
                <a:gd name="T100" fmla="*/ 0 w 8197"/>
                <a:gd name="T101" fmla="*/ 0 h 4924"/>
                <a:gd name="T102" fmla="*/ 0 w 8197"/>
                <a:gd name="T103" fmla="*/ 0 h 4924"/>
                <a:gd name="T104" fmla="*/ 0 w 8197"/>
                <a:gd name="T105" fmla="*/ 0 h 492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8197" h="4924">
                  <a:moveTo>
                    <a:pt x="8197" y="1707"/>
                  </a:moveTo>
                  <a:lnTo>
                    <a:pt x="7939" y="1654"/>
                  </a:lnTo>
                  <a:lnTo>
                    <a:pt x="7678" y="1608"/>
                  </a:lnTo>
                  <a:lnTo>
                    <a:pt x="7411" y="1571"/>
                  </a:lnTo>
                  <a:lnTo>
                    <a:pt x="7141" y="1542"/>
                  </a:lnTo>
                  <a:lnTo>
                    <a:pt x="6869" y="1521"/>
                  </a:lnTo>
                  <a:lnTo>
                    <a:pt x="6594" y="1509"/>
                  </a:lnTo>
                  <a:lnTo>
                    <a:pt x="6318" y="1506"/>
                  </a:lnTo>
                  <a:lnTo>
                    <a:pt x="6042" y="1512"/>
                  </a:lnTo>
                  <a:lnTo>
                    <a:pt x="5764" y="1527"/>
                  </a:lnTo>
                  <a:lnTo>
                    <a:pt x="5487" y="1552"/>
                  </a:lnTo>
                  <a:lnTo>
                    <a:pt x="5211" y="1587"/>
                  </a:lnTo>
                  <a:lnTo>
                    <a:pt x="4936" y="1631"/>
                  </a:lnTo>
                  <a:lnTo>
                    <a:pt x="4663" y="1686"/>
                  </a:lnTo>
                  <a:lnTo>
                    <a:pt x="4393" y="1750"/>
                  </a:lnTo>
                  <a:lnTo>
                    <a:pt x="4127" y="1827"/>
                  </a:lnTo>
                  <a:lnTo>
                    <a:pt x="3864" y="1913"/>
                  </a:lnTo>
                  <a:lnTo>
                    <a:pt x="3607" y="2010"/>
                  </a:lnTo>
                  <a:lnTo>
                    <a:pt x="3353" y="2119"/>
                  </a:lnTo>
                  <a:lnTo>
                    <a:pt x="3106" y="2238"/>
                  </a:lnTo>
                  <a:lnTo>
                    <a:pt x="2866" y="2370"/>
                  </a:lnTo>
                  <a:lnTo>
                    <a:pt x="2631" y="2513"/>
                  </a:lnTo>
                  <a:lnTo>
                    <a:pt x="2405" y="2668"/>
                  </a:lnTo>
                  <a:lnTo>
                    <a:pt x="2187" y="2835"/>
                  </a:lnTo>
                  <a:lnTo>
                    <a:pt x="1977" y="3015"/>
                  </a:lnTo>
                  <a:lnTo>
                    <a:pt x="1778" y="3208"/>
                  </a:lnTo>
                  <a:lnTo>
                    <a:pt x="1588" y="3414"/>
                  </a:lnTo>
                  <a:lnTo>
                    <a:pt x="1409" y="3631"/>
                  </a:lnTo>
                  <a:lnTo>
                    <a:pt x="1242" y="3862"/>
                  </a:lnTo>
                  <a:lnTo>
                    <a:pt x="1085" y="4107"/>
                  </a:lnTo>
                  <a:lnTo>
                    <a:pt x="941" y="4366"/>
                  </a:lnTo>
                  <a:lnTo>
                    <a:pt x="811" y="4638"/>
                  </a:lnTo>
                  <a:lnTo>
                    <a:pt x="694" y="4924"/>
                  </a:lnTo>
                  <a:lnTo>
                    <a:pt x="694" y="4780"/>
                  </a:lnTo>
                  <a:lnTo>
                    <a:pt x="699" y="4632"/>
                  </a:lnTo>
                  <a:lnTo>
                    <a:pt x="711" y="4484"/>
                  </a:lnTo>
                  <a:lnTo>
                    <a:pt x="728" y="4333"/>
                  </a:lnTo>
                  <a:lnTo>
                    <a:pt x="751" y="4181"/>
                  </a:lnTo>
                  <a:lnTo>
                    <a:pt x="780" y="4030"/>
                  </a:lnTo>
                  <a:lnTo>
                    <a:pt x="815" y="3878"/>
                  </a:lnTo>
                  <a:lnTo>
                    <a:pt x="856" y="3726"/>
                  </a:lnTo>
                  <a:lnTo>
                    <a:pt x="902" y="3574"/>
                  </a:lnTo>
                  <a:lnTo>
                    <a:pt x="954" y="3424"/>
                  </a:lnTo>
                  <a:lnTo>
                    <a:pt x="1011" y="3274"/>
                  </a:lnTo>
                  <a:lnTo>
                    <a:pt x="1074" y="3126"/>
                  </a:lnTo>
                  <a:lnTo>
                    <a:pt x="1143" y="2980"/>
                  </a:lnTo>
                  <a:lnTo>
                    <a:pt x="1218" y="2835"/>
                  </a:lnTo>
                  <a:lnTo>
                    <a:pt x="1298" y="2694"/>
                  </a:lnTo>
                  <a:lnTo>
                    <a:pt x="1383" y="2555"/>
                  </a:lnTo>
                  <a:lnTo>
                    <a:pt x="1474" y="2420"/>
                  </a:lnTo>
                  <a:lnTo>
                    <a:pt x="1570" y="2288"/>
                  </a:lnTo>
                  <a:lnTo>
                    <a:pt x="1672" y="2160"/>
                  </a:lnTo>
                  <a:lnTo>
                    <a:pt x="1779" y="2036"/>
                  </a:lnTo>
                  <a:lnTo>
                    <a:pt x="1891" y="1917"/>
                  </a:lnTo>
                  <a:lnTo>
                    <a:pt x="2009" y="1804"/>
                  </a:lnTo>
                  <a:lnTo>
                    <a:pt x="2132" y="1694"/>
                  </a:lnTo>
                  <a:lnTo>
                    <a:pt x="2260" y="1591"/>
                  </a:lnTo>
                  <a:lnTo>
                    <a:pt x="2393" y="1494"/>
                  </a:lnTo>
                  <a:lnTo>
                    <a:pt x="2532" y="1403"/>
                  </a:lnTo>
                  <a:lnTo>
                    <a:pt x="2675" y="1319"/>
                  </a:lnTo>
                  <a:lnTo>
                    <a:pt x="2825" y="1243"/>
                  </a:lnTo>
                  <a:lnTo>
                    <a:pt x="2978" y="1172"/>
                  </a:lnTo>
                  <a:lnTo>
                    <a:pt x="3137" y="1111"/>
                  </a:lnTo>
                  <a:lnTo>
                    <a:pt x="3301" y="1057"/>
                  </a:lnTo>
                  <a:lnTo>
                    <a:pt x="3469" y="1012"/>
                  </a:lnTo>
                  <a:lnTo>
                    <a:pt x="3436" y="976"/>
                  </a:lnTo>
                  <a:lnTo>
                    <a:pt x="3393" y="939"/>
                  </a:lnTo>
                  <a:lnTo>
                    <a:pt x="3342" y="903"/>
                  </a:lnTo>
                  <a:lnTo>
                    <a:pt x="3283" y="867"/>
                  </a:lnTo>
                  <a:lnTo>
                    <a:pt x="3216" y="832"/>
                  </a:lnTo>
                  <a:lnTo>
                    <a:pt x="3141" y="797"/>
                  </a:lnTo>
                  <a:lnTo>
                    <a:pt x="3059" y="763"/>
                  </a:lnTo>
                  <a:lnTo>
                    <a:pt x="2971" y="730"/>
                  </a:lnTo>
                  <a:lnTo>
                    <a:pt x="2877" y="698"/>
                  </a:lnTo>
                  <a:lnTo>
                    <a:pt x="2776" y="666"/>
                  </a:lnTo>
                  <a:lnTo>
                    <a:pt x="2671" y="637"/>
                  </a:lnTo>
                  <a:lnTo>
                    <a:pt x="2561" y="609"/>
                  </a:lnTo>
                  <a:lnTo>
                    <a:pt x="2446" y="582"/>
                  </a:lnTo>
                  <a:lnTo>
                    <a:pt x="2328" y="558"/>
                  </a:lnTo>
                  <a:lnTo>
                    <a:pt x="2206" y="535"/>
                  </a:lnTo>
                  <a:lnTo>
                    <a:pt x="2081" y="515"/>
                  </a:lnTo>
                  <a:lnTo>
                    <a:pt x="1952" y="497"/>
                  </a:lnTo>
                  <a:lnTo>
                    <a:pt x="1822" y="482"/>
                  </a:lnTo>
                  <a:lnTo>
                    <a:pt x="1690" y="469"/>
                  </a:lnTo>
                  <a:lnTo>
                    <a:pt x="1556" y="459"/>
                  </a:lnTo>
                  <a:lnTo>
                    <a:pt x="1422" y="453"/>
                  </a:lnTo>
                  <a:lnTo>
                    <a:pt x="1287" y="449"/>
                  </a:lnTo>
                  <a:lnTo>
                    <a:pt x="1151" y="448"/>
                  </a:lnTo>
                  <a:lnTo>
                    <a:pt x="1017" y="451"/>
                  </a:lnTo>
                  <a:lnTo>
                    <a:pt x="883" y="458"/>
                  </a:lnTo>
                  <a:lnTo>
                    <a:pt x="750" y="469"/>
                  </a:lnTo>
                  <a:lnTo>
                    <a:pt x="618" y="483"/>
                  </a:lnTo>
                  <a:lnTo>
                    <a:pt x="489" y="502"/>
                  </a:lnTo>
                  <a:lnTo>
                    <a:pt x="361" y="524"/>
                  </a:lnTo>
                  <a:lnTo>
                    <a:pt x="238" y="552"/>
                  </a:lnTo>
                  <a:lnTo>
                    <a:pt x="117" y="584"/>
                  </a:lnTo>
                  <a:lnTo>
                    <a:pt x="0" y="620"/>
                  </a:lnTo>
                  <a:lnTo>
                    <a:pt x="158" y="544"/>
                  </a:lnTo>
                  <a:lnTo>
                    <a:pt x="318" y="473"/>
                  </a:lnTo>
                  <a:lnTo>
                    <a:pt x="480" y="406"/>
                  </a:lnTo>
                  <a:lnTo>
                    <a:pt x="642" y="345"/>
                  </a:lnTo>
                  <a:lnTo>
                    <a:pt x="805" y="288"/>
                  </a:lnTo>
                  <a:lnTo>
                    <a:pt x="969" y="237"/>
                  </a:lnTo>
                  <a:lnTo>
                    <a:pt x="1133" y="191"/>
                  </a:lnTo>
                  <a:lnTo>
                    <a:pt x="1299" y="150"/>
                  </a:lnTo>
                  <a:lnTo>
                    <a:pt x="1463" y="113"/>
                  </a:lnTo>
                  <a:lnTo>
                    <a:pt x="1627" y="82"/>
                  </a:lnTo>
                  <a:lnTo>
                    <a:pt x="1790" y="56"/>
                  </a:lnTo>
                  <a:lnTo>
                    <a:pt x="1952" y="35"/>
                  </a:lnTo>
                  <a:lnTo>
                    <a:pt x="2113" y="19"/>
                  </a:lnTo>
                  <a:lnTo>
                    <a:pt x="2273" y="7"/>
                  </a:lnTo>
                  <a:lnTo>
                    <a:pt x="2431" y="1"/>
                  </a:lnTo>
                  <a:lnTo>
                    <a:pt x="2586" y="0"/>
                  </a:lnTo>
                  <a:lnTo>
                    <a:pt x="2740" y="4"/>
                  </a:lnTo>
                  <a:lnTo>
                    <a:pt x="2892" y="13"/>
                  </a:lnTo>
                  <a:lnTo>
                    <a:pt x="3040" y="27"/>
                  </a:lnTo>
                  <a:lnTo>
                    <a:pt x="3185" y="46"/>
                  </a:lnTo>
                  <a:lnTo>
                    <a:pt x="3327" y="70"/>
                  </a:lnTo>
                  <a:lnTo>
                    <a:pt x="3465" y="99"/>
                  </a:lnTo>
                  <a:lnTo>
                    <a:pt x="3600" y="132"/>
                  </a:lnTo>
                  <a:lnTo>
                    <a:pt x="3731" y="172"/>
                  </a:lnTo>
                  <a:lnTo>
                    <a:pt x="3857" y="216"/>
                  </a:lnTo>
                  <a:lnTo>
                    <a:pt x="3979" y="265"/>
                  </a:lnTo>
                  <a:lnTo>
                    <a:pt x="4095" y="319"/>
                  </a:lnTo>
                  <a:lnTo>
                    <a:pt x="4207" y="377"/>
                  </a:lnTo>
                  <a:lnTo>
                    <a:pt x="4313" y="442"/>
                  </a:lnTo>
                  <a:lnTo>
                    <a:pt x="4415" y="511"/>
                  </a:lnTo>
                  <a:lnTo>
                    <a:pt x="4509" y="585"/>
                  </a:lnTo>
                  <a:lnTo>
                    <a:pt x="4598" y="663"/>
                  </a:lnTo>
                  <a:lnTo>
                    <a:pt x="4716" y="664"/>
                  </a:lnTo>
                  <a:lnTo>
                    <a:pt x="4836" y="665"/>
                  </a:lnTo>
                  <a:lnTo>
                    <a:pt x="4958" y="667"/>
                  </a:lnTo>
                  <a:lnTo>
                    <a:pt x="5081" y="671"/>
                  </a:lnTo>
                  <a:lnTo>
                    <a:pt x="5204" y="675"/>
                  </a:lnTo>
                  <a:lnTo>
                    <a:pt x="5330" y="681"/>
                  </a:lnTo>
                  <a:lnTo>
                    <a:pt x="5455" y="690"/>
                  </a:lnTo>
                  <a:lnTo>
                    <a:pt x="5581" y="699"/>
                  </a:lnTo>
                  <a:lnTo>
                    <a:pt x="5706" y="710"/>
                  </a:lnTo>
                  <a:lnTo>
                    <a:pt x="5832" y="722"/>
                  </a:lnTo>
                  <a:lnTo>
                    <a:pt x="5957" y="737"/>
                  </a:lnTo>
                  <a:lnTo>
                    <a:pt x="6084" y="754"/>
                  </a:lnTo>
                  <a:lnTo>
                    <a:pt x="6208" y="772"/>
                  </a:lnTo>
                  <a:lnTo>
                    <a:pt x="6332" y="794"/>
                  </a:lnTo>
                  <a:lnTo>
                    <a:pt x="6454" y="817"/>
                  </a:lnTo>
                  <a:lnTo>
                    <a:pt x="6576" y="843"/>
                  </a:lnTo>
                  <a:lnTo>
                    <a:pt x="6696" y="872"/>
                  </a:lnTo>
                  <a:lnTo>
                    <a:pt x="6815" y="903"/>
                  </a:lnTo>
                  <a:lnTo>
                    <a:pt x="6932" y="938"/>
                  </a:lnTo>
                  <a:lnTo>
                    <a:pt x="7047" y="976"/>
                  </a:lnTo>
                  <a:lnTo>
                    <a:pt x="7159" y="1017"/>
                  </a:lnTo>
                  <a:lnTo>
                    <a:pt x="7269" y="1061"/>
                  </a:lnTo>
                  <a:lnTo>
                    <a:pt x="7377" y="1108"/>
                  </a:lnTo>
                  <a:lnTo>
                    <a:pt x="7482" y="1159"/>
                  </a:lnTo>
                  <a:lnTo>
                    <a:pt x="7584" y="1213"/>
                  </a:lnTo>
                  <a:lnTo>
                    <a:pt x="7683" y="1272"/>
                  </a:lnTo>
                  <a:lnTo>
                    <a:pt x="7778" y="1334"/>
                  </a:lnTo>
                  <a:lnTo>
                    <a:pt x="7870" y="1400"/>
                  </a:lnTo>
                  <a:lnTo>
                    <a:pt x="7958" y="1470"/>
                  </a:lnTo>
                  <a:lnTo>
                    <a:pt x="8042" y="1545"/>
                  </a:lnTo>
                  <a:lnTo>
                    <a:pt x="8121" y="1624"/>
                  </a:lnTo>
                  <a:lnTo>
                    <a:pt x="8197" y="170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4"/>
            <p:cNvSpPr>
              <a:spLocks/>
            </p:cNvSpPr>
            <p:nvPr userDrawn="1"/>
          </p:nvSpPr>
          <p:spPr bwMode="gray">
            <a:xfrm>
              <a:off x="354" y="163"/>
              <a:ext cx="21" cy="20"/>
            </a:xfrm>
            <a:custGeom>
              <a:avLst/>
              <a:gdLst>
                <a:gd name="T0" fmla="*/ 0 w 911"/>
                <a:gd name="T1" fmla="*/ 0 h 914"/>
                <a:gd name="T2" fmla="*/ 0 w 911"/>
                <a:gd name="T3" fmla="*/ 0 h 914"/>
                <a:gd name="T4" fmla="*/ 0 w 911"/>
                <a:gd name="T5" fmla="*/ 0 h 914"/>
                <a:gd name="T6" fmla="*/ 0 w 911"/>
                <a:gd name="T7" fmla="*/ 0 h 914"/>
                <a:gd name="T8" fmla="*/ 0 w 911"/>
                <a:gd name="T9" fmla="*/ 0 h 914"/>
                <a:gd name="T10" fmla="*/ 0 w 911"/>
                <a:gd name="T11" fmla="*/ 0 h 914"/>
                <a:gd name="T12" fmla="*/ 0 w 911"/>
                <a:gd name="T13" fmla="*/ 0 h 914"/>
                <a:gd name="T14" fmla="*/ 0 w 911"/>
                <a:gd name="T15" fmla="*/ 0 h 914"/>
                <a:gd name="T16" fmla="*/ 0 w 911"/>
                <a:gd name="T17" fmla="*/ 0 h 914"/>
                <a:gd name="T18" fmla="*/ 0 w 911"/>
                <a:gd name="T19" fmla="*/ 0 h 914"/>
                <a:gd name="T20" fmla="*/ 0 w 911"/>
                <a:gd name="T21" fmla="*/ 0 h 914"/>
                <a:gd name="T22" fmla="*/ 0 w 911"/>
                <a:gd name="T23" fmla="*/ 0 h 914"/>
                <a:gd name="T24" fmla="*/ 0 w 911"/>
                <a:gd name="T25" fmla="*/ 0 h 914"/>
                <a:gd name="T26" fmla="*/ 0 w 911"/>
                <a:gd name="T27" fmla="*/ 0 h 914"/>
                <a:gd name="T28" fmla="*/ 0 w 911"/>
                <a:gd name="T29" fmla="*/ 0 h 914"/>
                <a:gd name="T30" fmla="*/ 0 w 911"/>
                <a:gd name="T31" fmla="*/ 0 h 914"/>
                <a:gd name="T32" fmla="*/ 0 w 911"/>
                <a:gd name="T33" fmla="*/ 0 h 914"/>
                <a:gd name="T34" fmla="*/ 0 w 911"/>
                <a:gd name="T35" fmla="*/ 0 h 914"/>
                <a:gd name="T36" fmla="*/ 0 w 911"/>
                <a:gd name="T37" fmla="*/ 0 h 914"/>
                <a:gd name="T38" fmla="*/ 0 w 911"/>
                <a:gd name="T39" fmla="*/ 0 h 914"/>
                <a:gd name="T40" fmla="*/ 0 w 911"/>
                <a:gd name="T41" fmla="*/ 0 h 914"/>
                <a:gd name="T42" fmla="*/ 0 w 911"/>
                <a:gd name="T43" fmla="*/ 0 h 914"/>
                <a:gd name="T44" fmla="*/ 0 w 911"/>
                <a:gd name="T45" fmla="*/ 0 h 914"/>
                <a:gd name="T46" fmla="*/ 0 w 911"/>
                <a:gd name="T47" fmla="*/ 0 h 914"/>
                <a:gd name="T48" fmla="*/ 0 w 911"/>
                <a:gd name="T49" fmla="*/ 0 h 914"/>
                <a:gd name="T50" fmla="*/ 0 w 911"/>
                <a:gd name="T51" fmla="*/ 0 h 914"/>
                <a:gd name="T52" fmla="*/ 0 w 911"/>
                <a:gd name="T53" fmla="*/ 0 h 914"/>
                <a:gd name="T54" fmla="*/ 0 w 911"/>
                <a:gd name="T55" fmla="*/ 0 h 914"/>
                <a:gd name="T56" fmla="*/ 0 w 911"/>
                <a:gd name="T57" fmla="*/ 0 h 914"/>
                <a:gd name="T58" fmla="*/ 0 w 911"/>
                <a:gd name="T59" fmla="*/ 0 h 914"/>
                <a:gd name="T60" fmla="*/ 0 w 911"/>
                <a:gd name="T61" fmla="*/ 0 h 914"/>
                <a:gd name="T62" fmla="*/ 0 w 911"/>
                <a:gd name="T63" fmla="*/ 0 h 914"/>
                <a:gd name="T64" fmla="*/ 0 w 911"/>
                <a:gd name="T65" fmla="*/ 0 h 914"/>
                <a:gd name="T66" fmla="*/ 0 w 911"/>
                <a:gd name="T67" fmla="*/ 0 h 914"/>
                <a:gd name="T68" fmla="*/ 0 w 911"/>
                <a:gd name="T69" fmla="*/ 0 h 914"/>
                <a:gd name="T70" fmla="*/ 0 w 911"/>
                <a:gd name="T71" fmla="*/ 0 h 914"/>
                <a:gd name="T72" fmla="*/ 0 w 911"/>
                <a:gd name="T73" fmla="*/ 0 h 914"/>
                <a:gd name="T74" fmla="*/ 0 w 911"/>
                <a:gd name="T75" fmla="*/ 0 h 914"/>
                <a:gd name="T76" fmla="*/ 0 w 911"/>
                <a:gd name="T77" fmla="*/ 0 h 914"/>
                <a:gd name="T78" fmla="*/ 0 w 911"/>
                <a:gd name="T79" fmla="*/ 0 h 914"/>
                <a:gd name="T80" fmla="*/ 0 w 911"/>
                <a:gd name="T81" fmla="*/ 0 h 914"/>
                <a:gd name="T82" fmla="*/ 0 w 911"/>
                <a:gd name="T83" fmla="*/ 0 h 914"/>
                <a:gd name="T84" fmla="*/ 0 w 911"/>
                <a:gd name="T85" fmla="*/ 0 h 91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911" h="914">
                  <a:moveTo>
                    <a:pt x="455" y="0"/>
                  </a:moveTo>
                  <a:lnTo>
                    <a:pt x="478" y="1"/>
                  </a:lnTo>
                  <a:lnTo>
                    <a:pt x="501" y="3"/>
                  </a:lnTo>
                  <a:lnTo>
                    <a:pt x="524" y="6"/>
                  </a:lnTo>
                  <a:lnTo>
                    <a:pt x="546" y="10"/>
                  </a:lnTo>
                  <a:lnTo>
                    <a:pt x="568" y="15"/>
                  </a:lnTo>
                  <a:lnTo>
                    <a:pt x="590" y="21"/>
                  </a:lnTo>
                  <a:lnTo>
                    <a:pt x="611" y="28"/>
                  </a:lnTo>
                  <a:lnTo>
                    <a:pt x="631" y="36"/>
                  </a:lnTo>
                  <a:lnTo>
                    <a:pt x="652" y="45"/>
                  </a:lnTo>
                  <a:lnTo>
                    <a:pt x="671" y="56"/>
                  </a:lnTo>
                  <a:lnTo>
                    <a:pt x="690" y="66"/>
                  </a:lnTo>
                  <a:lnTo>
                    <a:pt x="709" y="78"/>
                  </a:lnTo>
                  <a:lnTo>
                    <a:pt x="727" y="92"/>
                  </a:lnTo>
                  <a:lnTo>
                    <a:pt x="744" y="106"/>
                  </a:lnTo>
                  <a:lnTo>
                    <a:pt x="760" y="120"/>
                  </a:lnTo>
                  <a:lnTo>
                    <a:pt x="776" y="135"/>
                  </a:lnTo>
                  <a:lnTo>
                    <a:pt x="792" y="151"/>
                  </a:lnTo>
                  <a:lnTo>
                    <a:pt x="806" y="167"/>
                  </a:lnTo>
                  <a:lnTo>
                    <a:pt x="820" y="184"/>
                  </a:lnTo>
                  <a:lnTo>
                    <a:pt x="833" y="202"/>
                  </a:lnTo>
                  <a:lnTo>
                    <a:pt x="845" y="221"/>
                  </a:lnTo>
                  <a:lnTo>
                    <a:pt x="855" y="240"/>
                  </a:lnTo>
                  <a:lnTo>
                    <a:pt x="866" y="259"/>
                  </a:lnTo>
                  <a:lnTo>
                    <a:pt x="875" y="280"/>
                  </a:lnTo>
                  <a:lnTo>
                    <a:pt x="883" y="300"/>
                  </a:lnTo>
                  <a:lnTo>
                    <a:pt x="890" y="321"/>
                  </a:lnTo>
                  <a:lnTo>
                    <a:pt x="896" y="343"/>
                  </a:lnTo>
                  <a:lnTo>
                    <a:pt x="901" y="366"/>
                  </a:lnTo>
                  <a:lnTo>
                    <a:pt x="905" y="388"/>
                  </a:lnTo>
                  <a:lnTo>
                    <a:pt x="908" y="411"/>
                  </a:lnTo>
                  <a:lnTo>
                    <a:pt x="910" y="434"/>
                  </a:lnTo>
                  <a:lnTo>
                    <a:pt x="911" y="457"/>
                  </a:lnTo>
                  <a:lnTo>
                    <a:pt x="910" y="481"/>
                  </a:lnTo>
                  <a:lnTo>
                    <a:pt x="908" y="504"/>
                  </a:lnTo>
                  <a:lnTo>
                    <a:pt x="905" y="526"/>
                  </a:lnTo>
                  <a:lnTo>
                    <a:pt x="901" y="549"/>
                  </a:lnTo>
                  <a:lnTo>
                    <a:pt x="896" y="571"/>
                  </a:lnTo>
                  <a:lnTo>
                    <a:pt x="890" y="592"/>
                  </a:lnTo>
                  <a:lnTo>
                    <a:pt x="883" y="613"/>
                  </a:lnTo>
                  <a:lnTo>
                    <a:pt x="875" y="635"/>
                  </a:lnTo>
                  <a:lnTo>
                    <a:pt x="866" y="655"/>
                  </a:lnTo>
                  <a:lnTo>
                    <a:pt x="855" y="675"/>
                  </a:lnTo>
                  <a:lnTo>
                    <a:pt x="845" y="694"/>
                  </a:lnTo>
                  <a:lnTo>
                    <a:pt x="833" y="712"/>
                  </a:lnTo>
                  <a:lnTo>
                    <a:pt x="820" y="730"/>
                  </a:lnTo>
                  <a:lnTo>
                    <a:pt x="806" y="747"/>
                  </a:lnTo>
                  <a:lnTo>
                    <a:pt x="792" y="764"/>
                  </a:lnTo>
                  <a:lnTo>
                    <a:pt x="776" y="780"/>
                  </a:lnTo>
                  <a:lnTo>
                    <a:pt x="760" y="795"/>
                  </a:lnTo>
                  <a:lnTo>
                    <a:pt x="744" y="809"/>
                  </a:lnTo>
                  <a:lnTo>
                    <a:pt x="727" y="823"/>
                  </a:lnTo>
                  <a:lnTo>
                    <a:pt x="709" y="835"/>
                  </a:lnTo>
                  <a:lnTo>
                    <a:pt x="690" y="847"/>
                  </a:lnTo>
                  <a:lnTo>
                    <a:pt x="671" y="858"/>
                  </a:lnTo>
                  <a:lnTo>
                    <a:pt x="652" y="868"/>
                  </a:lnTo>
                  <a:lnTo>
                    <a:pt x="631" y="877"/>
                  </a:lnTo>
                  <a:lnTo>
                    <a:pt x="611" y="885"/>
                  </a:lnTo>
                  <a:lnTo>
                    <a:pt x="590" y="893"/>
                  </a:lnTo>
                  <a:lnTo>
                    <a:pt x="568" y="900"/>
                  </a:lnTo>
                  <a:lnTo>
                    <a:pt x="546" y="905"/>
                  </a:lnTo>
                  <a:lnTo>
                    <a:pt x="524" y="909"/>
                  </a:lnTo>
                  <a:lnTo>
                    <a:pt x="501" y="912"/>
                  </a:lnTo>
                  <a:lnTo>
                    <a:pt x="478" y="914"/>
                  </a:lnTo>
                  <a:lnTo>
                    <a:pt x="455" y="914"/>
                  </a:lnTo>
                  <a:lnTo>
                    <a:pt x="431" y="914"/>
                  </a:lnTo>
                  <a:lnTo>
                    <a:pt x="408" y="912"/>
                  </a:lnTo>
                  <a:lnTo>
                    <a:pt x="386" y="909"/>
                  </a:lnTo>
                  <a:lnTo>
                    <a:pt x="363" y="905"/>
                  </a:lnTo>
                  <a:lnTo>
                    <a:pt x="341" y="900"/>
                  </a:lnTo>
                  <a:lnTo>
                    <a:pt x="320" y="893"/>
                  </a:lnTo>
                  <a:lnTo>
                    <a:pt x="299" y="885"/>
                  </a:lnTo>
                  <a:lnTo>
                    <a:pt x="278" y="877"/>
                  </a:lnTo>
                  <a:lnTo>
                    <a:pt x="258" y="868"/>
                  </a:lnTo>
                  <a:lnTo>
                    <a:pt x="238" y="858"/>
                  </a:lnTo>
                  <a:lnTo>
                    <a:pt x="219" y="847"/>
                  </a:lnTo>
                  <a:lnTo>
                    <a:pt x="201" y="835"/>
                  </a:lnTo>
                  <a:lnTo>
                    <a:pt x="183" y="823"/>
                  </a:lnTo>
                  <a:lnTo>
                    <a:pt x="166" y="809"/>
                  </a:lnTo>
                  <a:lnTo>
                    <a:pt x="149" y="795"/>
                  </a:lnTo>
                  <a:lnTo>
                    <a:pt x="133" y="780"/>
                  </a:lnTo>
                  <a:lnTo>
                    <a:pt x="118" y="764"/>
                  </a:lnTo>
                  <a:lnTo>
                    <a:pt x="104" y="747"/>
                  </a:lnTo>
                  <a:lnTo>
                    <a:pt x="90" y="730"/>
                  </a:lnTo>
                  <a:lnTo>
                    <a:pt x="78" y="712"/>
                  </a:lnTo>
                  <a:lnTo>
                    <a:pt x="66" y="694"/>
                  </a:lnTo>
                  <a:lnTo>
                    <a:pt x="55" y="675"/>
                  </a:lnTo>
                  <a:lnTo>
                    <a:pt x="45" y="655"/>
                  </a:lnTo>
                  <a:lnTo>
                    <a:pt x="36" y="635"/>
                  </a:lnTo>
                  <a:lnTo>
                    <a:pt x="28" y="613"/>
                  </a:lnTo>
                  <a:lnTo>
                    <a:pt x="20" y="592"/>
                  </a:lnTo>
                  <a:lnTo>
                    <a:pt x="14" y="571"/>
                  </a:lnTo>
                  <a:lnTo>
                    <a:pt x="9" y="549"/>
                  </a:lnTo>
                  <a:lnTo>
                    <a:pt x="5" y="526"/>
                  </a:lnTo>
                  <a:lnTo>
                    <a:pt x="2" y="504"/>
                  </a:lnTo>
                  <a:lnTo>
                    <a:pt x="0" y="481"/>
                  </a:lnTo>
                  <a:lnTo>
                    <a:pt x="0" y="457"/>
                  </a:lnTo>
                  <a:lnTo>
                    <a:pt x="0" y="434"/>
                  </a:lnTo>
                  <a:lnTo>
                    <a:pt x="2" y="411"/>
                  </a:lnTo>
                  <a:lnTo>
                    <a:pt x="5" y="388"/>
                  </a:lnTo>
                  <a:lnTo>
                    <a:pt x="9" y="366"/>
                  </a:lnTo>
                  <a:lnTo>
                    <a:pt x="14" y="343"/>
                  </a:lnTo>
                  <a:lnTo>
                    <a:pt x="20" y="321"/>
                  </a:lnTo>
                  <a:lnTo>
                    <a:pt x="28" y="300"/>
                  </a:lnTo>
                  <a:lnTo>
                    <a:pt x="36" y="280"/>
                  </a:lnTo>
                  <a:lnTo>
                    <a:pt x="45" y="259"/>
                  </a:lnTo>
                  <a:lnTo>
                    <a:pt x="55" y="240"/>
                  </a:lnTo>
                  <a:lnTo>
                    <a:pt x="66" y="221"/>
                  </a:lnTo>
                  <a:lnTo>
                    <a:pt x="78" y="202"/>
                  </a:lnTo>
                  <a:lnTo>
                    <a:pt x="90" y="184"/>
                  </a:lnTo>
                  <a:lnTo>
                    <a:pt x="104" y="167"/>
                  </a:lnTo>
                  <a:lnTo>
                    <a:pt x="118" y="151"/>
                  </a:lnTo>
                  <a:lnTo>
                    <a:pt x="133" y="135"/>
                  </a:lnTo>
                  <a:lnTo>
                    <a:pt x="149" y="120"/>
                  </a:lnTo>
                  <a:lnTo>
                    <a:pt x="166" y="106"/>
                  </a:lnTo>
                  <a:lnTo>
                    <a:pt x="183" y="92"/>
                  </a:lnTo>
                  <a:lnTo>
                    <a:pt x="201" y="78"/>
                  </a:lnTo>
                  <a:lnTo>
                    <a:pt x="219" y="66"/>
                  </a:lnTo>
                  <a:lnTo>
                    <a:pt x="238" y="56"/>
                  </a:lnTo>
                  <a:lnTo>
                    <a:pt x="258" y="45"/>
                  </a:lnTo>
                  <a:lnTo>
                    <a:pt x="278" y="36"/>
                  </a:lnTo>
                  <a:lnTo>
                    <a:pt x="299" y="28"/>
                  </a:lnTo>
                  <a:lnTo>
                    <a:pt x="320" y="21"/>
                  </a:lnTo>
                  <a:lnTo>
                    <a:pt x="341" y="15"/>
                  </a:lnTo>
                  <a:lnTo>
                    <a:pt x="363" y="10"/>
                  </a:lnTo>
                  <a:lnTo>
                    <a:pt x="386" y="6"/>
                  </a:lnTo>
                  <a:lnTo>
                    <a:pt x="408" y="3"/>
                  </a:lnTo>
                  <a:lnTo>
                    <a:pt x="431" y="1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5"/>
            <p:cNvSpPr>
              <a:spLocks/>
            </p:cNvSpPr>
            <p:nvPr userDrawn="1"/>
          </p:nvSpPr>
          <p:spPr bwMode="gray">
            <a:xfrm>
              <a:off x="359" y="167"/>
              <a:ext cx="20" cy="20"/>
            </a:xfrm>
            <a:custGeom>
              <a:avLst/>
              <a:gdLst>
                <a:gd name="T0" fmla="*/ 0 w 911"/>
                <a:gd name="T1" fmla="*/ 0 h 912"/>
                <a:gd name="T2" fmla="*/ 0 w 911"/>
                <a:gd name="T3" fmla="*/ 0 h 912"/>
                <a:gd name="T4" fmla="*/ 0 w 911"/>
                <a:gd name="T5" fmla="*/ 0 h 912"/>
                <a:gd name="T6" fmla="*/ 0 w 911"/>
                <a:gd name="T7" fmla="*/ 0 h 912"/>
                <a:gd name="T8" fmla="*/ 0 w 911"/>
                <a:gd name="T9" fmla="*/ 0 h 912"/>
                <a:gd name="T10" fmla="*/ 0 w 911"/>
                <a:gd name="T11" fmla="*/ 0 h 912"/>
                <a:gd name="T12" fmla="*/ 0 w 911"/>
                <a:gd name="T13" fmla="*/ 0 h 912"/>
                <a:gd name="T14" fmla="*/ 0 w 911"/>
                <a:gd name="T15" fmla="*/ 0 h 912"/>
                <a:gd name="T16" fmla="*/ 0 w 911"/>
                <a:gd name="T17" fmla="*/ 0 h 912"/>
                <a:gd name="T18" fmla="*/ 0 w 911"/>
                <a:gd name="T19" fmla="*/ 0 h 912"/>
                <a:gd name="T20" fmla="*/ 0 w 911"/>
                <a:gd name="T21" fmla="*/ 0 h 912"/>
                <a:gd name="T22" fmla="*/ 0 w 911"/>
                <a:gd name="T23" fmla="*/ 0 h 912"/>
                <a:gd name="T24" fmla="*/ 0 w 911"/>
                <a:gd name="T25" fmla="*/ 0 h 912"/>
                <a:gd name="T26" fmla="*/ 0 w 911"/>
                <a:gd name="T27" fmla="*/ 0 h 912"/>
                <a:gd name="T28" fmla="*/ 0 w 911"/>
                <a:gd name="T29" fmla="*/ 0 h 912"/>
                <a:gd name="T30" fmla="*/ 0 w 911"/>
                <a:gd name="T31" fmla="*/ 0 h 912"/>
                <a:gd name="T32" fmla="*/ 0 w 911"/>
                <a:gd name="T33" fmla="*/ 0 h 912"/>
                <a:gd name="T34" fmla="*/ 0 w 911"/>
                <a:gd name="T35" fmla="*/ 0 h 912"/>
                <a:gd name="T36" fmla="*/ 0 w 911"/>
                <a:gd name="T37" fmla="*/ 0 h 912"/>
                <a:gd name="T38" fmla="*/ 0 w 911"/>
                <a:gd name="T39" fmla="*/ 0 h 912"/>
                <a:gd name="T40" fmla="*/ 0 w 911"/>
                <a:gd name="T41" fmla="*/ 0 h 912"/>
                <a:gd name="T42" fmla="*/ 0 w 911"/>
                <a:gd name="T43" fmla="*/ 0 h 912"/>
                <a:gd name="T44" fmla="*/ 0 w 911"/>
                <a:gd name="T45" fmla="*/ 0 h 912"/>
                <a:gd name="T46" fmla="*/ 0 w 911"/>
                <a:gd name="T47" fmla="*/ 0 h 912"/>
                <a:gd name="T48" fmla="*/ 0 w 911"/>
                <a:gd name="T49" fmla="*/ 0 h 912"/>
                <a:gd name="T50" fmla="*/ 0 w 911"/>
                <a:gd name="T51" fmla="*/ 0 h 912"/>
                <a:gd name="T52" fmla="*/ 0 w 911"/>
                <a:gd name="T53" fmla="*/ 0 h 912"/>
                <a:gd name="T54" fmla="*/ 0 w 911"/>
                <a:gd name="T55" fmla="*/ 0 h 912"/>
                <a:gd name="T56" fmla="*/ 0 w 911"/>
                <a:gd name="T57" fmla="*/ 0 h 912"/>
                <a:gd name="T58" fmla="*/ 0 w 911"/>
                <a:gd name="T59" fmla="*/ 0 h 912"/>
                <a:gd name="T60" fmla="*/ 0 w 911"/>
                <a:gd name="T61" fmla="*/ 0 h 912"/>
                <a:gd name="T62" fmla="*/ 0 w 911"/>
                <a:gd name="T63" fmla="*/ 0 h 912"/>
                <a:gd name="T64" fmla="*/ 0 w 911"/>
                <a:gd name="T65" fmla="*/ 0 h 912"/>
                <a:gd name="T66" fmla="*/ 0 w 911"/>
                <a:gd name="T67" fmla="*/ 0 h 912"/>
                <a:gd name="T68" fmla="*/ 0 w 911"/>
                <a:gd name="T69" fmla="*/ 0 h 912"/>
                <a:gd name="T70" fmla="*/ 0 w 911"/>
                <a:gd name="T71" fmla="*/ 0 h 912"/>
                <a:gd name="T72" fmla="*/ 0 w 911"/>
                <a:gd name="T73" fmla="*/ 0 h 912"/>
                <a:gd name="T74" fmla="*/ 0 w 911"/>
                <a:gd name="T75" fmla="*/ 0 h 912"/>
                <a:gd name="T76" fmla="*/ 0 w 911"/>
                <a:gd name="T77" fmla="*/ 0 h 912"/>
                <a:gd name="T78" fmla="*/ 0 w 911"/>
                <a:gd name="T79" fmla="*/ 0 h 912"/>
                <a:gd name="T80" fmla="*/ 0 w 911"/>
                <a:gd name="T81" fmla="*/ 0 h 912"/>
                <a:gd name="T82" fmla="*/ 0 w 911"/>
                <a:gd name="T83" fmla="*/ 0 h 912"/>
                <a:gd name="T84" fmla="*/ 0 w 911"/>
                <a:gd name="T85" fmla="*/ 0 h 91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911" h="912">
                  <a:moveTo>
                    <a:pt x="455" y="0"/>
                  </a:moveTo>
                  <a:lnTo>
                    <a:pt x="479" y="0"/>
                  </a:lnTo>
                  <a:lnTo>
                    <a:pt x="502" y="2"/>
                  </a:lnTo>
                  <a:lnTo>
                    <a:pt x="524" y="5"/>
                  </a:lnTo>
                  <a:lnTo>
                    <a:pt x="547" y="9"/>
                  </a:lnTo>
                  <a:lnTo>
                    <a:pt x="569" y="14"/>
                  </a:lnTo>
                  <a:lnTo>
                    <a:pt x="591" y="20"/>
                  </a:lnTo>
                  <a:lnTo>
                    <a:pt x="612" y="27"/>
                  </a:lnTo>
                  <a:lnTo>
                    <a:pt x="633" y="36"/>
                  </a:lnTo>
                  <a:lnTo>
                    <a:pt x="653" y="45"/>
                  </a:lnTo>
                  <a:lnTo>
                    <a:pt x="673" y="55"/>
                  </a:lnTo>
                  <a:lnTo>
                    <a:pt x="692" y="66"/>
                  </a:lnTo>
                  <a:lnTo>
                    <a:pt x="710" y="78"/>
                  </a:lnTo>
                  <a:lnTo>
                    <a:pt x="728" y="90"/>
                  </a:lnTo>
                  <a:lnTo>
                    <a:pt x="745" y="104"/>
                  </a:lnTo>
                  <a:lnTo>
                    <a:pt x="762" y="118"/>
                  </a:lnTo>
                  <a:lnTo>
                    <a:pt x="778" y="133"/>
                  </a:lnTo>
                  <a:lnTo>
                    <a:pt x="793" y="149"/>
                  </a:lnTo>
                  <a:lnTo>
                    <a:pt x="807" y="166"/>
                  </a:lnTo>
                  <a:lnTo>
                    <a:pt x="821" y="184"/>
                  </a:lnTo>
                  <a:lnTo>
                    <a:pt x="833" y="202"/>
                  </a:lnTo>
                  <a:lnTo>
                    <a:pt x="845" y="220"/>
                  </a:lnTo>
                  <a:lnTo>
                    <a:pt x="856" y="239"/>
                  </a:lnTo>
                  <a:lnTo>
                    <a:pt x="866" y="259"/>
                  </a:lnTo>
                  <a:lnTo>
                    <a:pt x="875" y="279"/>
                  </a:lnTo>
                  <a:lnTo>
                    <a:pt x="883" y="299"/>
                  </a:lnTo>
                  <a:lnTo>
                    <a:pt x="891" y="321"/>
                  </a:lnTo>
                  <a:lnTo>
                    <a:pt x="897" y="342"/>
                  </a:lnTo>
                  <a:lnTo>
                    <a:pt x="902" y="364"/>
                  </a:lnTo>
                  <a:lnTo>
                    <a:pt x="906" y="386"/>
                  </a:lnTo>
                  <a:lnTo>
                    <a:pt x="909" y="409"/>
                  </a:lnTo>
                  <a:lnTo>
                    <a:pt x="911" y="432"/>
                  </a:lnTo>
                  <a:lnTo>
                    <a:pt x="911" y="457"/>
                  </a:lnTo>
                  <a:lnTo>
                    <a:pt x="911" y="480"/>
                  </a:lnTo>
                  <a:lnTo>
                    <a:pt x="909" y="503"/>
                  </a:lnTo>
                  <a:lnTo>
                    <a:pt x="906" y="526"/>
                  </a:lnTo>
                  <a:lnTo>
                    <a:pt x="902" y="548"/>
                  </a:lnTo>
                  <a:lnTo>
                    <a:pt x="897" y="570"/>
                  </a:lnTo>
                  <a:lnTo>
                    <a:pt x="891" y="592"/>
                  </a:lnTo>
                  <a:lnTo>
                    <a:pt x="883" y="613"/>
                  </a:lnTo>
                  <a:lnTo>
                    <a:pt x="875" y="633"/>
                  </a:lnTo>
                  <a:lnTo>
                    <a:pt x="866" y="653"/>
                  </a:lnTo>
                  <a:lnTo>
                    <a:pt x="856" y="673"/>
                  </a:lnTo>
                  <a:lnTo>
                    <a:pt x="845" y="692"/>
                  </a:lnTo>
                  <a:lnTo>
                    <a:pt x="833" y="711"/>
                  </a:lnTo>
                  <a:lnTo>
                    <a:pt x="821" y="729"/>
                  </a:lnTo>
                  <a:lnTo>
                    <a:pt x="807" y="747"/>
                  </a:lnTo>
                  <a:lnTo>
                    <a:pt x="793" y="763"/>
                  </a:lnTo>
                  <a:lnTo>
                    <a:pt x="778" y="779"/>
                  </a:lnTo>
                  <a:lnTo>
                    <a:pt x="762" y="794"/>
                  </a:lnTo>
                  <a:lnTo>
                    <a:pt x="745" y="808"/>
                  </a:lnTo>
                  <a:lnTo>
                    <a:pt x="728" y="822"/>
                  </a:lnTo>
                  <a:lnTo>
                    <a:pt x="710" y="835"/>
                  </a:lnTo>
                  <a:lnTo>
                    <a:pt x="692" y="846"/>
                  </a:lnTo>
                  <a:lnTo>
                    <a:pt x="673" y="857"/>
                  </a:lnTo>
                  <a:lnTo>
                    <a:pt x="653" y="867"/>
                  </a:lnTo>
                  <a:lnTo>
                    <a:pt x="633" y="877"/>
                  </a:lnTo>
                  <a:lnTo>
                    <a:pt x="612" y="885"/>
                  </a:lnTo>
                  <a:lnTo>
                    <a:pt x="591" y="892"/>
                  </a:lnTo>
                  <a:lnTo>
                    <a:pt x="569" y="898"/>
                  </a:lnTo>
                  <a:lnTo>
                    <a:pt x="547" y="903"/>
                  </a:lnTo>
                  <a:lnTo>
                    <a:pt x="524" y="907"/>
                  </a:lnTo>
                  <a:lnTo>
                    <a:pt x="502" y="910"/>
                  </a:lnTo>
                  <a:lnTo>
                    <a:pt x="479" y="912"/>
                  </a:lnTo>
                  <a:lnTo>
                    <a:pt x="455" y="912"/>
                  </a:lnTo>
                  <a:lnTo>
                    <a:pt x="432" y="912"/>
                  </a:lnTo>
                  <a:lnTo>
                    <a:pt x="409" y="910"/>
                  </a:lnTo>
                  <a:lnTo>
                    <a:pt x="386" y="907"/>
                  </a:lnTo>
                  <a:lnTo>
                    <a:pt x="364" y="903"/>
                  </a:lnTo>
                  <a:lnTo>
                    <a:pt x="342" y="898"/>
                  </a:lnTo>
                  <a:lnTo>
                    <a:pt x="320" y="892"/>
                  </a:lnTo>
                  <a:lnTo>
                    <a:pt x="299" y="885"/>
                  </a:lnTo>
                  <a:lnTo>
                    <a:pt x="279" y="877"/>
                  </a:lnTo>
                  <a:lnTo>
                    <a:pt x="258" y="867"/>
                  </a:lnTo>
                  <a:lnTo>
                    <a:pt x="239" y="857"/>
                  </a:lnTo>
                  <a:lnTo>
                    <a:pt x="220" y="846"/>
                  </a:lnTo>
                  <a:lnTo>
                    <a:pt x="201" y="835"/>
                  </a:lnTo>
                  <a:lnTo>
                    <a:pt x="183" y="822"/>
                  </a:lnTo>
                  <a:lnTo>
                    <a:pt x="166" y="808"/>
                  </a:lnTo>
                  <a:lnTo>
                    <a:pt x="150" y="794"/>
                  </a:lnTo>
                  <a:lnTo>
                    <a:pt x="134" y="779"/>
                  </a:lnTo>
                  <a:lnTo>
                    <a:pt x="119" y="763"/>
                  </a:lnTo>
                  <a:lnTo>
                    <a:pt x="105" y="747"/>
                  </a:lnTo>
                  <a:lnTo>
                    <a:pt x="91" y="729"/>
                  </a:lnTo>
                  <a:lnTo>
                    <a:pt x="78" y="711"/>
                  </a:lnTo>
                  <a:lnTo>
                    <a:pt x="66" y="692"/>
                  </a:lnTo>
                  <a:lnTo>
                    <a:pt x="55" y="673"/>
                  </a:lnTo>
                  <a:lnTo>
                    <a:pt x="45" y="653"/>
                  </a:lnTo>
                  <a:lnTo>
                    <a:pt x="36" y="633"/>
                  </a:lnTo>
                  <a:lnTo>
                    <a:pt x="28" y="613"/>
                  </a:lnTo>
                  <a:lnTo>
                    <a:pt x="21" y="592"/>
                  </a:lnTo>
                  <a:lnTo>
                    <a:pt x="15" y="570"/>
                  </a:lnTo>
                  <a:lnTo>
                    <a:pt x="10" y="548"/>
                  </a:lnTo>
                  <a:lnTo>
                    <a:pt x="6" y="526"/>
                  </a:lnTo>
                  <a:lnTo>
                    <a:pt x="3" y="503"/>
                  </a:lnTo>
                  <a:lnTo>
                    <a:pt x="1" y="480"/>
                  </a:lnTo>
                  <a:lnTo>
                    <a:pt x="0" y="457"/>
                  </a:lnTo>
                  <a:lnTo>
                    <a:pt x="1" y="432"/>
                  </a:lnTo>
                  <a:lnTo>
                    <a:pt x="3" y="409"/>
                  </a:lnTo>
                  <a:lnTo>
                    <a:pt x="6" y="386"/>
                  </a:lnTo>
                  <a:lnTo>
                    <a:pt x="10" y="364"/>
                  </a:lnTo>
                  <a:lnTo>
                    <a:pt x="15" y="342"/>
                  </a:lnTo>
                  <a:lnTo>
                    <a:pt x="21" y="321"/>
                  </a:lnTo>
                  <a:lnTo>
                    <a:pt x="28" y="299"/>
                  </a:lnTo>
                  <a:lnTo>
                    <a:pt x="36" y="279"/>
                  </a:lnTo>
                  <a:lnTo>
                    <a:pt x="45" y="259"/>
                  </a:lnTo>
                  <a:lnTo>
                    <a:pt x="55" y="239"/>
                  </a:lnTo>
                  <a:lnTo>
                    <a:pt x="66" y="220"/>
                  </a:lnTo>
                  <a:lnTo>
                    <a:pt x="78" y="202"/>
                  </a:lnTo>
                  <a:lnTo>
                    <a:pt x="91" y="184"/>
                  </a:lnTo>
                  <a:lnTo>
                    <a:pt x="105" y="166"/>
                  </a:lnTo>
                  <a:lnTo>
                    <a:pt x="119" y="149"/>
                  </a:lnTo>
                  <a:lnTo>
                    <a:pt x="134" y="133"/>
                  </a:lnTo>
                  <a:lnTo>
                    <a:pt x="150" y="118"/>
                  </a:lnTo>
                  <a:lnTo>
                    <a:pt x="166" y="104"/>
                  </a:lnTo>
                  <a:lnTo>
                    <a:pt x="183" y="90"/>
                  </a:lnTo>
                  <a:lnTo>
                    <a:pt x="201" y="78"/>
                  </a:lnTo>
                  <a:lnTo>
                    <a:pt x="220" y="66"/>
                  </a:lnTo>
                  <a:lnTo>
                    <a:pt x="239" y="55"/>
                  </a:lnTo>
                  <a:lnTo>
                    <a:pt x="258" y="45"/>
                  </a:lnTo>
                  <a:lnTo>
                    <a:pt x="279" y="36"/>
                  </a:lnTo>
                  <a:lnTo>
                    <a:pt x="299" y="27"/>
                  </a:lnTo>
                  <a:lnTo>
                    <a:pt x="320" y="20"/>
                  </a:lnTo>
                  <a:lnTo>
                    <a:pt x="342" y="14"/>
                  </a:lnTo>
                  <a:lnTo>
                    <a:pt x="364" y="9"/>
                  </a:lnTo>
                  <a:lnTo>
                    <a:pt x="386" y="5"/>
                  </a:lnTo>
                  <a:lnTo>
                    <a:pt x="409" y="2"/>
                  </a:lnTo>
                  <a:lnTo>
                    <a:pt x="432" y="0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6"/>
            <p:cNvSpPr>
              <a:spLocks/>
            </p:cNvSpPr>
            <p:nvPr userDrawn="1"/>
          </p:nvSpPr>
          <p:spPr bwMode="gray">
            <a:xfrm>
              <a:off x="2499" y="101"/>
              <a:ext cx="161" cy="156"/>
            </a:xfrm>
            <a:custGeom>
              <a:avLst/>
              <a:gdLst>
                <a:gd name="T0" fmla="*/ 0 w 7247"/>
                <a:gd name="T1" fmla="*/ 0 h 7039"/>
                <a:gd name="T2" fmla="*/ 0 w 7247"/>
                <a:gd name="T3" fmla="*/ 0 h 7039"/>
                <a:gd name="T4" fmla="*/ 0 w 7247"/>
                <a:gd name="T5" fmla="*/ 0 h 7039"/>
                <a:gd name="T6" fmla="*/ 0 w 7247"/>
                <a:gd name="T7" fmla="*/ 0 h 7039"/>
                <a:gd name="T8" fmla="*/ 0 w 7247"/>
                <a:gd name="T9" fmla="*/ 0 h 7039"/>
                <a:gd name="T10" fmla="*/ 0 w 7247"/>
                <a:gd name="T11" fmla="*/ 0 h 7039"/>
                <a:gd name="T12" fmla="*/ 0 w 7247"/>
                <a:gd name="T13" fmla="*/ 0 h 7039"/>
                <a:gd name="T14" fmla="*/ 0 w 7247"/>
                <a:gd name="T15" fmla="*/ 0 h 7039"/>
                <a:gd name="T16" fmla="*/ 0 w 7247"/>
                <a:gd name="T17" fmla="*/ 0 h 7039"/>
                <a:gd name="T18" fmla="*/ 0 w 7247"/>
                <a:gd name="T19" fmla="*/ 0 h 7039"/>
                <a:gd name="T20" fmla="*/ 0 w 7247"/>
                <a:gd name="T21" fmla="*/ 0 h 7039"/>
                <a:gd name="T22" fmla="*/ 0 w 7247"/>
                <a:gd name="T23" fmla="*/ 0 h 7039"/>
                <a:gd name="T24" fmla="*/ 0 w 7247"/>
                <a:gd name="T25" fmla="*/ 0 h 7039"/>
                <a:gd name="T26" fmla="*/ 0 w 7247"/>
                <a:gd name="T27" fmla="*/ 0 h 7039"/>
                <a:gd name="T28" fmla="*/ 0 w 7247"/>
                <a:gd name="T29" fmla="*/ 0 h 7039"/>
                <a:gd name="T30" fmla="*/ 0 w 7247"/>
                <a:gd name="T31" fmla="*/ 0 h 7039"/>
                <a:gd name="T32" fmla="*/ 0 w 7247"/>
                <a:gd name="T33" fmla="*/ 0 h 7039"/>
                <a:gd name="T34" fmla="*/ 0 w 7247"/>
                <a:gd name="T35" fmla="*/ 0 h 7039"/>
                <a:gd name="T36" fmla="*/ 0 w 7247"/>
                <a:gd name="T37" fmla="*/ 0 h 7039"/>
                <a:gd name="T38" fmla="*/ 0 w 7247"/>
                <a:gd name="T39" fmla="*/ 0 h 7039"/>
                <a:gd name="T40" fmla="*/ 0 w 7247"/>
                <a:gd name="T41" fmla="*/ 0 h 7039"/>
                <a:gd name="T42" fmla="*/ 0 w 7247"/>
                <a:gd name="T43" fmla="*/ 0 h 7039"/>
                <a:gd name="T44" fmla="*/ 0 w 7247"/>
                <a:gd name="T45" fmla="*/ 0 h 7039"/>
                <a:gd name="T46" fmla="*/ 0 w 7247"/>
                <a:gd name="T47" fmla="*/ 0 h 7039"/>
                <a:gd name="T48" fmla="*/ 0 w 7247"/>
                <a:gd name="T49" fmla="*/ 0 h 7039"/>
                <a:gd name="T50" fmla="*/ 0 w 7247"/>
                <a:gd name="T51" fmla="*/ 0 h 7039"/>
                <a:gd name="T52" fmla="*/ 0 w 7247"/>
                <a:gd name="T53" fmla="*/ 0 h 7039"/>
                <a:gd name="T54" fmla="*/ 0 w 7247"/>
                <a:gd name="T55" fmla="*/ 0 h 7039"/>
                <a:gd name="T56" fmla="*/ 0 w 7247"/>
                <a:gd name="T57" fmla="*/ 0 h 7039"/>
                <a:gd name="T58" fmla="*/ 0 w 7247"/>
                <a:gd name="T59" fmla="*/ 0 h 7039"/>
                <a:gd name="T60" fmla="*/ 0 w 7247"/>
                <a:gd name="T61" fmla="*/ 0 h 7039"/>
                <a:gd name="T62" fmla="*/ 0 w 7247"/>
                <a:gd name="T63" fmla="*/ 0 h 7039"/>
                <a:gd name="T64" fmla="*/ 0 w 7247"/>
                <a:gd name="T65" fmla="*/ 0 h 7039"/>
                <a:gd name="T66" fmla="*/ 0 w 7247"/>
                <a:gd name="T67" fmla="*/ 0 h 7039"/>
                <a:gd name="T68" fmla="*/ 0 w 7247"/>
                <a:gd name="T69" fmla="*/ 0 h 7039"/>
                <a:gd name="T70" fmla="*/ 0 w 7247"/>
                <a:gd name="T71" fmla="*/ 0 h 7039"/>
                <a:gd name="T72" fmla="*/ 0 w 7247"/>
                <a:gd name="T73" fmla="*/ 0 h 7039"/>
                <a:gd name="T74" fmla="*/ 0 w 7247"/>
                <a:gd name="T75" fmla="*/ 0 h 7039"/>
                <a:gd name="T76" fmla="*/ 0 w 7247"/>
                <a:gd name="T77" fmla="*/ 0 h 7039"/>
                <a:gd name="T78" fmla="*/ 0 w 7247"/>
                <a:gd name="T79" fmla="*/ 0 h 7039"/>
                <a:gd name="T80" fmla="*/ 0 w 7247"/>
                <a:gd name="T81" fmla="*/ 0 h 7039"/>
                <a:gd name="T82" fmla="*/ 0 w 7247"/>
                <a:gd name="T83" fmla="*/ 0 h 7039"/>
                <a:gd name="T84" fmla="*/ 0 w 7247"/>
                <a:gd name="T85" fmla="*/ 0 h 7039"/>
                <a:gd name="T86" fmla="*/ 0 w 7247"/>
                <a:gd name="T87" fmla="*/ 0 h 7039"/>
                <a:gd name="T88" fmla="*/ 0 w 7247"/>
                <a:gd name="T89" fmla="*/ 0 h 7039"/>
                <a:gd name="T90" fmla="*/ 0 w 7247"/>
                <a:gd name="T91" fmla="*/ 0 h 7039"/>
                <a:gd name="T92" fmla="*/ 0 w 7247"/>
                <a:gd name="T93" fmla="*/ 0 h 7039"/>
                <a:gd name="T94" fmla="*/ 0 w 7247"/>
                <a:gd name="T95" fmla="*/ 0 h 7039"/>
                <a:gd name="T96" fmla="*/ 0 w 7247"/>
                <a:gd name="T97" fmla="*/ 0 h 7039"/>
                <a:gd name="T98" fmla="*/ 0 w 7247"/>
                <a:gd name="T99" fmla="*/ 0 h 7039"/>
                <a:gd name="T100" fmla="*/ 0 w 7247"/>
                <a:gd name="T101" fmla="*/ 0 h 7039"/>
                <a:gd name="T102" fmla="*/ 0 w 7247"/>
                <a:gd name="T103" fmla="*/ 0 h 7039"/>
                <a:gd name="T104" fmla="*/ 0 w 7247"/>
                <a:gd name="T105" fmla="*/ 0 h 703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7247" h="7039">
                  <a:moveTo>
                    <a:pt x="2065" y="1539"/>
                  </a:moveTo>
                  <a:lnTo>
                    <a:pt x="1856" y="1497"/>
                  </a:lnTo>
                  <a:lnTo>
                    <a:pt x="1658" y="1479"/>
                  </a:lnTo>
                  <a:lnTo>
                    <a:pt x="1471" y="1481"/>
                  </a:lnTo>
                  <a:lnTo>
                    <a:pt x="1294" y="1503"/>
                  </a:lnTo>
                  <a:lnTo>
                    <a:pt x="1127" y="1544"/>
                  </a:lnTo>
                  <a:lnTo>
                    <a:pt x="973" y="1601"/>
                  </a:lnTo>
                  <a:lnTo>
                    <a:pt x="829" y="1674"/>
                  </a:lnTo>
                  <a:lnTo>
                    <a:pt x="697" y="1761"/>
                  </a:lnTo>
                  <a:lnTo>
                    <a:pt x="575" y="1863"/>
                  </a:lnTo>
                  <a:lnTo>
                    <a:pt x="465" y="1975"/>
                  </a:lnTo>
                  <a:lnTo>
                    <a:pt x="366" y="2098"/>
                  </a:lnTo>
                  <a:lnTo>
                    <a:pt x="279" y="2229"/>
                  </a:lnTo>
                  <a:lnTo>
                    <a:pt x="203" y="2370"/>
                  </a:lnTo>
                  <a:lnTo>
                    <a:pt x="140" y="2515"/>
                  </a:lnTo>
                  <a:lnTo>
                    <a:pt x="88" y="2667"/>
                  </a:lnTo>
                  <a:lnTo>
                    <a:pt x="48" y="2822"/>
                  </a:lnTo>
                  <a:lnTo>
                    <a:pt x="20" y="2980"/>
                  </a:lnTo>
                  <a:lnTo>
                    <a:pt x="4" y="3139"/>
                  </a:lnTo>
                  <a:lnTo>
                    <a:pt x="0" y="3298"/>
                  </a:lnTo>
                  <a:lnTo>
                    <a:pt x="9" y="3456"/>
                  </a:lnTo>
                  <a:lnTo>
                    <a:pt x="30" y="3610"/>
                  </a:lnTo>
                  <a:lnTo>
                    <a:pt x="64" y="3761"/>
                  </a:lnTo>
                  <a:lnTo>
                    <a:pt x="110" y="3906"/>
                  </a:lnTo>
                  <a:lnTo>
                    <a:pt x="169" y="4045"/>
                  </a:lnTo>
                  <a:lnTo>
                    <a:pt x="241" y="4176"/>
                  </a:lnTo>
                  <a:lnTo>
                    <a:pt x="325" y="4298"/>
                  </a:lnTo>
                  <a:lnTo>
                    <a:pt x="423" y="4408"/>
                  </a:lnTo>
                  <a:lnTo>
                    <a:pt x="534" y="4506"/>
                  </a:lnTo>
                  <a:lnTo>
                    <a:pt x="658" y="4593"/>
                  </a:lnTo>
                  <a:lnTo>
                    <a:pt x="796" y="4663"/>
                  </a:lnTo>
                  <a:lnTo>
                    <a:pt x="946" y="4718"/>
                  </a:lnTo>
                  <a:lnTo>
                    <a:pt x="1110" y="4756"/>
                  </a:lnTo>
                  <a:lnTo>
                    <a:pt x="1009" y="4893"/>
                  </a:lnTo>
                  <a:lnTo>
                    <a:pt x="930" y="5031"/>
                  </a:lnTo>
                  <a:lnTo>
                    <a:pt x="872" y="5171"/>
                  </a:lnTo>
                  <a:lnTo>
                    <a:pt x="836" y="5310"/>
                  </a:lnTo>
                  <a:lnTo>
                    <a:pt x="818" y="5449"/>
                  </a:lnTo>
                  <a:lnTo>
                    <a:pt x="819" y="5588"/>
                  </a:lnTo>
                  <a:lnTo>
                    <a:pt x="838" y="5723"/>
                  </a:lnTo>
                  <a:lnTo>
                    <a:pt x="872" y="5856"/>
                  </a:lnTo>
                  <a:lnTo>
                    <a:pt x="922" y="5986"/>
                  </a:lnTo>
                  <a:lnTo>
                    <a:pt x="986" y="6111"/>
                  </a:lnTo>
                  <a:lnTo>
                    <a:pt x="1062" y="6232"/>
                  </a:lnTo>
                  <a:lnTo>
                    <a:pt x="1150" y="6347"/>
                  </a:lnTo>
                  <a:lnTo>
                    <a:pt x="1250" y="6457"/>
                  </a:lnTo>
                  <a:lnTo>
                    <a:pt x="1359" y="6558"/>
                  </a:lnTo>
                  <a:lnTo>
                    <a:pt x="1476" y="6652"/>
                  </a:lnTo>
                  <a:lnTo>
                    <a:pt x="1601" y="6738"/>
                  </a:lnTo>
                  <a:lnTo>
                    <a:pt x="1732" y="6814"/>
                  </a:lnTo>
                  <a:lnTo>
                    <a:pt x="1868" y="6881"/>
                  </a:lnTo>
                  <a:lnTo>
                    <a:pt x="2008" y="6936"/>
                  </a:lnTo>
                  <a:lnTo>
                    <a:pt x="2152" y="6982"/>
                  </a:lnTo>
                  <a:lnTo>
                    <a:pt x="2297" y="7014"/>
                  </a:lnTo>
                  <a:lnTo>
                    <a:pt x="2444" y="7033"/>
                  </a:lnTo>
                  <a:lnTo>
                    <a:pt x="2589" y="7039"/>
                  </a:lnTo>
                  <a:lnTo>
                    <a:pt x="2734" y="7031"/>
                  </a:lnTo>
                  <a:lnTo>
                    <a:pt x="2877" y="7008"/>
                  </a:lnTo>
                  <a:lnTo>
                    <a:pt x="3016" y="6969"/>
                  </a:lnTo>
                  <a:lnTo>
                    <a:pt x="3150" y="6913"/>
                  </a:lnTo>
                  <a:lnTo>
                    <a:pt x="3278" y="6841"/>
                  </a:lnTo>
                  <a:lnTo>
                    <a:pt x="3400" y="6751"/>
                  </a:lnTo>
                  <a:lnTo>
                    <a:pt x="3513" y="6641"/>
                  </a:lnTo>
                  <a:lnTo>
                    <a:pt x="3618" y="6513"/>
                  </a:lnTo>
                  <a:lnTo>
                    <a:pt x="3713" y="6364"/>
                  </a:lnTo>
                  <a:lnTo>
                    <a:pt x="3833" y="6508"/>
                  </a:lnTo>
                  <a:lnTo>
                    <a:pt x="3961" y="6632"/>
                  </a:lnTo>
                  <a:lnTo>
                    <a:pt x="4095" y="6738"/>
                  </a:lnTo>
                  <a:lnTo>
                    <a:pt x="4235" y="6826"/>
                  </a:lnTo>
                  <a:lnTo>
                    <a:pt x="4380" y="6897"/>
                  </a:lnTo>
                  <a:lnTo>
                    <a:pt x="4529" y="6953"/>
                  </a:lnTo>
                  <a:lnTo>
                    <a:pt x="4680" y="6992"/>
                  </a:lnTo>
                  <a:lnTo>
                    <a:pt x="4832" y="7016"/>
                  </a:lnTo>
                  <a:lnTo>
                    <a:pt x="4985" y="7025"/>
                  </a:lnTo>
                  <a:lnTo>
                    <a:pt x="5138" y="7021"/>
                  </a:lnTo>
                  <a:lnTo>
                    <a:pt x="5290" y="7003"/>
                  </a:lnTo>
                  <a:lnTo>
                    <a:pt x="5439" y="6973"/>
                  </a:lnTo>
                  <a:lnTo>
                    <a:pt x="5584" y="6930"/>
                  </a:lnTo>
                  <a:lnTo>
                    <a:pt x="5725" y="6877"/>
                  </a:lnTo>
                  <a:lnTo>
                    <a:pt x="5860" y="6813"/>
                  </a:lnTo>
                  <a:lnTo>
                    <a:pt x="5990" y="6740"/>
                  </a:lnTo>
                  <a:lnTo>
                    <a:pt x="6112" y="6656"/>
                  </a:lnTo>
                  <a:lnTo>
                    <a:pt x="6225" y="6564"/>
                  </a:lnTo>
                  <a:lnTo>
                    <a:pt x="6329" y="6464"/>
                  </a:lnTo>
                  <a:lnTo>
                    <a:pt x="6422" y="6355"/>
                  </a:lnTo>
                  <a:lnTo>
                    <a:pt x="6504" y="6241"/>
                  </a:lnTo>
                  <a:lnTo>
                    <a:pt x="6573" y="6120"/>
                  </a:lnTo>
                  <a:lnTo>
                    <a:pt x="6629" y="5994"/>
                  </a:lnTo>
                  <a:lnTo>
                    <a:pt x="6670" y="5863"/>
                  </a:lnTo>
                  <a:lnTo>
                    <a:pt x="6696" y="5727"/>
                  </a:lnTo>
                  <a:lnTo>
                    <a:pt x="6705" y="5589"/>
                  </a:lnTo>
                  <a:lnTo>
                    <a:pt x="6697" y="5446"/>
                  </a:lnTo>
                  <a:lnTo>
                    <a:pt x="6670" y="5301"/>
                  </a:lnTo>
                  <a:lnTo>
                    <a:pt x="6624" y="5155"/>
                  </a:lnTo>
                  <a:lnTo>
                    <a:pt x="6558" y="5008"/>
                  </a:lnTo>
                  <a:lnTo>
                    <a:pt x="6469" y="4860"/>
                  </a:lnTo>
                  <a:lnTo>
                    <a:pt x="6359" y="4712"/>
                  </a:lnTo>
                  <a:lnTo>
                    <a:pt x="6519" y="4644"/>
                  </a:lnTo>
                  <a:lnTo>
                    <a:pt x="6662" y="4562"/>
                  </a:lnTo>
                  <a:lnTo>
                    <a:pt x="6789" y="4467"/>
                  </a:lnTo>
                  <a:lnTo>
                    <a:pt x="6900" y="4363"/>
                  </a:lnTo>
                  <a:lnTo>
                    <a:pt x="6993" y="4250"/>
                  </a:lnTo>
                  <a:lnTo>
                    <a:pt x="7072" y="4127"/>
                  </a:lnTo>
                  <a:lnTo>
                    <a:pt x="7135" y="3997"/>
                  </a:lnTo>
                  <a:lnTo>
                    <a:pt x="7184" y="3861"/>
                  </a:lnTo>
                  <a:lnTo>
                    <a:pt x="7218" y="3720"/>
                  </a:lnTo>
                  <a:lnTo>
                    <a:pt x="7239" y="3574"/>
                  </a:lnTo>
                  <a:lnTo>
                    <a:pt x="7247" y="3426"/>
                  </a:lnTo>
                  <a:lnTo>
                    <a:pt x="7242" y="3277"/>
                  </a:lnTo>
                  <a:lnTo>
                    <a:pt x="7225" y="3127"/>
                  </a:lnTo>
                  <a:lnTo>
                    <a:pt x="7196" y="2978"/>
                  </a:lnTo>
                  <a:lnTo>
                    <a:pt x="7155" y="2829"/>
                  </a:lnTo>
                  <a:lnTo>
                    <a:pt x="7104" y="2685"/>
                  </a:lnTo>
                  <a:lnTo>
                    <a:pt x="7043" y="2543"/>
                  </a:lnTo>
                  <a:lnTo>
                    <a:pt x="6971" y="2408"/>
                  </a:lnTo>
                  <a:lnTo>
                    <a:pt x="6890" y="2277"/>
                  </a:lnTo>
                  <a:lnTo>
                    <a:pt x="6799" y="2155"/>
                  </a:lnTo>
                  <a:lnTo>
                    <a:pt x="6701" y="2041"/>
                  </a:lnTo>
                  <a:lnTo>
                    <a:pt x="6594" y="1937"/>
                  </a:lnTo>
                  <a:lnTo>
                    <a:pt x="6480" y="1844"/>
                  </a:lnTo>
                  <a:lnTo>
                    <a:pt x="6359" y="1761"/>
                  </a:lnTo>
                  <a:lnTo>
                    <a:pt x="6231" y="1693"/>
                  </a:lnTo>
                  <a:lnTo>
                    <a:pt x="6097" y="1638"/>
                  </a:lnTo>
                  <a:lnTo>
                    <a:pt x="5956" y="1599"/>
                  </a:lnTo>
                  <a:lnTo>
                    <a:pt x="5811" y="1576"/>
                  </a:lnTo>
                  <a:lnTo>
                    <a:pt x="5661" y="1570"/>
                  </a:lnTo>
                  <a:lnTo>
                    <a:pt x="5507" y="1583"/>
                  </a:lnTo>
                  <a:lnTo>
                    <a:pt x="5349" y="1616"/>
                  </a:lnTo>
                  <a:lnTo>
                    <a:pt x="5187" y="1669"/>
                  </a:lnTo>
                  <a:lnTo>
                    <a:pt x="5206" y="1467"/>
                  </a:lnTo>
                  <a:lnTo>
                    <a:pt x="5202" y="1279"/>
                  </a:lnTo>
                  <a:lnTo>
                    <a:pt x="5177" y="1104"/>
                  </a:lnTo>
                  <a:lnTo>
                    <a:pt x="5132" y="941"/>
                  </a:lnTo>
                  <a:lnTo>
                    <a:pt x="5069" y="792"/>
                  </a:lnTo>
                  <a:lnTo>
                    <a:pt x="4989" y="656"/>
                  </a:lnTo>
                  <a:lnTo>
                    <a:pt x="4894" y="533"/>
                  </a:lnTo>
                  <a:lnTo>
                    <a:pt x="4786" y="422"/>
                  </a:lnTo>
                  <a:lnTo>
                    <a:pt x="4665" y="325"/>
                  </a:lnTo>
                  <a:lnTo>
                    <a:pt x="4534" y="240"/>
                  </a:lnTo>
                  <a:lnTo>
                    <a:pt x="4393" y="168"/>
                  </a:lnTo>
                  <a:lnTo>
                    <a:pt x="4245" y="109"/>
                  </a:lnTo>
                  <a:lnTo>
                    <a:pt x="4092" y="63"/>
                  </a:lnTo>
                  <a:lnTo>
                    <a:pt x="3934" y="29"/>
                  </a:lnTo>
                  <a:lnTo>
                    <a:pt x="3773" y="8"/>
                  </a:lnTo>
                  <a:lnTo>
                    <a:pt x="3609" y="0"/>
                  </a:lnTo>
                  <a:lnTo>
                    <a:pt x="3447" y="4"/>
                  </a:lnTo>
                  <a:lnTo>
                    <a:pt x="3286" y="20"/>
                  </a:lnTo>
                  <a:lnTo>
                    <a:pt x="3129" y="49"/>
                  </a:lnTo>
                  <a:lnTo>
                    <a:pt x="2976" y="90"/>
                  </a:lnTo>
                  <a:lnTo>
                    <a:pt x="2829" y="144"/>
                  </a:lnTo>
                  <a:lnTo>
                    <a:pt x="2690" y="211"/>
                  </a:lnTo>
                  <a:lnTo>
                    <a:pt x="2561" y="289"/>
                  </a:lnTo>
                  <a:lnTo>
                    <a:pt x="2442" y="379"/>
                  </a:lnTo>
                  <a:lnTo>
                    <a:pt x="2336" y="482"/>
                  </a:lnTo>
                  <a:lnTo>
                    <a:pt x="2243" y="597"/>
                  </a:lnTo>
                  <a:lnTo>
                    <a:pt x="2166" y="723"/>
                  </a:lnTo>
                  <a:lnTo>
                    <a:pt x="2106" y="863"/>
                  </a:lnTo>
                  <a:lnTo>
                    <a:pt x="2064" y="1014"/>
                  </a:lnTo>
                  <a:lnTo>
                    <a:pt x="2043" y="1177"/>
                  </a:lnTo>
                  <a:lnTo>
                    <a:pt x="2042" y="1352"/>
                  </a:lnTo>
                  <a:lnTo>
                    <a:pt x="2065" y="153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Freeform 37"/>
            <p:cNvSpPr>
              <a:spLocks/>
            </p:cNvSpPr>
            <p:nvPr userDrawn="1"/>
          </p:nvSpPr>
          <p:spPr bwMode="gray">
            <a:xfrm>
              <a:off x="2407" y="159"/>
              <a:ext cx="44" cy="45"/>
            </a:xfrm>
            <a:custGeom>
              <a:avLst/>
              <a:gdLst>
                <a:gd name="T0" fmla="*/ 0 w 1994"/>
                <a:gd name="T1" fmla="*/ 0 h 2000"/>
                <a:gd name="T2" fmla="*/ 0 w 1994"/>
                <a:gd name="T3" fmla="*/ 0 h 2000"/>
                <a:gd name="T4" fmla="*/ 0 w 1994"/>
                <a:gd name="T5" fmla="*/ 0 h 2000"/>
                <a:gd name="T6" fmla="*/ 0 w 1994"/>
                <a:gd name="T7" fmla="*/ 0 h 2000"/>
                <a:gd name="T8" fmla="*/ 0 w 1994"/>
                <a:gd name="T9" fmla="*/ 0 h 2000"/>
                <a:gd name="T10" fmla="*/ 0 w 1994"/>
                <a:gd name="T11" fmla="*/ 0 h 2000"/>
                <a:gd name="T12" fmla="*/ 0 w 1994"/>
                <a:gd name="T13" fmla="*/ 0 h 2000"/>
                <a:gd name="T14" fmla="*/ 0 w 1994"/>
                <a:gd name="T15" fmla="*/ 0 h 2000"/>
                <a:gd name="T16" fmla="*/ 0 w 1994"/>
                <a:gd name="T17" fmla="*/ 0 h 2000"/>
                <a:gd name="T18" fmla="*/ 0 w 1994"/>
                <a:gd name="T19" fmla="*/ 0 h 2000"/>
                <a:gd name="T20" fmla="*/ 0 w 1994"/>
                <a:gd name="T21" fmla="*/ 0 h 2000"/>
                <a:gd name="T22" fmla="*/ 0 w 1994"/>
                <a:gd name="T23" fmla="*/ 0 h 2000"/>
                <a:gd name="T24" fmla="*/ 0 w 1994"/>
                <a:gd name="T25" fmla="*/ 0 h 2000"/>
                <a:gd name="T26" fmla="*/ 0 w 1994"/>
                <a:gd name="T27" fmla="*/ 0 h 2000"/>
                <a:gd name="T28" fmla="*/ 0 w 1994"/>
                <a:gd name="T29" fmla="*/ 0 h 2000"/>
                <a:gd name="T30" fmla="*/ 0 w 1994"/>
                <a:gd name="T31" fmla="*/ 0 h 2000"/>
                <a:gd name="T32" fmla="*/ 0 w 1994"/>
                <a:gd name="T33" fmla="*/ 0 h 2000"/>
                <a:gd name="T34" fmla="*/ 0 w 1994"/>
                <a:gd name="T35" fmla="*/ 0 h 2000"/>
                <a:gd name="T36" fmla="*/ 0 w 1994"/>
                <a:gd name="T37" fmla="*/ 0 h 2000"/>
                <a:gd name="T38" fmla="*/ 0 w 1994"/>
                <a:gd name="T39" fmla="*/ 0 h 2000"/>
                <a:gd name="T40" fmla="*/ 0 w 1994"/>
                <a:gd name="T41" fmla="*/ 0 h 2000"/>
                <a:gd name="T42" fmla="*/ 0 w 1994"/>
                <a:gd name="T43" fmla="*/ 0 h 2000"/>
                <a:gd name="T44" fmla="*/ 0 w 1994"/>
                <a:gd name="T45" fmla="*/ 0 h 2000"/>
                <a:gd name="T46" fmla="*/ 0 w 1994"/>
                <a:gd name="T47" fmla="*/ 0 h 2000"/>
                <a:gd name="T48" fmla="*/ 0 w 1994"/>
                <a:gd name="T49" fmla="*/ 0 h 2000"/>
                <a:gd name="T50" fmla="*/ 0 w 1994"/>
                <a:gd name="T51" fmla="*/ 0 h 2000"/>
                <a:gd name="T52" fmla="*/ 0 w 1994"/>
                <a:gd name="T53" fmla="*/ 0 h 2000"/>
                <a:gd name="T54" fmla="*/ 0 w 1994"/>
                <a:gd name="T55" fmla="*/ 0 h 2000"/>
                <a:gd name="T56" fmla="*/ 0 w 1994"/>
                <a:gd name="T57" fmla="*/ 0 h 2000"/>
                <a:gd name="T58" fmla="*/ 0 w 1994"/>
                <a:gd name="T59" fmla="*/ 0 h 2000"/>
                <a:gd name="T60" fmla="*/ 0 w 1994"/>
                <a:gd name="T61" fmla="*/ 0 h 2000"/>
                <a:gd name="T62" fmla="*/ 0 w 1994"/>
                <a:gd name="T63" fmla="*/ 0 h 2000"/>
                <a:gd name="T64" fmla="*/ 0 w 1994"/>
                <a:gd name="T65" fmla="*/ 0 h 2000"/>
                <a:gd name="T66" fmla="*/ 0 w 1994"/>
                <a:gd name="T67" fmla="*/ 0 h 2000"/>
                <a:gd name="T68" fmla="*/ 0 w 1994"/>
                <a:gd name="T69" fmla="*/ 0 h 2000"/>
                <a:gd name="T70" fmla="*/ 0 w 1994"/>
                <a:gd name="T71" fmla="*/ 0 h 2000"/>
                <a:gd name="T72" fmla="*/ 0 w 1994"/>
                <a:gd name="T73" fmla="*/ 0 h 2000"/>
                <a:gd name="T74" fmla="*/ 0 w 1994"/>
                <a:gd name="T75" fmla="*/ 0 h 2000"/>
                <a:gd name="T76" fmla="*/ 0 w 1994"/>
                <a:gd name="T77" fmla="*/ 0 h 2000"/>
                <a:gd name="T78" fmla="*/ 0 w 1994"/>
                <a:gd name="T79" fmla="*/ 0 h 2000"/>
                <a:gd name="T80" fmla="*/ 0 w 1994"/>
                <a:gd name="T81" fmla="*/ 0 h 2000"/>
                <a:gd name="T82" fmla="*/ 0 w 1994"/>
                <a:gd name="T83" fmla="*/ 0 h 2000"/>
                <a:gd name="T84" fmla="*/ 0 w 1994"/>
                <a:gd name="T85" fmla="*/ 0 h 200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994" h="2000">
                  <a:moveTo>
                    <a:pt x="997" y="0"/>
                  </a:moveTo>
                  <a:lnTo>
                    <a:pt x="1048" y="2"/>
                  </a:lnTo>
                  <a:lnTo>
                    <a:pt x="1099" y="5"/>
                  </a:lnTo>
                  <a:lnTo>
                    <a:pt x="1149" y="12"/>
                  </a:lnTo>
                  <a:lnTo>
                    <a:pt x="1198" y="21"/>
                  </a:lnTo>
                  <a:lnTo>
                    <a:pt x="1246" y="32"/>
                  </a:lnTo>
                  <a:lnTo>
                    <a:pt x="1293" y="45"/>
                  </a:lnTo>
                  <a:lnTo>
                    <a:pt x="1339" y="61"/>
                  </a:lnTo>
                  <a:lnTo>
                    <a:pt x="1385" y="79"/>
                  </a:lnTo>
                  <a:lnTo>
                    <a:pt x="1429" y="99"/>
                  </a:lnTo>
                  <a:lnTo>
                    <a:pt x="1472" y="121"/>
                  </a:lnTo>
                  <a:lnTo>
                    <a:pt x="1514" y="145"/>
                  </a:lnTo>
                  <a:lnTo>
                    <a:pt x="1555" y="171"/>
                  </a:lnTo>
                  <a:lnTo>
                    <a:pt x="1594" y="199"/>
                  </a:lnTo>
                  <a:lnTo>
                    <a:pt x="1631" y="228"/>
                  </a:lnTo>
                  <a:lnTo>
                    <a:pt x="1667" y="260"/>
                  </a:lnTo>
                  <a:lnTo>
                    <a:pt x="1702" y="294"/>
                  </a:lnTo>
                  <a:lnTo>
                    <a:pt x="1735" y="328"/>
                  </a:lnTo>
                  <a:lnTo>
                    <a:pt x="1766" y="364"/>
                  </a:lnTo>
                  <a:lnTo>
                    <a:pt x="1796" y="402"/>
                  </a:lnTo>
                  <a:lnTo>
                    <a:pt x="1824" y="441"/>
                  </a:lnTo>
                  <a:lnTo>
                    <a:pt x="1850" y="482"/>
                  </a:lnTo>
                  <a:lnTo>
                    <a:pt x="1874" y="523"/>
                  </a:lnTo>
                  <a:lnTo>
                    <a:pt x="1896" y="567"/>
                  </a:lnTo>
                  <a:lnTo>
                    <a:pt x="1916" y="611"/>
                  </a:lnTo>
                  <a:lnTo>
                    <a:pt x="1934" y="657"/>
                  </a:lnTo>
                  <a:lnTo>
                    <a:pt x="1950" y="703"/>
                  </a:lnTo>
                  <a:lnTo>
                    <a:pt x="1963" y="750"/>
                  </a:lnTo>
                  <a:lnTo>
                    <a:pt x="1974" y="798"/>
                  </a:lnTo>
                  <a:lnTo>
                    <a:pt x="1983" y="848"/>
                  </a:lnTo>
                  <a:lnTo>
                    <a:pt x="1989" y="898"/>
                  </a:lnTo>
                  <a:lnTo>
                    <a:pt x="1993" y="948"/>
                  </a:lnTo>
                  <a:lnTo>
                    <a:pt x="1994" y="999"/>
                  </a:lnTo>
                  <a:lnTo>
                    <a:pt x="1993" y="1051"/>
                  </a:lnTo>
                  <a:lnTo>
                    <a:pt x="1989" y="1102"/>
                  </a:lnTo>
                  <a:lnTo>
                    <a:pt x="1983" y="1152"/>
                  </a:lnTo>
                  <a:lnTo>
                    <a:pt x="1974" y="1201"/>
                  </a:lnTo>
                  <a:lnTo>
                    <a:pt x="1963" y="1249"/>
                  </a:lnTo>
                  <a:lnTo>
                    <a:pt x="1950" y="1296"/>
                  </a:lnTo>
                  <a:lnTo>
                    <a:pt x="1934" y="1343"/>
                  </a:lnTo>
                  <a:lnTo>
                    <a:pt x="1916" y="1389"/>
                  </a:lnTo>
                  <a:lnTo>
                    <a:pt x="1896" y="1433"/>
                  </a:lnTo>
                  <a:lnTo>
                    <a:pt x="1874" y="1476"/>
                  </a:lnTo>
                  <a:lnTo>
                    <a:pt x="1850" y="1517"/>
                  </a:lnTo>
                  <a:lnTo>
                    <a:pt x="1824" y="1558"/>
                  </a:lnTo>
                  <a:lnTo>
                    <a:pt x="1796" y="1597"/>
                  </a:lnTo>
                  <a:lnTo>
                    <a:pt x="1766" y="1636"/>
                  </a:lnTo>
                  <a:lnTo>
                    <a:pt x="1735" y="1672"/>
                  </a:lnTo>
                  <a:lnTo>
                    <a:pt x="1702" y="1706"/>
                  </a:lnTo>
                  <a:lnTo>
                    <a:pt x="1667" y="1739"/>
                  </a:lnTo>
                  <a:lnTo>
                    <a:pt x="1631" y="1771"/>
                  </a:lnTo>
                  <a:lnTo>
                    <a:pt x="1594" y="1800"/>
                  </a:lnTo>
                  <a:lnTo>
                    <a:pt x="1555" y="1828"/>
                  </a:lnTo>
                  <a:lnTo>
                    <a:pt x="1514" y="1854"/>
                  </a:lnTo>
                  <a:lnTo>
                    <a:pt x="1472" y="1878"/>
                  </a:lnTo>
                  <a:lnTo>
                    <a:pt x="1429" y="1901"/>
                  </a:lnTo>
                  <a:lnTo>
                    <a:pt x="1385" y="1921"/>
                  </a:lnTo>
                  <a:lnTo>
                    <a:pt x="1339" y="1939"/>
                  </a:lnTo>
                  <a:lnTo>
                    <a:pt x="1293" y="1955"/>
                  </a:lnTo>
                  <a:lnTo>
                    <a:pt x="1246" y="1968"/>
                  </a:lnTo>
                  <a:lnTo>
                    <a:pt x="1198" y="1979"/>
                  </a:lnTo>
                  <a:lnTo>
                    <a:pt x="1149" y="1988"/>
                  </a:lnTo>
                  <a:lnTo>
                    <a:pt x="1099" y="1995"/>
                  </a:lnTo>
                  <a:lnTo>
                    <a:pt x="1048" y="1998"/>
                  </a:lnTo>
                  <a:lnTo>
                    <a:pt x="997" y="2000"/>
                  </a:lnTo>
                  <a:lnTo>
                    <a:pt x="946" y="1998"/>
                  </a:lnTo>
                  <a:lnTo>
                    <a:pt x="896" y="1995"/>
                  </a:lnTo>
                  <a:lnTo>
                    <a:pt x="846" y="1988"/>
                  </a:lnTo>
                  <a:lnTo>
                    <a:pt x="797" y="1979"/>
                  </a:lnTo>
                  <a:lnTo>
                    <a:pt x="749" y="1968"/>
                  </a:lnTo>
                  <a:lnTo>
                    <a:pt x="701" y="1955"/>
                  </a:lnTo>
                  <a:lnTo>
                    <a:pt x="655" y="1939"/>
                  </a:lnTo>
                  <a:lnTo>
                    <a:pt x="610" y="1921"/>
                  </a:lnTo>
                  <a:lnTo>
                    <a:pt x="566" y="1901"/>
                  </a:lnTo>
                  <a:lnTo>
                    <a:pt x="522" y="1878"/>
                  </a:lnTo>
                  <a:lnTo>
                    <a:pt x="480" y="1854"/>
                  </a:lnTo>
                  <a:lnTo>
                    <a:pt x="440" y="1828"/>
                  </a:lnTo>
                  <a:lnTo>
                    <a:pt x="401" y="1800"/>
                  </a:lnTo>
                  <a:lnTo>
                    <a:pt x="363" y="1771"/>
                  </a:lnTo>
                  <a:lnTo>
                    <a:pt x="327" y="1739"/>
                  </a:lnTo>
                  <a:lnTo>
                    <a:pt x="292" y="1706"/>
                  </a:lnTo>
                  <a:lnTo>
                    <a:pt x="259" y="1672"/>
                  </a:lnTo>
                  <a:lnTo>
                    <a:pt x="228" y="1636"/>
                  </a:lnTo>
                  <a:lnTo>
                    <a:pt x="198" y="1597"/>
                  </a:lnTo>
                  <a:lnTo>
                    <a:pt x="170" y="1558"/>
                  </a:lnTo>
                  <a:lnTo>
                    <a:pt x="144" y="1517"/>
                  </a:lnTo>
                  <a:lnTo>
                    <a:pt x="120" y="1476"/>
                  </a:lnTo>
                  <a:lnTo>
                    <a:pt x="98" y="1433"/>
                  </a:lnTo>
                  <a:lnTo>
                    <a:pt x="78" y="1389"/>
                  </a:lnTo>
                  <a:lnTo>
                    <a:pt x="60" y="1343"/>
                  </a:lnTo>
                  <a:lnTo>
                    <a:pt x="45" y="1296"/>
                  </a:lnTo>
                  <a:lnTo>
                    <a:pt x="31" y="1249"/>
                  </a:lnTo>
                  <a:lnTo>
                    <a:pt x="20" y="1201"/>
                  </a:lnTo>
                  <a:lnTo>
                    <a:pt x="11" y="1152"/>
                  </a:lnTo>
                  <a:lnTo>
                    <a:pt x="5" y="1102"/>
                  </a:lnTo>
                  <a:lnTo>
                    <a:pt x="1" y="1051"/>
                  </a:lnTo>
                  <a:lnTo>
                    <a:pt x="0" y="999"/>
                  </a:lnTo>
                  <a:lnTo>
                    <a:pt x="1" y="948"/>
                  </a:lnTo>
                  <a:lnTo>
                    <a:pt x="5" y="898"/>
                  </a:lnTo>
                  <a:lnTo>
                    <a:pt x="11" y="848"/>
                  </a:lnTo>
                  <a:lnTo>
                    <a:pt x="20" y="798"/>
                  </a:lnTo>
                  <a:lnTo>
                    <a:pt x="31" y="750"/>
                  </a:lnTo>
                  <a:lnTo>
                    <a:pt x="45" y="703"/>
                  </a:lnTo>
                  <a:lnTo>
                    <a:pt x="60" y="657"/>
                  </a:lnTo>
                  <a:lnTo>
                    <a:pt x="78" y="611"/>
                  </a:lnTo>
                  <a:lnTo>
                    <a:pt x="98" y="567"/>
                  </a:lnTo>
                  <a:lnTo>
                    <a:pt x="120" y="523"/>
                  </a:lnTo>
                  <a:lnTo>
                    <a:pt x="144" y="482"/>
                  </a:lnTo>
                  <a:lnTo>
                    <a:pt x="170" y="441"/>
                  </a:lnTo>
                  <a:lnTo>
                    <a:pt x="198" y="402"/>
                  </a:lnTo>
                  <a:lnTo>
                    <a:pt x="228" y="364"/>
                  </a:lnTo>
                  <a:lnTo>
                    <a:pt x="259" y="328"/>
                  </a:lnTo>
                  <a:lnTo>
                    <a:pt x="292" y="294"/>
                  </a:lnTo>
                  <a:lnTo>
                    <a:pt x="327" y="260"/>
                  </a:lnTo>
                  <a:lnTo>
                    <a:pt x="363" y="228"/>
                  </a:lnTo>
                  <a:lnTo>
                    <a:pt x="401" y="199"/>
                  </a:lnTo>
                  <a:lnTo>
                    <a:pt x="440" y="171"/>
                  </a:lnTo>
                  <a:lnTo>
                    <a:pt x="480" y="145"/>
                  </a:lnTo>
                  <a:lnTo>
                    <a:pt x="522" y="121"/>
                  </a:lnTo>
                  <a:lnTo>
                    <a:pt x="566" y="99"/>
                  </a:lnTo>
                  <a:lnTo>
                    <a:pt x="610" y="79"/>
                  </a:lnTo>
                  <a:lnTo>
                    <a:pt x="655" y="61"/>
                  </a:lnTo>
                  <a:lnTo>
                    <a:pt x="701" y="45"/>
                  </a:lnTo>
                  <a:lnTo>
                    <a:pt x="749" y="32"/>
                  </a:lnTo>
                  <a:lnTo>
                    <a:pt x="797" y="21"/>
                  </a:lnTo>
                  <a:lnTo>
                    <a:pt x="846" y="12"/>
                  </a:lnTo>
                  <a:lnTo>
                    <a:pt x="896" y="5"/>
                  </a:lnTo>
                  <a:lnTo>
                    <a:pt x="946" y="2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8"/>
            <p:cNvSpPr>
              <a:spLocks/>
            </p:cNvSpPr>
            <p:nvPr userDrawn="1"/>
          </p:nvSpPr>
          <p:spPr bwMode="gray">
            <a:xfrm>
              <a:off x="2308" y="227"/>
              <a:ext cx="182" cy="109"/>
            </a:xfrm>
            <a:custGeom>
              <a:avLst/>
              <a:gdLst>
                <a:gd name="T0" fmla="*/ 0 w 8197"/>
                <a:gd name="T1" fmla="*/ 0 h 4924"/>
                <a:gd name="T2" fmla="*/ 0 w 8197"/>
                <a:gd name="T3" fmla="*/ 0 h 4924"/>
                <a:gd name="T4" fmla="*/ 0 w 8197"/>
                <a:gd name="T5" fmla="*/ 0 h 4924"/>
                <a:gd name="T6" fmla="*/ 0 w 8197"/>
                <a:gd name="T7" fmla="*/ 0 h 4924"/>
                <a:gd name="T8" fmla="*/ 0 w 8197"/>
                <a:gd name="T9" fmla="*/ 0 h 4924"/>
                <a:gd name="T10" fmla="*/ 0 w 8197"/>
                <a:gd name="T11" fmla="*/ 0 h 4924"/>
                <a:gd name="T12" fmla="*/ 0 w 8197"/>
                <a:gd name="T13" fmla="*/ 0 h 4924"/>
                <a:gd name="T14" fmla="*/ 0 w 8197"/>
                <a:gd name="T15" fmla="*/ 0 h 4924"/>
                <a:gd name="T16" fmla="*/ 0 w 8197"/>
                <a:gd name="T17" fmla="*/ 0 h 4924"/>
                <a:gd name="T18" fmla="*/ 0 w 8197"/>
                <a:gd name="T19" fmla="*/ 0 h 4924"/>
                <a:gd name="T20" fmla="*/ 0 w 8197"/>
                <a:gd name="T21" fmla="*/ 0 h 4924"/>
                <a:gd name="T22" fmla="*/ 0 w 8197"/>
                <a:gd name="T23" fmla="*/ 0 h 4924"/>
                <a:gd name="T24" fmla="*/ 0 w 8197"/>
                <a:gd name="T25" fmla="*/ 0 h 4924"/>
                <a:gd name="T26" fmla="*/ 0 w 8197"/>
                <a:gd name="T27" fmla="*/ 0 h 4924"/>
                <a:gd name="T28" fmla="*/ 0 w 8197"/>
                <a:gd name="T29" fmla="*/ 0 h 4924"/>
                <a:gd name="T30" fmla="*/ 0 w 8197"/>
                <a:gd name="T31" fmla="*/ 0 h 4924"/>
                <a:gd name="T32" fmla="*/ 0 w 8197"/>
                <a:gd name="T33" fmla="*/ 0 h 4924"/>
                <a:gd name="T34" fmla="*/ 0 w 8197"/>
                <a:gd name="T35" fmla="*/ 0 h 4924"/>
                <a:gd name="T36" fmla="*/ 0 w 8197"/>
                <a:gd name="T37" fmla="*/ 0 h 4924"/>
                <a:gd name="T38" fmla="*/ 0 w 8197"/>
                <a:gd name="T39" fmla="*/ 0 h 4924"/>
                <a:gd name="T40" fmla="*/ 0 w 8197"/>
                <a:gd name="T41" fmla="*/ 0 h 4924"/>
                <a:gd name="T42" fmla="*/ 0 w 8197"/>
                <a:gd name="T43" fmla="*/ 0 h 4924"/>
                <a:gd name="T44" fmla="*/ 0 w 8197"/>
                <a:gd name="T45" fmla="*/ 0 h 4924"/>
                <a:gd name="T46" fmla="*/ 0 w 8197"/>
                <a:gd name="T47" fmla="*/ 0 h 4924"/>
                <a:gd name="T48" fmla="*/ 0 w 8197"/>
                <a:gd name="T49" fmla="*/ 0 h 4924"/>
                <a:gd name="T50" fmla="*/ 0 w 8197"/>
                <a:gd name="T51" fmla="*/ 0 h 4924"/>
                <a:gd name="T52" fmla="*/ 0 w 8197"/>
                <a:gd name="T53" fmla="*/ 0 h 4924"/>
                <a:gd name="T54" fmla="*/ 0 w 8197"/>
                <a:gd name="T55" fmla="*/ 0 h 4924"/>
                <a:gd name="T56" fmla="*/ 0 w 8197"/>
                <a:gd name="T57" fmla="*/ 0 h 4924"/>
                <a:gd name="T58" fmla="*/ 0 w 8197"/>
                <a:gd name="T59" fmla="*/ 0 h 4924"/>
                <a:gd name="T60" fmla="*/ 0 w 8197"/>
                <a:gd name="T61" fmla="*/ 0 h 4924"/>
                <a:gd name="T62" fmla="*/ 0 w 8197"/>
                <a:gd name="T63" fmla="*/ 0 h 4924"/>
                <a:gd name="T64" fmla="*/ 0 w 8197"/>
                <a:gd name="T65" fmla="*/ 0 h 4924"/>
                <a:gd name="T66" fmla="*/ 0 w 8197"/>
                <a:gd name="T67" fmla="*/ 0 h 4924"/>
                <a:gd name="T68" fmla="*/ 0 w 8197"/>
                <a:gd name="T69" fmla="*/ 0 h 4924"/>
                <a:gd name="T70" fmla="*/ 0 w 8197"/>
                <a:gd name="T71" fmla="*/ 0 h 4924"/>
                <a:gd name="T72" fmla="*/ 0 w 8197"/>
                <a:gd name="T73" fmla="*/ 0 h 4924"/>
                <a:gd name="T74" fmla="*/ 0 w 8197"/>
                <a:gd name="T75" fmla="*/ 0 h 4924"/>
                <a:gd name="T76" fmla="*/ 0 w 8197"/>
                <a:gd name="T77" fmla="*/ 0 h 4924"/>
                <a:gd name="T78" fmla="*/ 0 w 8197"/>
                <a:gd name="T79" fmla="*/ 0 h 4924"/>
                <a:gd name="T80" fmla="*/ 0 w 8197"/>
                <a:gd name="T81" fmla="*/ 0 h 4924"/>
                <a:gd name="T82" fmla="*/ 0 w 8197"/>
                <a:gd name="T83" fmla="*/ 0 h 4924"/>
                <a:gd name="T84" fmla="*/ 0 w 8197"/>
                <a:gd name="T85" fmla="*/ 0 h 4924"/>
                <a:gd name="T86" fmla="*/ 0 w 8197"/>
                <a:gd name="T87" fmla="*/ 0 h 4924"/>
                <a:gd name="T88" fmla="*/ 0 w 8197"/>
                <a:gd name="T89" fmla="*/ 0 h 4924"/>
                <a:gd name="T90" fmla="*/ 0 w 8197"/>
                <a:gd name="T91" fmla="*/ 0 h 4924"/>
                <a:gd name="T92" fmla="*/ 0 w 8197"/>
                <a:gd name="T93" fmla="*/ 0 h 4924"/>
                <a:gd name="T94" fmla="*/ 0 w 8197"/>
                <a:gd name="T95" fmla="*/ 0 h 4924"/>
                <a:gd name="T96" fmla="*/ 0 w 8197"/>
                <a:gd name="T97" fmla="*/ 0 h 4924"/>
                <a:gd name="T98" fmla="*/ 0 w 8197"/>
                <a:gd name="T99" fmla="*/ 0 h 4924"/>
                <a:gd name="T100" fmla="*/ 0 w 8197"/>
                <a:gd name="T101" fmla="*/ 0 h 4924"/>
                <a:gd name="T102" fmla="*/ 0 w 8197"/>
                <a:gd name="T103" fmla="*/ 0 h 4924"/>
                <a:gd name="T104" fmla="*/ 0 w 8197"/>
                <a:gd name="T105" fmla="*/ 0 h 492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8197" h="4924">
                  <a:moveTo>
                    <a:pt x="8197" y="1707"/>
                  </a:moveTo>
                  <a:lnTo>
                    <a:pt x="7940" y="1653"/>
                  </a:lnTo>
                  <a:lnTo>
                    <a:pt x="7678" y="1608"/>
                  </a:lnTo>
                  <a:lnTo>
                    <a:pt x="7411" y="1570"/>
                  </a:lnTo>
                  <a:lnTo>
                    <a:pt x="7142" y="1540"/>
                  </a:lnTo>
                  <a:lnTo>
                    <a:pt x="6870" y="1520"/>
                  </a:lnTo>
                  <a:lnTo>
                    <a:pt x="6594" y="1508"/>
                  </a:lnTo>
                  <a:lnTo>
                    <a:pt x="6319" y="1505"/>
                  </a:lnTo>
                  <a:lnTo>
                    <a:pt x="6042" y="1511"/>
                  </a:lnTo>
                  <a:lnTo>
                    <a:pt x="5764" y="1526"/>
                  </a:lnTo>
                  <a:lnTo>
                    <a:pt x="5487" y="1552"/>
                  </a:lnTo>
                  <a:lnTo>
                    <a:pt x="5211" y="1586"/>
                  </a:lnTo>
                  <a:lnTo>
                    <a:pt x="4936" y="1631"/>
                  </a:lnTo>
                  <a:lnTo>
                    <a:pt x="4664" y="1685"/>
                  </a:lnTo>
                  <a:lnTo>
                    <a:pt x="4394" y="1750"/>
                  </a:lnTo>
                  <a:lnTo>
                    <a:pt x="4127" y="1826"/>
                  </a:lnTo>
                  <a:lnTo>
                    <a:pt x="3865" y="1912"/>
                  </a:lnTo>
                  <a:lnTo>
                    <a:pt x="3607" y="2009"/>
                  </a:lnTo>
                  <a:lnTo>
                    <a:pt x="3353" y="2118"/>
                  </a:lnTo>
                  <a:lnTo>
                    <a:pt x="3106" y="2238"/>
                  </a:lnTo>
                  <a:lnTo>
                    <a:pt x="2866" y="2370"/>
                  </a:lnTo>
                  <a:lnTo>
                    <a:pt x="2632" y="2512"/>
                  </a:lnTo>
                  <a:lnTo>
                    <a:pt x="2405" y="2668"/>
                  </a:lnTo>
                  <a:lnTo>
                    <a:pt x="2188" y="2835"/>
                  </a:lnTo>
                  <a:lnTo>
                    <a:pt x="1979" y="3015"/>
                  </a:lnTo>
                  <a:lnTo>
                    <a:pt x="1778" y="3208"/>
                  </a:lnTo>
                  <a:lnTo>
                    <a:pt x="1589" y="3412"/>
                  </a:lnTo>
                  <a:lnTo>
                    <a:pt x="1410" y="3630"/>
                  </a:lnTo>
                  <a:lnTo>
                    <a:pt x="1242" y="3862"/>
                  </a:lnTo>
                  <a:lnTo>
                    <a:pt x="1086" y="4107"/>
                  </a:lnTo>
                  <a:lnTo>
                    <a:pt x="942" y="4365"/>
                  </a:lnTo>
                  <a:lnTo>
                    <a:pt x="811" y="4638"/>
                  </a:lnTo>
                  <a:lnTo>
                    <a:pt x="694" y="4924"/>
                  </a:lnTo>
                  <a:lnTo>
                    <a:pt x="694" y="4778"/>
                  </a:lnTo>
                  <a:lnTo>
                    <a:pt x="700" y="4632"/>
                  </a:lnTo>
                  <a:lnTo>
                    <a:pt x="711" y="4482"/>
                  </a:lnTo>
                  <a:lnTo>
                    <a:pt x="728" y="4332"/>
                  </a:lnTo>
                  <a:lnTo>
                    <a:pt x="752" y="4181"/>
                  </a:lnTo>
                  <a:lnTo>
                    <a:pt x="781" y="4030"/>
                  </a:lnTo>
                  <a:lnTo>
                    <a:pt x="815" y="3877"/>
                  </a:lnTo>
                  <a:lnTo>
                    <a:pt x="856" y="3726"/>
                  </a:lnTo>
                  <a:lnTo>
                    <a:pt x="902" y="3574"/>
                  </a:lnTo>
                  <a:lnTo>
                    <a:pt x="954" y="3423"/>
                  </a:lnTo>
                  <a:lnTo>
                    <a:pt x="1011" y="3274"/>
                  </a:lnTo>
                  <a:lnTo>
                    <a:pt x="1076" y="3125"/>
                  </a:lnTo>
                  <a:lnTo>
                    <a:pt x="1144" y="2979"/>
                  </a:lnTo>
                  <a:lnTo>
                    <a:pt x="1219" y="2835"/>
                  </a:lnTo>
                  <a:lnTo>
                    <a:pt x="1298" y="2694"/>
                  </a:lnTo>
                  <a:lnTo>
                    <a:pt x="1384" y="2554"/>
                  </a:lnTo>
                  <a:lnTo>
                    <a:pt x="1474" y="2420"/>
                  </a:lnTo>
                  <a:lnTo>
                    <a:pt x="1570" y="2287"/>
                  </a:lnTo>
                  <a:lnTo>
                    <a:pt x="1672" y="2160"/>
                  </a:lnTo>
                  <a:lnTo>
                    <a:pt x="1779" y="2035"/>
                  </a:lnTo>
                  <a:lnTo>
                    <a:pt x="1892" y="1917"/>
                  </a:lnTo>
                  <a:lnTo>
                    <a:pt x="2010" y="1802"/>
                  </a:lnTo>
                  <a:lnTo>
                    <a:pt x="2132" y="1694"/>
                  </a:lnTo>
                  <a:lnTo>
                    <a:pt x="2260" y="1591"/>
                  </a:lnTo>
                  <a:lnTo>
                    <a:pt x="2394" y="1493"/>
                  </a:lnTo>
                  <a:lnTo>
                    <a:pt x="2532" y="1403"/>
                  </a:lnTo>
                  <a:lnTo>
                    <a:pt x="2676" y="1319"/>
                  </a:lnTo>
                  <a:lnTo>
                    <a:pt x="2825" y="1241"/>
                  </a:lnTo>
                  <a:lnTo>
                    <a:pt x="2979" y="1172"/>
                  </a:lnTo>
                  <a:lnTo>
                    <a:pt x="3137" y="1110"/>
                  </a:lnTo>
                  <a:lnTo>
                    <a:pt x="3301" y="1057"/>
                  </a:lnTo>
                  <a:lnTo>
                    <a:pt x="3471" y="1012"/>
                  </a:lnTo>
                  <a:lnTo>
                    <a:pt x="3437" y="975"/>
                  </a:lnTo>
                  <a:lnTo>
                    <a:pt x="3394" y="939"/>
                  </a:lnTo>
                  <a:lnTo>
                    <a:pt x="3342" y="903"/>
                  </a:lnTo>
                  <a:lnTo>
                    <a:pt x="3283" y="867"/>
                  </a:lnTo>
                  <a:lnTo>
                    <a:pt x="3216" y="832"/>
                  </a:lnTo>
                  <a:lnTo>
                    <a:pt x="3141" y="797"/>
                  </a:lnTo>
                  <a:lnTo>
                    <a:pt x="3060" y="763"/>
                  </a:lnTo>
                  <a:lnTo>
                    <a:pt x="2971" y="729"/>
                  </a:lnTo>
                  <a:lnTo>
                    <a:pt x="2877" y="697"/>
                  </a:lnTo>
                  <a:lnTo>
                    <a:pt x="2777" y="666"/>
                  </a:lnTo>
                  <a:lnTo>
                    <a:pt x="2672" y="636"/>
                  </a:lnTo>
                  <a:lnTo>
                    <a:pt x="2561" y="608"/>
                  </a:lnTo>
                  <a:lnTo>
                    <a:pt x="2446" y="582"/>
                  </a:lnTo>
                  <a:lnTo>
                    <a:pt x="2328" y="557"/>
                  </a:lnTo>
                  <a:lnTo>
                    <a:pt x="2206" y="535"/>
                  </a:lnTo>
                  <a:lnTo>
                    <a:pt x="2081" y="515"/>
                  </a:lnTo>
                  <a:lnTo>
                    <a:pt x="1953" y="497"/>
                  </a:lnTo>
                  <a:lnTo>
                    <a:pt x="1822" y="482"/>
                  </a:lnTo>
                  <a:lnTo>
                    <a:pt x="1690" y="468"/>
                  </a:lnTo>
                  <a:lnTo>
                    <a:pt x="1557" y="458"/>
                  </a:lnTo>
                  <a:lnTo>
                    <a:pt x="1422" y="451"/>
                  </a:lnTo>
                  <a:lnTo>
                    <a:pt x="1287" y="447"/>
                  </a:lnTo>
                  <a:lnTo>
                    <a:pt x="1152" y="447"/>
                  </a:lnTo>
                  <a:lnTo>
                    <a:pt x="1017" y="450"/>
                  </a:lnTo>
                  <a:lnTo>
                    <a:pt x="883" y="457"/>
                  </a:lnTo>
                  <a:lnTo>
                    <a:pt x="750" y="467"/>
                  </a:lnTo>
                  <a:lnTo>
                    <a:pt x="619" y="483"/>
                  </a:lnTo>
                  <a:lnTo>
                    <a:pt x="490" y="501"/>
                  </a:lnTo>
                  <a:lnTo>
                    <a:pt x="363" y="524"/>
                  </a:lnTo>
                  <a:lnTo>
                    <a:pt x="239" y="551"/>
                  </a:lnTo>
                  <a:lnTo>
                    <a:pt x="117" y="583"/>
                  </a:lnTo>
                  <a:lnTo>
                    <a:pt x="0" y="620"/>
                  </a:lnTo>
                  <a:lnTo>
                    <a:pt x="158" y="544"/>
                  </a:lnTo>
                  <a:lnTo>
                    <a:pt x="319" y="472"/>
                  </a:lnTo>
                  <a:lnTo>
                    <a:pt x="480" y="405"/>
                  </a:lnTo>
                  <a:lnTo>
                    <a:pt x="643" y="344"/>
                  </a:lnTo>
                  <a:lnTo>
                    <a:pt x="806" y="288"/>
                  </a:lnTo>
                  <a:lnTo>
                    <a:pt x="970" y="237"/>
                  </a:lnTo>
                  <a:lnTo>
                    <a:pt x="1135" y="190"/>
                  </a:lnTo>
                  <a:lnTo>
                    <a:pt x="1299" y="149"/>
                  </a:lnTo>
                  <a:lnTo>
                    <a:pt x="1463" y="113"/>
                  </a:lnTo>
                  <a:lnTo>
                    <a:pt x="1627" y="81"/>
                  </a:lnTo>
                  <a:lnTo>
                    <a:pt x="1790" y="55"/>
                  </a:lnTo>
                  <a:lnTo>
                    <a:pt x="1953" y="34"/>
                  </a:lnTo>
                  <a:lnTo>
                    <a:pt x="2114" y="18"/>
                  </a:lnTo>
                  <a:lnTo>
                    <a:pt x="2273" y="7"/>
                  </a:lnTo>
                  <a:lnTo>
                    <a:pt x="2431" y="1"/>
                  </a:lnTo>
                  <a:lnTo>
                    <a:pt x="2587" y="0"/>
                  </a:lnTo>
                  <a:lnTo>
                    <a:pt x="2741" y="4"/>
                  </a:lnTo>
                  <a:lnTo>
                    <a:pt x="2892" y="13"/>
                  </a:lnTo>
                  <a:lnTo>
                    <a:pt x="3040" y="27"/>
                  </a:lnTo>
                  <a:lnTo>
                    <a:pt x="3185" y="45"/>
                  </a:lnTo>
                  <a:lnTo>
                    <a:pt x="3327" y="69"/>
                  </a:lnTo>
                  <a:lnTo>
                    <a:pt x="3466" y="98"/>
                  </a:lnTo>
                  <a:lnTo>
                    <a:pt x="3601" y="132"/>
                  </a:lnTo>
                  <a:lnTo>
                    <a:pt x="3731" y="171"/>
                  </a:lnTo>
                  <a:lnTo>
                    <a:pt x="3857" y="216"/>
                  </a:lnTo>
                  <a:lnTo>
                    <a:pt x="3979" y="264"/>
                  </a:lnTo>
                  <a:lnTo>
                    <a:pt x="4096" y="318"/>
                  </a:lnTo>
                  <a:lnTo>
                    <a:pt x="4207" y="377"/>
                  </a:lnTo>
                  <a:lnTo>
                    <a:pt x="4314" y="441"/>
                  </a:lnTo>
                  <a:lnTo>
                    <a:pt x="4415" y="511"/>
                  </a:lnTo>
                  <a:lnTo>
                    <a:pt x="4509" y="584"/>
                  </a:lnTo>
                  <a:lnTo>
                    <a:pt x="4598" y="663"/>
                  </a:lnTo>
                  <a:lnTo>
                    <a:pt x="4716" y="663"/>
                  </a:lnTo>
                  <a:lnTo>
                    <a:pt x="4837" y="665"/>
                  </a:lnTo>
                  <a:lnTo>
                    <a:pt x="4958" y="667"/>
                  </a:lnTo>
                  <a:lnTo>
                    <a:pt x="5082" y="670"/>
                  </a:lnTo>
                  <a:lnTo>
                    <a:pt x="5206" y="675"/>
                  </a:lnTo>
                  <a:lnTo>
                    <a:pt x="5330" y="681"/>
                  </a:lnTo>
                  <a:lnTo>
                    <a:pt x="5455" y="689"/>
                  </a:lnTo>
                  <a:lnTo>
                    <a:pt x="5581" y="698"/>
                  </a:lnTo>
                  <a:lnTo>
                    <a:pt x="5707" y="708"/>
                  </a:lnTo>
                  <a:lnTo>
                    <a:pt x="5832" y="721"/>
                  </a:lnTo>
                  <a:lnTo>
                    <a:pt x="5959" y="736"/>
                  </a:lnTo>
                  <a:lnTo>
                    <a:pt x="6084" y="753"/>
                  </a:lnTo>
                  <a:lnTo>
                    <a:pt x="6208" y="772"/>
                  </a:lnTo>
                  <a:lnTo>
                    <a:pt x="6332" y="793"/>
                  </a:lnTo>
                  <a:lnTo>
                    <a:pt x="6455" y="817"/>
                  </a:lnTo>
                  <a:lnTo>
                    <a:pt x="6576" y="843"/>
                  </a:lnTo>
                  <a:lnTo>
                    <a:pt x="6697" y="872"/>
                  </a:lnTo>
                  <a:lnTo>
                    <a:pt x="6816" y="903"/>
                  </a:lnTo>
                  <a:lnTo>
                    <a:pt x="6932" y="938"/>
                  </a:lnTo>
                  <a:lnTo>
                    <a:pt x="7047" y="975"/>
                  </a:lnTo>
                  <a:lnTo>
                    <a:pt x="7160" y="1017"/>
                  </a:lnTo>
                  <a:lnTo>
                    <a:pt x="7270" y="1060"/>
                  </a:lnTo>
                  <a:lnTo>
                    <a:pt x="7377" y="1108"/>
                  </a:lnTo>
                  <a:lnTo>
                    <a:pt x="7483" y="1158"/>
                  </a:lnTo>
                  <a:lnTo>
                    <a:pt x="7585" y="1213"/>
                  </a:lnTo>
                  <a:lnTo>
                    <a:pt x="7683" y="1271"/>
                  </a:lnTo>
                  <a:lnTo>
                    <a:pt x="7779" y="1334"/>
                  </a:lnTo>
                  <a:lnTo>
                    <a:pt x="7870" y="1400"/>
                  </a:lnTo>
                  <a:lnTo>
                    <a:pt x="7958" y="1470"/>
                  </a:lnTo>
                  <a:lnTo>
                    <a:pt x="8042" y="1544"/>
                  </a:lnTo>
                  <a:lnTo>
                    <a:pt x="8122" y="1624"/>
                  </a:lnTo>
                  <a:lnTo>
                    <a:pt x="8197" y="170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9"/>
            <p:cNvSpPr>
              <a:spLocks/>
            </p:cNvSpPr>
            <p:nvPr userDrawn="1"/>
          </p:nvSpPr>
          <p:spPr bwMode="gray">
            <a:xfrm>
              <a:off x="2495" y="96"/>
              <a:ext cx="161" cy="156"/>
            </a:xfrm>
            <a:custGeom>
              <a:avLst/>
              <a:gdLst>
                <a:gd name="T0" fmla="*/ 0 w 7247"/>
                <a:gd name="T1" fmla="*/ 0 h 7040"/>
                <a:gd name="T2" fmla="*/ 0 w 7247"/>
                <a:gd name="T3" fmla="*/ 0 h 7040"/>
                <a:gd name="T4" fmla="*/ 0 w 7247"/>
                <a:gd name="T5" fmla="*/ 0 h 7040"/>
                <a:gd name="T6" fmla="*/ 0 w 7247"/>
                <a:gd name="T7" fmla="*/ 0 h 7040"/>
                <a:gd name="T8" fmla="*/ 0 w 7247"/>
                <a:gd name="T9" fmla="*/ 0 h 7040"/>
                <a:gd name="T10" fmla="*/ 0 w 7247"/>
                <a:gd name="T11" fmla="*/ 0 h 7040"/>
                <a:gd name="T12" fmla="*/ 0 w 7247"/>
                <a:gd name="T13" fmla="*/ 0 h 7040"/>
                <a:gd name="T14" fmla="*/ 0 w 7247"/>
                <a:gd name="T15" fmla="*/ 0 h 7040"/>
                <a:gd name="T16" fmla="*/ 0 w 7247"/>
                <a:gd name="T17" fmla="*/ 0 h 7040"/>
                <a:gd name="T18" fmla="*/ 0 w 7247"/>
                <a:gd name="T19" fmla="*/ 0 h 7040"/>
                <a:gd name="T20" fmla="*/ 0 w 7247"/>
                <a:gd name="T21" fmla="*/ 0 h 7040"/>
                <a:gd name="T22" fmla="*/ 0 w 7247"/>
                <a:gd name="T23" fmla="*/ 0 h 7040"/>
                <a:gd name="T24" fmla="*/ 0 w 7247"/>
                <a:gd name="T25" fmla="*/ 0 h 7040"/>
                <a:gd name="T26" fmla="*/ 0 w 7247"/>
                <a:gd name="T27" fmla="*/ 0 h 7040"/>
                <a:gd name="T28" fmla="*/ 0 w 7247"/>
                <a:gd name="T29" fmla="*/ 0 h 7040"/>
                <a:gd name="T30" fmla="*/ 0 w 7247"/>
                <a:gd name="T31" fmla="*/ 0 h 7040"/>
                <a:gd name="T32" fmla="*/ 0 w 7247"/>
                <a:gd name="T33" fmla="*/ 0 h 7040"/>
                <a:gd name="T34" fmla="*/ 0 w 7247"/>
                <a:gd name="T35" fmla="*/ 0 h 7040"/>
                <a:gd name="T36" fmla="*/ 0 w 7247"/>
                <a:gd name="T37" fmla="*/ 0 h 7040"/>
                <a:gd name="T38" fmla="*/ 0 w 7247"/>
                <a:gd name="T39" fmla="*/ 0 h 7040"/>
                <a:gd name="T40" fmla="*/ 0 w 7247"/>
                <a:gd name="T41" fmla="*/ 0 h 7040"/>
                <a:gd name="T42" fmla="*/ 0 w 7247"/>
                <a:gd name="T43" fmla="*/ 0 h 7040"/>
                <a:gd name="T44" fmla="*/ 0 w 7247"/>
                <a:gd name="T45" fmla="*/ 0 h 7040"/>
                <a:gd name="T46" fmla="*/ 0 w 7247"/>
                <a:gd name="T47" fmla="*/ 0 h 7040"/>
                <a:gd name="T48" fmla="*/ 0 w 7247"/>
                <a:gd name="T49" fmla="*/ 0 h 7040"/>
                <a:gd name="T50" fmla="*/ 0 w 7247"/>
                <a:gd name="T51" fmla="*/ 0 h 7040"/>
                <a:gd name="T52" fmla="*/ 0 w 7247"/>
                <a:gd name="T53" fmla="*/ 0 h 7040"/>
                <a:gd name="T54" fmla="*/ 0 w 7247"/>
                <a:gd name="T55" fmla="*/ 0 h 7040"/>
                <a:gd name="T56" fmla="*/ 0 w 7247"/>
                <a:gd name="T57" fmla="*/ 0 h 7040"/>
                <a:gd name="T58" fmla="*/ 0 w 7247"/>
                <a:gd name="T59" fmla="*/ 0 h 7040"/>
                <a:gd name="T60" fmla="*/ 0 w 7247"/>
                <a:gd name="T61" fmla="*/ 0 h 7040"/>
                <a:gd name="T62" fmla="*/ 0 w 7247"/>
                <a:gd name="T63" fmla="*/ 0 h 7040"/>
                <a:gd name="T64" fmla="*/ 0 w 7247"/>
                <a:gd name="T65" fmla="*/ 0 h 7040"/>
                <a:gd name="T66" fmla="*/ 0 w 7247"/>
                <a:gd name="T67" fmla="*/ 0 h 7040"/>
                <a:gd name="T68" fmla="*/ 0 w 7247"/>
                <a:gd name="T69" fmla="*/ 0 h 7040"/>
                <a:gd name="T70" fmla="*/ 0 w 7247"/>
                <a:gd name="T71" fmla="*/ 0 h 7040"/>
                <a:gd name="T72" fmla="*/ 0 w 7247"/>
                <a:gd name="T73" fmla="*/ 0 h 7040"/>
                <a:gd name="T74" fmla="*/ 0 w 7247"/>
                <a:gd name="T75" fmla="*/ 0 h 7040"/>
                <a:gd name="T76" fmla="*/ 0 w 7247"/>
                <a:gd name="T77" fmla="*/ 0 h 7040"/>
                <a:gd name="T78" fmla="*/ 0 w 7247"/>
                <a:gd name="T79" fmla="*/ 0 h 7040"/>
                <a:gd name="T80" fmla="*/ 0 w 7247"/>
                <a:gd name="T81" fmla="*/ 0 h 7040"/>
                <a:gd name="T82" fmla="*/ 0 w 7247"/>
                <a:gd name="T83" fmla="*/ 0 h 7040"/>
                <a:gd name="T84" fmla="*/ 0 w 7247"/>
                <a:gd name="T85" fmla="*/ 0 h 7040"/>
                <a:gd name="T86" fmla="*/ 0 w 7247"/>
                <a:gd name="T87" fmla="*/ 0 h 7040"/>
                <a:gd name="T88" fmla="*/ 0 w 7247"/>
                <a:gd name="T89" fmla="*/ 0 h 7040"/>
                <a:gd name="T90" fmla="*/ 0 w 7247"/>
                <a:gd name="T91" fmla="*/ 0 h 7040"/>
                <a:gd name="T92" fmla="*/ 0 w 7247"/>
                <a:gd name="T93" fmla="*/ 0 h 7040"/>
                <a:gd name="T94" fmla="*/ 0 w 7247"/>
                <a:gd name="T95" fmla="*/ 0 h 7040"/>
                <a:gd name="T96" fmla="*/ 0 w 7247"/>
                <a:gd name="T97" fmla="*/ 0 h 7040"/>
                <a:gd name="T98" fmla="*/ 0 w 7247"/>
                <a:gd name="T99" fmla="*/ 0 h 7040"/>
                <a:gd name="T100" fmla="*/ 0 w 7247"/>
                <a:gd name="T101" fmla="*/ 0 h 7040"/>
                <a:gd name="T102" fmla="*/ 0 w 7247"/>
                <a:gd name="T103" fmla="*/ 0 h 7040"/>
                <a:gd name="T104" fmla="*/ 0 w 7247"/>
                <a:gd name="T105" fmla="*/ 0 h 704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7247" h="7040">
                  <a:moveTo>
                    <a:pt x="2064" y="1540"/>
                  </a:moveTo>
                  <a:lnTo>
                    <a:pt x="1855" y="1499"/>
                  </a:lnTo>
                  <a:lnTo>
                    <a:pt x="1658" y="1479"/>
                  </a:lnTo>
                  <a:lnTo>
                    <a:pt x="1470" y="1482"/>
                  </a:lnTo>
                  <a:lnTo>
                    <a:pt x="1293" y="1505"/>
                  </a:lnTo>
                  <a:lnTo>
                    <a:pt x="1127" y="1545"/>
                  </a:lnTo>
                  <a:lnTo>
                    <a:pt x="973" y="1602"/>
                  </a:lnTo>
                  <a:lnTo>
                    <a:pt x="829" y="1675"/>
                  </a:lnTo>
                  <a:lnTo>
                    <a:pt x="696" y="1763"/>
                  </a:lnTo>
                  <a:lnTo>
                    <a:pt x="574" y="1863"/>
                  </a:lnTo>
                  <a:lnTo>
                    <a:pt x="464" y="1975"/>
                  </a:lnTo>
                  <a:lnTo>
                    <a:pt x="365" y="2098"/>
                  </a:lnTo>
                  <a:lnTo>
                    <a:pt x="278" y="2230"/>
                  </a:lnTo>
                  <a:lnTo>
                    <a:pt x="203" y="2370"/>
                  </a:lnTo>
                  <a:lnTo>
                    <a:pt x="139" y="2516"/>
                  </a:lnTo>
                  <a:lnTo>
                    <a:pt x="87" y="2668"/>
                  </a:lnTo>
                  <a:lnTo>
                    <a:pt x="47" y="2822"/>
                  </a:lnTo>
                  <a:lnTo>
                    <a:pt x="19" y="2981"/>
                  </a:lnTo>
                  <a:lnTo>
                    <a:pt x="4" y="3140"/>
                  </a:lnTo>
                  <a:lnTo>
                    <a:pt x="0" y="3298"/>
                  </a:lnTo>
                  <a:lnTo>
                    <a:pt x="9" y="3456"/>
                  </a:lnTo>
                  <a:lnTo>
                    <a:pt x="30" y="3611"/>
                  </a:lnTo>
                  <a:lnTo>
                    <a:pt x="63" y="3762"/>
                  </a:lnTo>
                  <a:lnTo>
                    <a:pt x="110" y="3907"/>
                  </a:lnTo>
                  <a:lnTo>
                    <a:pt x="169" y="4046"/>
                  </a:lnTo>
                  <a:lnTo>
                    <a:pt x="240" y="4176"/>
                  </a:lnTo>
                  <a:lnTo>
                    <a:pt x="325" y="4298"/>
                  </a:lnTo>
                  <a:lnTo>
                    <a:pt x="422" y="4408"/>
                  </a:lnTo>
                  <a:lnTo>
                    <a:pt x="533" y="4508"/>
                  </a:lnTo>
                  <a:lnTo>
                    <a:pt x="658" y="4593"/>
                  </a:lnTo>
                  <a:lnTo>
                    <a:pt x="795" y="4664"/>
                  </a:lnTo>
                  <a:lnTo>
                    <a:pt x="946" y="4718"/>
                  </a:lnTo>
                  <a:lnTo>
                    <a:pt x="1110" y="4757"/>
                  </a:lnTo>
                  <a:lnTo>
                    <a:pt x="1008" y="4893"/>
                  </a:lnTo>
                  <a:lnTo>
                    <a:pt x="929" y="5032"/>
                  </a:lnTo>
                  <a:lnTo>
                    <a:pt x="872" y="5171"/>
                  </a:lnTo>
                  <a:lnTo>
                    <a:pt x="835" y="5311"/>
                  </a:lnTo>
                  <a:lnTo>
                    <a:pt x="818" y="5450"/>
                  </a:lnTo>
                  <a:lnTo>
                    <a:pt x="819" y="5588"/>
                  </a:lnTo>
                  <a:lnTo>
                    <a:pt x="837" y="5723"/>
                  </a:lnTo>
                  <a:lnTo>
                    <a:pt x="872" y="5857"/>
                  </a:lnTo>
                  <a:lnTo>
                    <a:pt x="922" y="5986"/>
                  </a:lnTo>
                  <a:lnTo>
                    <a:pt x="985" y="6112"/>
                  </a:lnTo>
                  <a:lnTo>
                    <a:pt x="1062" y="6233"/>
                  </a:lnTo>
                  <a:lnTo>
                    <a:pt x="1150" y="6349"/>
                  </a:lnTo>
                  <a:lnTo>
                    <a:pt x="1249" y="6457"/>
                  </a:lnTo>
                  <a:lnTo>
                    <a:pt x="1358" y="6559"/>
                  </a:lnTo>
                  <a:lnTo>
                    <a:pt x="1476" y="6653"/>
                  </a:lnTo>
                  <a:lnTo>
                    <a:pt x="1600" y="6739"/>
                  </a:lnTo>
                  <a:lnTo>
                    <a:pt x="1731" y="6815"/>
                  </a:lnTo>
                  <a:lnTo>
                    <a:pt x="1867" y="6881"/>
                  </a:lnTo>
                  <a:lnTo>
                    <a:pt x="2008" y="6938"/>
                  </a:lnTo>
                  <a:lnTo>
                    <a:pt x="2151" y="6982"/>
                  </a:lnTo>
                  <a:lnTo>
                    <a:pt x="2297" y="7014"/>
                  </a:lnTo>
                  <a:lnTo>
                    <a:pt x="2443" y="7034"/>
                  </a:lnTo>
                  <a:lnTo>
                    <a:pt x="2589" y="7040"/>
                  </a:lnTo>
                  <a:lnTo>
                    <a:pt x="2734" y="7032"/>
                  </a:lnTo>
                  <a:lnTo>
                    <a:pt x="2876" y="7009"/>
                  </a:lnTo>
                  <a:lnTo>
                    <a:pt x="3015" y="6970"/>
                  </a:lnTo>
                  <a:lnTo>
                    <a:pt x="3149" y="6915"/>
                  </a:lnTo>
                  <a:lnTo>
                    <a:pt x="3278" y="6841"/>
                  </a:lnTo>
                  <a:lnTo>
                    <a:pt x="3399" y="6751"/>
                  </a:lnTo>
                  <a:lnTo>
                    <a:pt x="3513" y="6643"/>
                  </a:lnTo>
                  <a:lnTo>
                    <a:pt x="3617" y="6514"/>
                  </a:lnTo>
                  <a:lnTo>
                    <a:pt x="3712" y="6366"/>
                  </a:lnTo>
                  <a:lnTo>
                    <a:pt x="3833" y="6508"/>
                  </a:lnTo>
                  <a:lnTo>
                    <a:pt x="3961" y="6633"/>
                  </a:lnTo>
                  <a:lnTo>
                    <a:pt x="4095" y="6739"/>
                  </a:lnTo>
                  <a:lnTo>
                    <a:pt x="4235" y="6827"/>
                  </a:lnTo>
                  <a:lnTo>
                    <a:pt x="4380" y="6899"/>
                  </a:lnTo>
                  <a:lnTo>
                    <a:pt x="4528" y="6953"/>
                  </a:lnTo>
                  <a:lnTo>
                    <a:pt x="4680" y="6992"/>
                  </a:lnTo>
                  <a:lnTo>
                    <a:pt x="4832" y="7016"/>
                  </a:lnTo>
                  <a:lnTo>
                    <a:pt x="4985" y="7026"/>
                  </a:lnTo>
                  <a:lnTo>
                    <a:pt x="5138" y="7021"/>
                  </a:lnTo>
                  <a:lnTo>
                    <a:pt x="5289" y="7004"/>
                  </a:lnTo>
                  <a:lnTo>
                    <a:pt x="5439" y="6974"/>
                  </a:lnTo>
                  <a:lnTo>
                    <a:pt x="5584" y="6932"/>
                  </a:lnTo>
                  <a:lnTo>
                    <a:pt x="5725" y="6878"/>
                  </a:lnTo>
                  <a:lnTo>
                    <a:pt x="5860" y="6814"/>
                  </a:lnTo>
                  <a:lnTo>
                    <a:pt x="5989" y="6740"/>
                  </a:lnTo>
                  <a:lnTo>
                    <a:pt x="6111" y="6657"/>
                  </a:lnTo>
                  <a:lnTo>
                    <a:pt x="6225" y="6564"/>
                  </a:lnTo>
                  <a:lnTo>
                    <a:pt x="6329" y="6464"/>
                  </a:lnTo>
                  <a:lnTo>
                    <a:pt x="6422" y="6357"/>
                  </a:lnTo>
                  <a:lnTo>
                    <a:pt x="6504" y="6242"/>
                  </a:lnTo>
                  <a:lnTo>
                    <a:pt x="6573" y="6121"/>
                  </a:lnTo>
                  <a:lnTo>
                    <a:pt x="6629" y="5995"/>
                  </a:lnTo>
                  <a:lnTo>
                    <a:pt x="6670" y="5864"/>
                  </a:lnTo>
                  <a:lnTo>
                    <a:pt x="6696" y="5728"/>
                  </a:lnTo>
                  <a:lnTo>
                    <a:pt x="6705" y="5589"/>
                  </a:lnTo>
                  <a:lnTo>
                    <a:pt x="6697" y="5447"/>
                  </a:lnTo>
                  <a:lnTo>
                    <a:pt x="6670" y="5303"/>
                  </a:lnTo>
                  <a:lnTo>
                    <a:pt x="6624" y="5156"/>
                  </a:lnTo>
                  <a:lnTo>
                    <a:pt x="6557" y="5009"/>
                  </a:lnTo>
                  <a:lnTo>
                    <a:pt x="6469" y="4861"/>
                  </a:lnTo>
                  <a:lnTo>
                    <a:pt x="6358" y="4713"/>
                  </a:lnTo>
                  <a:lnTo>
                    <a:pt x="6519" y="4644"/>
                  </a:lnTo>
                  <a:lnTo>
                    <a:pt x="6662" y="4562"/>
                  </a:lnTo>
                  <a:lnTo>
                    <a:pt x="6788" y="4469"/>
                  </a:lnTo>
                  <a:lnTo>
                    <a:pt x="6898" y="4364"/>
                  </a:lnTo>
                  <a:lnTo>
                    <a:pt x="6992" y="4250"/>
                  </a:lnTo>
                  <a:lnTo>
                    <a:pt x="7071" y="4127"/>
                  </a:lnTo>
                  <a:lnTo>
                    <a:pt x="7135" y="3998"/>
                  </a:lnTo>
                  <a:lnTo>
                    <a:pt x="7183" y="3861"/>
                  </a:lnTo>
                  <a:lnTo>
                    <a:pt x="7218" y="3720"/>
                  </a:lnTo>
                  <a:lnTo>
                    <a:pt x="7239" y="3575"/>
                  </a:lnTo>
                  <a:lnTo>
                    <a:pt x="7247" y="3428"/>
                  </a:lnTo>
                  <a:lnTo>
                    <a:pt x="7242" y="3278"/>
                  </a:lnTo>
                  <a:lnTo>
                    <a:pt x="7224" y="3128"/>
                  </a:lnTo>
                  <a:lnTo>
                    <a:pt x="7195" y="2978"/>
                  </a:lnTo>
                  <a:lnTo>
                    <a:pt x="7155" y="2830"/>
                  </a:lnTo>
                  <a:lnTo>
                    <a:pt x="7104" y="2685"/>
                  </a:lnTo>
                  <a:lnTo>
                    <a:pt x="7042" y="2544"/>
                  </a:lnTo>
                  <a:lnTo>
                    <a:pt x="6970" y="2408"/>
                  </a:lnTo>
                  <a:lnTo>
                    <a:pt x="6889" y="2278"/>
                  </a:lnTo>
                  <a:lnTo>
                    <a:pt x="6799" y="2156"/>
                  </a:lnTo>
                  <a:lnTo>
                    <a:pt x="6700" y="2042"/>
                  </a:lnTo>
                  <a:lnTo>
                    <a:pt x="6594" y="1937"/>
                  </a:lnTo>
                  <a:lnTo>
                    <a:pt x="6480" y="1844"/>
                  </a:lnTo>
                  <a:lnTo>
                    <a:pt x="6359" y="1763"/>
                  </a:lnTo>
                  <a:lnTo>
                    <a:pt x="6231" y="1693"/>
                  </a:lnTo>
                  <a:lnTo>
                    <a:pt x="6096" y="1639"/>
                  </a:lnTo>
                  <a:lnTo>
                    <a:pt x="5956" y="1599"/>
                  </a:lnTo>
                  <a:lnTo>
                    <a:pt x="5811" y="1576"/>
                  </a:lnTo>
                  <a:lnTo>
                    <a:pt x="5661" y="1571"/>
                  </a:lnTo>
                  <a:lnTo>
                    <a:pt x="5507" y="1584"/>
                  </a:lnTo>
                  <a:lnTo>
                    <a:pt x="5348" y="1616"/>
                  </a:lnTo>
                  <a:lnTo>
                    <a:pt x="5187" y="1670"/>
                  </a:lnTo>
                  <a:lnTo>
                    <a:pt x="5206" y="1468"/>
                  </a:lnTo>
                  <a:lnTo>
                    <a:pt x="5202" y="1280"/>
                  </a:lnTo>
                  <a:lnTo>
                    <a:pt x="5176" y="1104"/>
                  </a:lnTo>
                  <a:lnTo>
                    <a:pt x="5132" y="941"/>
                  </a:lnTo>
                  <a:lnTo>
                    <a:pt x="5068" y="793"/>
                  </a:lnTo>
                  <a:lnTo>
                    <a:pt x="4989" y="656"/>
                  </a:lnTo>
                  <a:lnTo>
                    <a:pt x="4894" y="533"/>
                  </a:lnTo>
                  <a:lnTo>
                    <a:pt x="4785" y="423"/>
                  </a:lnTo>
                  <a:lnTo>
                    <a:pt x="4665" y="325"/>
                  </a:lnTo>
                  <a:lnTo>
                    <a:pt x="4533" y="241"/>
                  </a:lnTo>
                  <a:lnTo>
                    <a:pt x="4393" y="169"/>
                  </a:lnTo>
                  <a:lnTo>
                    <a:pt x="4245" y="109"/>
                  </a:lnTo>
                  <a:lnTo>
                    <a:pt x="4091" y="63"/>
                  </a:lnTo>
                  <a:lnTo>
                    <a:pt x="3933" y="30"/>
                  </a:lnTo>
                  <a:lnTo>
                    <a:pt x="3771" y="9"/>
                  </a:lnTo>
                  <a:lnTo>
                    <a:pt x="3609" y="0"/>
                  </a:lnTo>
                  <a:lnTo>
                    <a:pt x="3447" y="4"/>
                  </a:lnTo>
                  <a:lnTo>
                    <a:pt x="3286" y="20"/>
                  </a:lnTo>
                  <a:lnTo>
                    <a:pt x="3129" y="49"/>
                  </a:lnTo>
                  <a:lnTo>
                    <a:pt x="2975" y="91"/>
                  </a:lnTo>
                  <a:lnTo>
                    <a:pt x="2829" y="145"/>
                  </a:lnTo>
                  <a:lnTo>
                    <a:pt x="2690" y="211"/>
                  </a:lnTo>
                  <a:lnTo>
                    <a:pt x="2560" y="289"/>
                  </a:lnTo>
                  <a:lnTo>
                    <a:pt x="2442" y="379"/>
                  </a:lnTo>
                  <a:lnTo>
                    <a:pt x="2335" y="483"/>
                  </a:lnTo>
                  <a:lnTo>
                    <a:pt x="2243" y="597"/>
                  </a:lnTo>
                  <a:lnTo>
                    <a:pt x="2165" y="725"/>
                  </a:lnTo>
                  <a:lnTo>
                    <a:pt x="2105" y="863"/>
                  </a:lnTo>
                  <a:lnTo>
                    <a:pt x="2063" y="1015"/>
                  </a:lnTo>
                  <a:lnTo>
                    <a:pt x="2041" y="1177"/>
                  </a:lnTo>
                  <a:lnTo>
                    <a:pt x="2041" y="1353"/>
                  </a:lnTo>
                  <a:lnTo>
                    <a:pt x="2064" y="15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Freeform 40"/>
            <p:cNvSpPr>
              <a:spLocks/>
            </p:cNvSpPr>
            <p:nvPr userDrawn="1"/>
          </p:nvSpPr>
          <p:spPr bwMode="gray">
            <a:xfrm>
              <a:off x="2403" y="154"/>
              <a:ext cx="45" cy="45"/>
            </a:xfrm>
            <a:custGeom>
              <a:avLst/>
              <a:gdLst>
                <a:gd name="T0" fmla="*/ 0 w 1994"/>
                <a:gd name="T1" fmla="*/ 0 h 1999"/>
                <a:gd name="T2" fmla="*/ 0 w 1994"/>
                <a:gd name="T3" fmla="*/ 0 h 1999"/>
                <a:gd name="T4" fmla="*/ 0 w 1994"/>
                <a:gd name="T5" fmla="*/ 0 h 1999"/>
                <a:gd name="T6" fmla="*/ 0 w 1994"/>
                <a:gd name="T7" fmla="*/ 0 h 1999"/>
                <a:gd name="T8" fmla="*/ 0 w 1994"/>
                <a:gd name="T9" fmla="*/ 0 h 1999"/>
                <a:gd name="T10" fmla="*/ 0 w 1994"/>
                <a:gd name="T11" fmla="*/ 0 h 1999"/>
                <a:gd name="T12" fmla="*/ 0 w 1994"/>
                <a:gd name="T13" fmla="*/ 0 h 1999"/>
                <a:gd name="T14" fmla="*/ 0 w 1994"/>
                <a:gd name="T15" fmla="*/ 0 h 1999"/>
                <a:gd name="T16" fmla="*/ 0 w 1994"/>
                <a:gd name="T17" fmla="*/ 0 h 1999"/>
                <a:gd name="T18" fmla="*/ 0 w 1994"/>
                <a:gd name="T19" fmla="*/ 0 h 1999"/>
                <a:gd name="T20" fmla="*/ 0 w 1994"/>
                <a:gd name="T21" fmla="*/ 0 h 1999"/>
                <a:gd name="T22" fmla="*/ 0 w 1994"/>
                <a:gd name="T23" fmla="*/ 0 h 1999"/>
                <a:gd name="T24" fmla="*/ 0 w 1994"/>
                <a:gd name="T25" fmla="*/ 0 h 1999"/>
                <a:gd name="T26" fmla="*/ 0 w 1994"/>
                <a:gd name="T27" fmla="*/ 0 h 1999"/>
                <a:gd name="T28" fmla="*/ 0 w 1994"/>
                <a:gd name="T29" fmla="*/ 0 h 1999"/>
                <a:gd name="T30" fmla="*/ 0 w 1994"/>
                <a:gd name="T31" fmla="*/ 0 h 1999"/>
                <a:gd name="T32" fmla="*/ 0 w 1994"/>
                <a:gd name="T33" fmla="*/ 0 h 1999"/>
                <a:gd name="T34" fmla="*/ 0 w 1994"/>
                <a:gd name="T35" fmla="*/ 0 h 1999"/>
                <a:gd name="T36" fmla="*/ 0 w 1994"/>
                <a:gd name="T37" fmla="*/ 0 h 1999"/>
                <a:gd name="T38" fmla="*/ 0 w 1994"/>
                <a:gd name="T39" fmla="*/ 0 h 1999"/>
                <a:gd name="T40" fmla="*/ 0 w 1994"/>
                <a:gd name="T41" fmla="*/ 0 h 1999"/>
                <a:gd name="T42" fmla="*/ 0 w 1994"/>
                <a:gd name="T43" fmla="*/ 0 h 1999"/>
                <a:gd name="T44" fmla="*/ 0 w 1994"/>
                <a:gd name="T45" fmla="*/ 0 h 1999"/>
                <a:gd name="T46" fmla="*/ 0 w 1994"/>
                <a:gd name="T47" fmla="*/ 0 h 1999"/>
                <a:gd name="T48" fmla="*/ 0 w 1994"/>
                <a:gd name="T49" fmla="*/ 0 h 1999"/>
                <a:gd name="T50" fmla="*/ 0 w 1994"/>
                <a:gd name="T51" fmla="*/ 0 h 1999"/>
                <a:gd name="T52" fmla="*/ 0 w 1994"/>
                <a:gd name="T53" fmla="*/ 0 h 1999"/>
                <a:gd name="T54" fmla="*/ 0 w 1994"/>
                <a:gd name="T55" fmla="*/ 0 h 1999"/>
                <a:gd name="T56" fmla="*/ 0 w 1994"/>
                <a:gd name="T57" fmla="*/ 0 h 1999"/>
                <a:gd name="T58" fmla="*/ 0 w 1994"/>
                <a:gd name="T59" fmla="*/ 0 h 1999"/>
                <a:gd name="T60" fmla="*/ 0 w 1994"/>
                <a:gd name="T61" fmla="*/ 0 h 1999"/>
                <a:gd name="T62" fmla="*/ 0 w 1994"/>
                <a:gd name="T63" fmla="*/ 0 h 1999"/>
                <a:gd name="T64" fmla="*/ 0 w 1994"/>
                <a:gd name="T65" fmla="*/ 0 h 1999"/>
                <a:gd name="T66" fmla="*/ 0 w 1994"/>
                <a:gd name="T67" fmla="*/ 0 h 1999"/>
                <a:gd name="T68" fmla="*/ 0 w 1994"/>
                <a:gd name="T69" fmla="*/ 0 h 1999"/>
                <a:gd name="T70" fmla="*/ 0 w 1994"/>
                <a:gd name="T71" fmla="*/ 0 h 1999"/>
                <a:gd name="T72" fmla="*/ 0 w 1994"/>
                <a:gd name="T73" fmla="*/ 0 h 1999"/>
                <a:gd name="T74" fmla="*/ 0 w 1994"/>
                <a:gd name="T75" fmla="*/ 0 h 1999"/>
                <a:gd name="T76" fmla="*/ 0 w 1994"/>
                <a:gd name="T77" fmla="*/ 0 h 1999"/>
                <a:gd name="T78" fmla="*/ 0 w 1994"/>
                <a:gd name="T79" fmla="*/ 0 h 1999"/>
                <a:gd name="T80" fmla="*/ 0 w 1994"/>
                <a:gd name="T81" fmla="*/ 0 h 1999"/>
                <a:gd name="T82" fmla="*/ 0 w 1994"/>
                <a:gd name="T83" fmla="*/ 0 h 1999"/>
                <a:gd name="T84" fmla="*/ 0 w 1994"/>
                <a:gd name="T85" fmla="*/ 0 h 199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994" h="1999">
                  <a:moveTo>
                    <a:pt x="997" y="0"/>
                  </a:moveTo>
                  <a:lnTo>
                    <a:pt x="1048" y="1"/>
                  </a:lnTo>
                  <a:lnTo>
                    <a:pt x="1098" y="5"/>
                  </a:lnTo>
                  <a:lnTo>
                    <a:pt x="1148" y="11"/>
                  </a:lnTo>
                  <a:lnTo>
                    <a:pt x="1197" y="20"/>
                  </a:lnTo>
                  <a:lnTo>
                    <a:pt x="1245" y="31"/>
                  </a:lnTo>
                  <a:lnTo>
                    <a:pt x="1293" y="45"/>
                  </a:lnTo>
                  <a:lnTo>
                    <a:pt x="1339" y="60"/>
                  </a:lnTo>
                  <a:lnTo>
                    <a:pt x="1384" y="78"/>
                  </a:lnTo>
                  <a:lnTo>
                    <a:pt x="1428" y="98"/>
                  </a:lnTo>
                  <a:lnTo>
                    <a:pt x="1471" y="120"/>
                  </a:lnTo>
                  <a:lnTo>
                    <a:pt x="1513" y="144"/>
                  </a:lnTo>
                  <a:lnTo>
                    <a:pt x="1554" y="170"/>
                  </a:lnTo>
                  <a:lnTo>
                    <a:pt x="1593" y="198"/>
                  </a:lnTo>
                  <a:lnTo>
                    <a:pt x="1631" y="229"/>
                  </a:lnTo>
                  <a:lnTo>
                    <a:pt x="1667" y="260"/>
                  </a:lnTo>
                  <a:lnTo>
                    <a:pt x="1702" y="293"/>
                  </a:lnTo>
                  <a:lnTo>
                    <a:pt x="1735" y="328"/>
                  </a:lnTo>
                  <a:lnTo>
                    <a:pt x="1766" y="364"/>
                  </a:lnTo>
                  <a:lnTo>
                    <a:pt x="1796" y="401"/>
                  </a:lnTo>
                  <a:lnTo>
                    <a:pt x="1824" y="441"/>
                  </a:lnTo>
                  <a:lnTo>
                    <a:pt x="1850" y="482"/>
                  </a:lnTo>
                  <a:lnTo>
                    <a:pt x="1874" y="524"/>
                  </a:lnTo>
                  <a:lnTo>
                    <a:pt x="1896" y="567"/>
                  </a:lnTo>
                  <a:lnTo>
                    <a:pt x="1916" y="611"/>
                  </a:lnTo>
                  <a:lnTo>
                    <a:pt x="1934" y="656"/>
                  </a:lnTo>
                  <a:lnTo>
                    <a:pt x="1949" y="702"/>
                  </a:lnTo>
                  <a:lnTo>
                    <a:pt x="1963" y="750"/>
                  </a:lnTo>
                  <a:lnTo>
                    <a:pt x="1974" y="799"/>
                  </a:lnTo>
                  <a:lnTo>
                    <a:pt x="1983" y="848"/>
                  </a:lnTo>
                  <a:lnTo>
                    <a:pt x="1989" y="897"/>
                  </a:lnTo>
                  <a:lnTo>
                    <a:pt x="1993" y="948"/>
                  </a:lnTo>
                  <a:lnTo>
                    <a:pt x="1994" y="999"/>
                  </a:lnTo>
                  <a:lnTo>
                    <a:pt x="1993" y="1051"/>
                  </a:lnTo>
                  <a:lnTo>
                    <a:pt x="1989" y="1102"/>
                  </a:lnTo>
                  <a:lnTo>
                    <a:pt x="1983" y="1151"/>
                  </a:lnTo>
                  <a:lnTo>
                    <a:pt x="1974" y="1200"/>
                  </a:lnTo>
                  <a:lnTo>
                    <a:pt x="1963" y="1248"/>
                  </a:lnTo>
                  <a:lnTo>
                    <a:pt x="1949" y="1297"/>
                  </a:lnTo>
                  <a:lnTo>
                    <a:pt x="1934" y="1343"/>
                  </a:lnTo>
                  <a:lnTo>
                    <a:pt x="1916" y="1388"/>
                  </a:lnTo>
                  <a:lnTo>
                    <a:pt x="1896" y="1432"/>
                  </a:lnTo>
                  <a:lnTo>
                    <a:pt x="1874" y="1475"/>
                  </a:lnTo>
                  <a:lnTo>
                    <a:pt x="1850" y="1517"/>
                  </a:lnTo>
                  <a:lnTo>
                    <a:pt x="1824" y="1557"/>
                  </a:lnTo>
                  <a:lnTo>
                    <a:pt x="1796" y="1597"/>
                  </a:lnTo>
                  <a:lnTo>
                    <a:pt x="1766" y="1635"/>
                  </a:lnTo>
                  <a:lnTo>
                    <a:pt x="1735" y="1671"/>
                  </a:lnTo>
                  <a:lnTo>
                    <a:pt x="1702" y="1706"/>
                  </a:lnTo>
                  <a:lnTo>
                    <a:pt x="1667" y="1739"/>
                  </a:lnTo>
                  <a:lnTo>
                    <a:pt x="1631" y="1770"/>
                  </a:lnTo>
                  <a:lnTo>
                    <a:pt x="1593" y="1800"/>
                  </a:lnTo>
                  <a:lnTo>
                    <a:pt x="1554" y="1829"/>
                  </a:lnTo>
                  <a:lnTo>
                    <a:pt x="1513" y="1855"/>
                  </a:lnTo>
                  <a:lnTo>
                    <a:pt x="1471" y="1879"/>
                  </a:lnTo>
                  <a:lnTo>
                    <a:pt x="1428" y="1901"/>
                  </a:lnTo>
                  <a:lnTo>
                    <a:pt x="1384" y="1921"/>
                  </a:lnTo>
                  <a:lnTo>
                    <a:pt x="1339" y="1939"/>
                  </a:lnTo>
                  <a:lnTo>
                    <a:pt x="1293" y="1954"/>
                  </a:lnTo>
                  <a:lnTo>
                    <a:pt x="1245" y="1968"/>
                  </a:lnTo>
                  <a:lnTo>
                    <a:pt x="1197" y="1979"/>
                  </a:lnTo>
                  <a:lnTo>
                    <a:pt x="1148" y="1988"/>
                  </a:lnTo>
                  <a:lnTo>
                    <a:pt x="1098" y="1994"/>
                  </a:lnTo>
                  <a:lnTo>
                    <a:pt x="1048" y="1998"/>
                  </a:lnTo>
                  <a:lnTo>
                    <a:pt x="997" y="1999"/>
                  </a:lnTo>
                  <a:lnTo>
                    <a:pt x="946" y="1998"/>
                  </a:lnTo>
                  <a:lnTo>
                    <a:pt x="895" y="1994"/>
                  </a:lnTo>
                  <a:lnTo>
                    <a:pt x="846" y="1988"/>
                  </a:lnTo>
                  <a:lnTo>
                    <a:pt x="797" y="1979"/>
                  </a:lnTo>
                  <a:lnTo>
                    <a:pt x="748" y="1968"/>
                  </a:lnTo>
                  <a:lnTo>
                    <a:pt x="700" y="1954"/>
                  </a:lnTo>
                  <a:lnTo>
                    <a:pt x="654" y="1939"/>
                  </a:lnTo>
                  <a:lnTo>
                    <a:pt x="609" y="1921"/>
                  </a:lnTo>
                  <a:lnTo>
                    <a:pt x="565" y="1901"/>
                  </a:lnTo>
                  <a:lnTo>
                    <a:pt x="522" y="1879"/>
                  </a:lnTo>
                  <a:lnTo>
                    <a:pt x="480" y="1855"/>
                  </a:lnTo>
                  <a:lnTo>
                    <a:pt x="439" y="1829"/>
                  </a:lnTo>
                  <a:lnTo>
                    <a:pt x="400" y="1800"/>
                  </a:lnTo>
                  <a:lnTo>
                    <a:pt x="363" y="1770"/>
                  </a:lnTo>
                  <a:lnTo>
                    <a:pt x="327" y="1739"/>
                  </a:lnTo>
                  <a:lnTo>
                    <a:pt x="292" y="1706"/>
                  </a:lnTo>
                  <a:lnTo>
                    <a:pt x="259" y="1671"/>
                  </a:lnTo>
                  <a:lnTo>
                    <a:pt x="228" y="1635"/>
                  </a:lnTo>
                  <a:lnTo>
                    <a:pt x="198" y="1597"/>
                  </a:lnTo>
                  <a:lnTo>
                    <a:pt x="170" y="1557"/>
                  </a:lnTo>
                  <a:lnTo>
                    <a:pt x="144" y="1517"/>
                  </a:lnTo>
                  <a:lnTo>
                    <a:pt x="120" y="1475"/>
                  </a:lnTo>
                  <a:lnTo>
                    <a:pt x="98" y="1432"/>
                  </a:lnTo>
                  <a:lnTo>
                    <a:pt x="78" y="1388"/>
                  </a:lnTo>
                  <a:lnTo>
                    <a:pt x="60" y="1343"/>
                  </a:lnTo>
                  <a:lnTo>
                    <a:pt x="45" y="1297"/>
                  </a:lnTo>
                  <a:lnTo>
                    <a:pt x="31" y="1248"/>
                  </a:lnTo>
                  <a:lnTo>
                    <a:pt x="20" y="1200"/>
                  </a:lnTo>
                  <a:lnTo>
                    <a:pt x="11" y="1151"/>
                  </a:lnTo>
                  <a:lnTo>
                    <a:pt x="5" y="1102"/>
                  </a:lnTo>
                  <a:lnTo>
                    <a:pt x="1" y="1051"/>
                  </a:lnTo>
                  <a:lnTo>
                    <a:pt x="0" y="999"/>
                  </a:lnTo>
                  <a:lnTo>
                    <a:pt x="1" y="948"/>
                  </a:lnTo>
                  <a:lnTo>
                    <a:pt x="5" y="897"/>
                  </a:lnTo>
                  <a:lnTo>
                    <a:pt x="11" y="848"/>
                  </a:lnTo>
                  <a:lnTo>
                    <a:pt x="20" y="799"/>
                  </a:lnTo>
                  <a:lnTo>
                    <a:pt x="31" y="750"/>
                  </a:lnTo>
                  <a:lnTo>
                    <a:pt x="45" y="702"/>
                  </a:lnTo>
                  <a:lnTo>
                    <a:pt x="60" y="656"/>
                  </a:lnTo>
                  <a:lnTo>
                    <a:pt x="78" y="611"/>
                  </a:lnTo>
                  <a:lnTo>
                    <a:pt x="98" y="567"/>
                  </a:lnTo>
                  <a:lnTo>
                    <a:pt x="120" y="524"/>
                  </a:lnTo>
                  <a:lnTo>
                    <a:pt x="144" y="482"/>
                  </a:lnTo>
                  <a:lnTo>
                    <a:pt x="170" y="441"/>
                  </a:lnTo>
                  <a:lnTo>
                    <a:pt x="198" y="401"/>
                  </a:lnTo>
                  <a:lnTo>
                    <a:pt x="228" y="364"/>
                  </a:lnTo>
                  <a:lnTo>
                    <a:pt x="259" y="328"/>
                  </a:lnTo>
                  <a:lnTo>
                    <a:pt x="292" y="293"/>
                  </a:lnTo>
                  <a:lnTo>
                    <a:pt x="327" y="260"/>
                  </a:lnTo>
                  <a:lnTo>
                    <a:pt x="363" y="229"/>
                  </a:lnTo>
                  <a:lnTo>
                    <a:pt x="400" y="198"/>
                  </a:lnTo>
                  <a:lnTo>
                    <a:pt x="439" y="170"/>
                  </a:lnTo>
                  <a:lnTo>
                    <a:pt x="480" y="144"/>
                  </a:lnTo>
                  <a:lnTo>
                    <a:pt x="522" y="120"/>
                  </a:lnTo>
                  <a:lnTo>
                    <a:pt x="565" y="98"/>
                  </a:lnTo>
                  <a:lnTo>
                    <a:pt x="609" y="78"/>
                  </a:lnTo>
                  <a:lnTo>
                    <a:pt x="654" y="60"/>
                  </a:lnTo>
                  <a:lnTo>
                    <a:pt x="700" y="45"/>
                  </a:lnTo>
                  <a:lnTo>
                    <a:pt x="748" y="31"/>
                  </a:lnTo>
                  <a:lnTo>
                    <a:pt x="797" y="20"/>
                  </a:lnTo>
                  <a:lnTo>
                    <a:pt x="846" y="11"/>
                  </a:lnTo>
                  <a:lnTo>
                    <a:pt x="895" y="5"/>
                  </a:lnTo>
                  <a:lnTo>
                    <a:pt x="946" y="1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Freeform 41"/>
            <p:cNvSpPr>
              <a:spLocks/>
            </p:cNvSpPr>
            <p:nvPr userDrawn="1"/>
          </p:nvSpPr>
          <p:spPr bwMode="gray">
            <a:xfrm>
              <a:off x="2304" y="222"/>
              <a:ext cx="182" cy="109"/>
            </a:xfrm>
            <a:custGeom>
              <a:avLst/>
              <a:gdLst>
                <a:gd name="T0" fmla="*/ 0 w 8197"/>
                <a:gd name="T1" fmla="*/ 0 h 4924"/>
                <a:gd name="T2" fmla="*/ 0 w 8197"/>
                <a:gd name="T3" fmla="*/ 0 h 4924"/>
                <a:gd name="T4" fmla="*/ 0 w 8197"/>
                <a:gd name="T5" fmla="*/ 0 h 4924"/>
                <a:gd name="T6" fmla="*/ 0 w 8197"/>
                <a:gd name="T7" fmla="*/ 0 h 4924"/>
                <a:gd name="T8" fmla="*/ 0 w 8197"/>
                <a:gd name="T9" fmla="*/ 0 h 4924"/>
                <a:gd name="T10" fmla="*/ 0 w 8197"/>
                <a:gd name="T11" fmla="*/ 0 h 4924"/>
                <a:gd name="T12" fmla="*/ 0 w 8197"/>
                <a:gd name="T13" fmla="*/ 0 h 4924"/>
                <a:gd name="T14" fmla="*/ 0 w 8197"/>
                <a:gd name="T15" fmla="*/ 0 h 4924"/>
                <a:gd name="T16" fmla="*/ 0 w 8197"/>
                <a:gd name="T17" fmla="*/ 0 h 4924"/>
                <a:gd name="T18" fmla="*/ 0 w 8197"/>
                <a:gd name="T19" fmla="*/ 0 h 4924"/>
                <a:gd name="T20" fmla="*/ 0 w 8197"/>
                <a:gd name="T21" fmla="*/ 0 h 4924"/>
                <a:gd name="T22" fmla="*/ 0 w 8197"/>
                <a:gd name="T23" fmla="*/ 0 h 4924"/>
                <a:gd name="T24" fmla="*/ 0 w 8197"/>
                <a:gd name="T25" fmla="*/ 0 h 4924"/>
                <a:gd name="T26" fmla="*/ 0 w 8197"/>
                <a:gd name="T27" fmla="*/ 0 h 4924"/>
                <a:gd name="T28" fmla="*/ 0 w 8197"/>
                <a:gd name="T29" fmla="*/ 0 h 4924"/>
                <a:gd name="T30" fmla="*/ 0 w 8197"/>
                <a:gd name="T31" fmla="*/ 0 h 4924"/>
                <a:gd name="T32" fmla="*/ 0 w 8197"/>
                <a:gd name="T33" fmla="*/ 0 h 4924"/>
                <a:gd name="T34" fmla="*/ 0 w 8197"/>
                <a:gd name="T35" fmla="*/ 0 h 4924"/>
                <a:gd name="T36" fmla="*/ 0 w 8197"/>
                <a:gd name="T37" fmla="*/ 0 h 4924"/>
                <a:gd name="T38" fmla="*/ 0 w 8197"/>
                <a:gd name="T39" fmla="*/ 0 h 4924"/>
                <a:gd name="T40" fmla="*/ 0 w 8197"/>
                <a:gd name="T41" fmla="*/ 0 h 4924"/>
                <a:gd name="T42" fmla="*/ 0 w 8197"/>
                <a:gd name="T43" fmla="*/ 0 h 4924"/>
                <a:gd name="T44" fmla="*/ 0 w 8197"/>
                <a:gd name="T45" fmla="*/ 0 h 4924"/>
                <a:gd name="T46" fmla="*/ 0 w 8197"/>
                <a:gd name="T47" fmla="*/ 0 h 4924"/>
                <a:gd name="T48" fmla="*/ 0 w 8197"/>
                <a:gd name="T49" fmla="*/ 0 h 4924"/>
                <a:gd name="T50" fmla="*/ 0 w 8197"/>
                <a:gd name="T51" fmla="*/ 0 h 4924"/>
                <a:gd name="T52" fmla="*/ 0 w 8197"/>
                <a:gd name="T53" fmla="*/ 0 h 4924"/>
                <a:gd name="T54" fmla="*/ 0 w 8197"/>
                <a:gd name="T55" fmla="*/ 0 h 4924"/>
                <a:gd name="T56" fmla="*/ 0 w 8197"/>
                <a:gd name="T57" fmla="*/ 0 h 4924"/>
                <a:gd name="T58" fmla="*/ 0 w 8197"/>
                <a:gd name="T59" fmla="*/ 0 h 4924"/>
                <a:gd name="T60" fmla="*/ 0 w 8197"/>
                <a:gd name="T61" fmla="*/ 0 h 4924"/>
                <a:gd name="T62" fmla="*/ 0 w 8197"/>
                <a:gd name="T63" fmla="*/ 0 h 4924"/>
                <a:gd name="T64" fmla="*/ 0 w 8197"/>
                <a:gd name="T65" fmla="*/ 0 h 4924"/>
                <a:gd name="T66" fmla="*/ 0 w 8197"/>
                <a:gd name="T67" fmla="*/ 0 h 4924"/>
                <a:gd name="T68" fmla="*/ 0 w 8197"/>
                <a:gd name="T69" fmla="*/ 0 h 4924"/>
                <a:gd name="T70" fmla="*/ 0 w 8197"/>
                <a:gd name="T71" fmla="*/ 0 h 4924"/>
                <a:gd name="T72" fmla="*/ 0 w 8197"/>
                <a:gd name="T73" fmla="*/ 0 h 4924"/>
                <a:gd name="T74" fmla="*/ 0 w 8197"/>
                <a:gd name="T75" fmla="*/ 0 h 4924"/>
                <a:gd name="T76" fmla="*/ 0 w 8197"/>
                <a:gd name="T77" fmla="*/ 0 h 4924"/>
                <a:gd name="T78" fmla="*/ 0 w 8197"/>
                <a:gd name="T79" fmla="*/ 0 h 4924"/>
                <a:gd name="T80" fmla="*/ 0 w 8197"/>
                <a:gd name="T81" fmla="*/ 0 h 4924"/>
                <a:gd name="T82" fmla="*/ 0 w 8197"/>
                <a:gd name="T83" fmla="*/ 0 h 4924"/>
                <a:gd name="T84" fmla="*/ 0 w 8197"/>
                <a:gd name="T85" fmla="*/ 0 h 4924"/>
                <a:gd name="T86" fmla="*/ 0 w 8197"/>
                <a:gd name="T87" fmla="*/ 0 h 4924"/>
                <a:gd name="T88" fmla="*/ 0 w 8197"/>
                <a:gd name="T89" fmla="*/ 0 h 4924"/>
                <a:gd name="T90" fmla="*/ 0 w 8197"/>
                <a:gd name="T91" fmla="*/ 0 h 4924"/>
                <a:gd name="T92" fmla="*/ 0 w 8197"/>
                <a:gd name="T93" fmla="*/ 0 h 4924"/>
                <a:gd name="T94" fmla="*/ 0 w 8197"/>
                <a:gd name="T95" fmla="*/ 0 h 4924"/>
                <a:gd name="T96" fmla="*/ 0 w 8197"/>
                <a:gd name="T97" fmla="*/ 0 h 4924"/>
                <a:gd name="T98" fmla="*/ 0 w 8197"/>
                <a:gd name="T99" fmla="*/ 0 h 4924"/>
                <a:gd name="T100" fmla="*/ 0 w 8197"/>
                <a:gd name="T101" fmla="*/ 0 h 4924"/>
                <a:gd name="T102" fmla="*/ 0 w 8197"/>
                <a:gd name="T103" fmla="*/ 0 h 4924"/>
                <a:gd name="T104" fmla="*/ 0 w 8197"/>
                <a:gd name="T105" fmla="*/ 0 h 492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8197" h="4924">
                  <a:moveTo>
                    <a:pt x="8197" y="1707"/>
                  </a:moveTo>
                  <a:lnTo>
                    <a:pt x="7939" y="1654"/>
                  </a:lnTo>
                  <a:lnTo>
                    <a:pt x="7678" y="1608"/>
                  </a:lnTo>
                  <a:lnTo>
                    <a:pt x="7411" y="1571"/>
                  </a:lnTo>
                  <a:lnTo>
                    <a:pt x="7141" y="1542"/>
                  </a:lnTo>
                  <a:lnTo>
                    <a:pt x="6869" y="1521"/>
                  </a:lnTo>
                  <a:lnTo>
                    <a:pt x="6594" y="1509"/>
                  </a:lnTo>
                  <a:lnTo>
                    <a:pt x="6318" y="1506"/>
                  </a:lnTo>
                  <a:lnTo>
                    <a:pt x="6042" y="1512"/>
                  </a:lnTo>
                  <a:lnTo>
                    <a:pt x="5764" y="1527"/>
                  </a:lnTo>
                  <a:lnTo>
                    <a:pt x="5487" y="1552"/>
                  </a:lnTo>
                  <a:lnTo>
                    <a:pt x="5211" y="1587"/>
                  </a:lnTo>
                  <a:lnTo>
                    <a:pt x="4936" y="1631"/>
                  </a:lnTo>
                  <a:lnTo>
                    <a:pt x="4663" y="1686"/>
                  </a:lnTo>
                  <a:lnTo>
                    <a:pt x="4393" y="1750"/>
                  </a:lnTo>
                  <a:lnTo>
                    <a:pt x="4127" y="1827"/>
                  </a:lnTo>
                  <a:lnTo>
                    <a:pt x="3864" y="1913"/>
                  </a:lnTo>
                  <a:lnTo>
                    <a:pt x="3607" y="2010"/>
                  </a:lnTo>
                  <a:lnTo>
                    <a:pt x="3353" y="2119"/>
                  </a:lnTo>
                  <a:lnTo>
                    <a:pt x="3106" y="2238"/>
                  </a:lnTo>
                  <a:lnTo>
                    <a:pt x="2866" y="2370"/>
                  </a:lnTo>
                  <a:lnTo>
                    <a:pt x="2631" y="2513"/>
                  </a:lnTo>
                  <a:lnTo>
                    <a:pt x="2405" y="2668"/>
                  </a:lnTo>
                  <a:lnTo>
                    <a:pt x="2187" y="2835"/>
                  </a:lnTo>
                  <a:lnTo>
                    <a:pt x="1977" y="3015"/>
                  </a:lnTo>
                  <a:lnTo>
                    <a:pt x="1778" y="3208"/>
                  </a:lnTo>
                  <a:lnTo>
                    <a:pt x="1588" y="3414"/>
                  </a:lnTo>
                  <a:lnTo>
                    <a:pt x="1409" y="3631"/>
                  </a:lnTo>
                  <a:lnTo>
                    <a:pt x="1242" y="3862"/>
                  </a:lnTo>
                  <a:lnTo>
                    <a:pt x="1085" y="4107"/>
                  </a:lnTo>
                  <a:lnTo>
                    <a:pt x="941" y="4366"/>
                  </a:lnTo>
                  <a:lnTo>
                    <a:pt x="811" y="4638"/>
                  </a:lnTo>
                  <a:lnTo>
                    <a:pt x="694" y="4924"/>
                  </a:lnTo>
                  <a:lnTo>
                    <a:pt x="694" y="4780"/>
                  </a:lnTo>
                  <a:lnTo>
                    <a:pt x="699" y="4632"/>
                  </a:lnTo>
                  <a:lnTo>
                    <a:pt x="711" y="4484"/>
                  </a:lnTo>
                  <a:lnTo>
                    <a:pt x="728" y="4333"/>
                  </a:lnTo>
                  <a:lnTo>
                    <a:pt x="751" y="4181"/>
                  </a:lnTo>
                  <a:lnTo>
                    <a:pt x="780" y="4030"/>
                  </a:lnTo>
                  <a:lnTo>
                    <a:pt x="815" y="3878"/>
                  </a:lnTo>
                  <a:lnTo>
                    <a:pt x="856" y="3726"/>
                  </a:lnTo>
                  <a:lnTo>
                    <a:pt x="902" y="3574"/>
                  </a:lnTo>
                  <a:lnTo>
                    <a:pt x="954" y="3424"/>
                  </a:lnTo>
                  <a:lnTo>
                    <a:pt x="1011" y="3274"/>
                  </a:lnTo>
                  <a:lnTo>
                    <a:pt x="1074" y="3126"/>
                  </a:lnTo>
                  <a:lnTo>
                    <a:pt x="1143" y="2980"/>
                  </a:lnTo>
                  <a:lnTo>
                    <a:pt x="1218" y="2835"/>
                  </a:lnTo>
                  <a:lnTo>
                    <a:pt x="1298" y="2694"/>
                  </a:lnTo>
                  <a:lnTo>
                    <a:pt x="1383" y="2555"/>
                  </a:lnTo>
                  <a:lnTo>
                    <a:pt x="1474" y="2420"/>
                  </a:lnTo>
                  <a:lnTo>
                    <a:pt x="1570" y="2288"/>
                  </a:lnTo>
                  <a:lnTo>
                    <a:pt x="1672" y="2160"/>
                  </a:lnTo>
                  <a:lnTo>
                    <a:pt x="1779" y="2036"/>
                  </a:lnTo>
                  <a:lnTo>
                    <a:pt x="1891" y="1917"/>
                  </a:lnTo>
                  <a:lnTo>
                    <a:pt x="2009" y="1804"/>
                  </a:lnTo>
                  <a:lnTo>
                    <a:pt x="2132" y="1694"/>
                  </a:lnTo>
                  <a:lnTo>
                    <a:pt x="2260" y="1591"/>
                  </a:lnTo>
                  <a:lnTo>
                    <a:pt x="2393" y="1494"/>
                  </a:lnTo>
                  <a:lnTo>
                    <a:pt x="2532" y="1403"/>
                  </a:lnTo>
                  <a:lnTo>
                    <a:pt x="2675" y="1319"/>
                  </a:lnTo>
                  <a:lnTo>
                    <a:pt x="2825" y="1243"/>
                  </a:lnTo>
                  <a:lnTo>
                    <a:pt x="2978" y="1172"/>
                  </a:lnTo>
                  <a:lnTo>
                    <a:pt x="3137" y="1111"/>
                  </a:lnTo>
                  <a:lnTo>
                    <a:pt x="3301" y="1057"/>
                  </a:lnTo>
                  <a:lnTo>
                    <a:pt x="3469" y="1012"/>
                  </a:lnTo>
                  <a:lnTo>
                    <a:pt x="3436" y="976"/>
                  </a:lnTo>
                  <a:lnTo>
                    <a:pt x="3393" y="939"/>
                  </a:lnTo>
                  <a:lnTo>
                    <a:pt x="3342" y="903"/>
                  </a:lnTo>
                  <a:lnTo>
                    <a:pt x="3283" y="867"/>
                  </a:lnTo>
                  <a:lnTo>
                    <a:pt x="3216" y="832"/>
                  </a:lnTo>
                  <a:lnTo>
                    <a:pt x="3141" y="797"/>
                  </a:lnTo>
                  <a:lnTo>
                    <a:pt x="3059" y="763"/>
                  </a:lnTo>
                  <a:lnTo>
                    <a:pt x="2971" y="730"/>
                  </a:lnTo>
                  <a:lnTo>
                    <a:pt x="2877" y="698"/>
                  </a:lnTo>
                  <a:lnTo>
                    <a:pt x="2776" y="666"/>
                  </a:lnTo>
                  <a:lnTo>
                    <a:pt x="2671" y="637"/>
                  </a:lnTo>
                  <a:lnTo>
                    <a:pt x="2561" y="609"/>
                  </a:lnTo>
                  <a:lnTo>
                    <a:pt x="2446" y="582"/>
                  </a:lnTo>
                  <a:lnTo>
                    <a:pt x="2328" y="558"/>
                  </a:lnTo>
                  <a:lnTo>
                    <a:pt x="2206" y="535"/>
                  </a:lnTo>
                  <a:lnTo>
                    <a:pt x="2081" y="515"/>
                  </a:lnTo>
                  <a:lnTo>
                    <a:pt x="1952" y="497"/>
                  </a:lnTo>
                  <a:lnTo>
                    <a:pt x="1822" y="482"/>
                  </a:lnTo>
                  <a:lnTo>
                    <a:pt x="1690" y="469"/>
                  </a:lnTo>
                  <a:lnTo>
                    <a:pt x="1556" y="459"/>
                  </a:lnTo>
                  <a:lnTo>
                    <a:pt x="1422" y="453"/>
                  </a:lnTo>
                  <a:lnTo>
                    <a:pt x="1287" y="449"/>
                  </a:lnTo>
                  <a:lnTo>
                    <a:pt x="1151" y="448"/>
                  </a:lnTo>
                  <a:lnTo>
                    <a:pt x="1017" y="451"/>
                  </a:lnTo>
                  <a:lnTo>
                    <a:pt x="883" y="458"/>
                  </a:lnTo>
                  <a:lnTo>
                    <a:pt x="750" y="469"/>
                  </a:lnTo>
                  <a:lnTo>
                    <a:pt x="618" y="483"/>
                  </a:lnTo>
                  <a:lnTo>
                    <a:pt x="489" y="502"/>
                  </a:lnTo>
                  <a:lnTo>
                    <a:pt x="361" y="524"/>
                  </a:lnTo>
                  <a:lnTo>
                    <a:pt x="238" y="552"/>
                  </a:lnTo>
                  <a:lnTo>
                    <a:pt x="117" y="584"/>
                  </a:lnTo>
                  <a:lnTo>
                    <a:pt x="0" y="620"/>
                  </a:lnTo>
                  <a:lnTo>
                    <a:pt x="158" y="544"/>
                  </a:lnTo>
                  <a:lnTo>
                    <a:pt x="318" y="473"/>
                  </a:lnTo>
                  <a:lnTo>
                    <a:pt x="480" y="406"/>
                  </a:lnTo>
                  <a:lnTo>
                    <a:pt x="642" y="345"/>
                  </a:lnTo>
                  <a:lnTo>
                    <a:pt x="805" y="288"/>
                  </a:lnTo>
                  <a:lnTo>
                    <a:pt x="969" y="237"/>
                  </a:lnTo>
                  <a:lnTo>
                    <a:pt x="1133" y="191"/>
                  </a:lnTo>
                  <a:lnTo>
                    <a:pt x="1299" y="150"/>
                  </a:lnTo>
                  <a:lnTo>
                    <a:pt x="1463" y="113"/>
                  </a:lnTo>
                  <a:lnTo>
                    <a:pt x="1627" y="82"/>
                  </a:lnTo>
                  <a:lnTo>
                    <a:pt x="1790" y="56"/>
                  </a:lnTo>
                  <a:lnTo>
                    <a:pt x="1952" y="35"/>
                  </a:lnTo>
                  <a:lnTo>
                    <a:pt x="2113" y="19"/>
                  </a:lnTo>
                  <a:lnTo>
                    <a:pt x="2273" y="7"/>
                  </a:lnTo>
                  <a:lnTo>
                    <a:pt x="2431" y="1"/>
                  </a:lnTo>
                  <a:lnTo>
                    <a:pt x="2586" y="0"/>
                  </a:lnTo>
                  <a:lnTo>
                    <a:pt x="2740" y="4"/>
                  </a:lnTo>
                  <a:lnTo>
                    <a:pt x="2892" y="13"/>
                  </a:lnTo>
                  <a:lnTo>
                    <a:pt x="3040" y="27"/>
                  </a:lnTo>
                  <a:lnTo>
                    <a:pt x="3185" y="46"/>
                  </a:lnTo>
                  <a:lnTo>
                    <a:pt x="3327" y="70"/>
                  </a:lnTo>
                  <a:lnTo>
                    <a:pt x="3465" y="99"/>
                  </a:lnTo>
                  <a:lnTo>
                    <a:pt x="3600" y="132"/>
                  </a:lnTo>
                  <a:lnTo>
                    <a:pt x="3731" y="172"/>
                  </a:lnTo>
                  <a:lnTo>
                    <a:pt x="3857" y="216"/>
                  </a:lnTo>
                  <a:lnTo>
                    <a:pt x="3979" y="265"/>
                  </a:lnTo>
                  <a:lnTo>
                    <a:pt x="4095" y="319"/>
                  </a:lnTo>
                  <a:lnTo>
                    <a:pt x="4207" y="377"/>
                  </a:lnTo>
                  <a:lnTo>
                    <a:pt x="4313" y="442"/>
                  </a:lnTo>
                  <a:lnTo>
                    <a:pt x="4415" y="511"/>
                  </a:lnTo>
                  <a:lnTo>
                    <a:pt x="4509" y="585"/>
                  </a:lnTo>
                  <a:lnTo>
                    <a:pt x="4598" y="663"/>
                  </a:lnTo>
                  <a:lnTo>
                    <a:pt x="4716" y="664"/>
                  </a:lnTo>
                  <a:lnTo>
                    <a:pt x="4836" y="665"/>
                  </a:lnTo>
                  <a:lnTo>
                    <a:pt x="4958" y="667"/>
                  </a:lnTo>
                  <a:lnTo>
                    <a:pt x="5081" y="671"/>
                  </a:lnTo>
                  <a:lnTo>
                    <a:pt x="5204" y="675"/>
                  </a:lnTo>
                  <a:lnTo>
                    <a:pt x="5330" y="681"/>
                  </a:lnTo>
                  <a:lnTo>
                    <a:pt x="5455" y="690"/>
                  </a:lnTo>
                  <a:lnTo>
                    <a:pt x="5581" y="699"/>
                  </a:lnTo>
                  <a:lnTo>
                    <a:pt x="5706" y="710"/>
                  </a:lnTo>
                  <a:lnTo>
                    <a:pt x="5832" y="722"/>
                  </a:lnTo>
                  <a:lnTo>
                    <a:pt x="5957" y="737"/>
                  </a:lnTo>
                  <a:lnTo>
                    <a:pt x="6084" y="754"/>
                  </a:lnTo>
                  <a:lnTo>
                    <a:pt x="6208" y="772"/>
                  </a:lnTo>
                  <a:lnTo>
                    <a:pt x="6332" y="794"/>
                  </a:lnTo>
                  <a:lnTo>
                    <a:pt x="6454" y="817"/>
                  </a:lnTo>
                  <a:lnTo>
                    <a:pt x="6576" y="843"/>
                  </a:lnTo>
                  <a:lnTo>
                    <a:pt x="6696" y="872"/>
                  </a:lnTo>
                  <a:lnTo>
                    <a:pt x="6815" y="903"/>
                  </a:lnTo>
                  <a:lnTo>
                    <a:pt x="6932" y="938"/>
                  </a:lnTo>
                  <a:lnTo>
                    <a:pt x="7047" y="976"/>
                  </a:lnTo>
                  <a:lnTo>
                    <a:pt x="7159" y="1017"/>
                  </a:lnTo>
                  <a:lnTo>
                    <a:pt x="7269" y="1061"/>
                  </a:lnTo>
                  <a:lnTo>
                    <a:pt x="7377" y="1108"/>
                  </a:lnTo>
                  <a:lnTo>
                    <a:pt x="7482" y="1159"/>
                  </a:lnTo>
                  <a:lnTo>
                    <a:pt x="7584" y="1213"/>
                  </a:lnTo>
                  <a:lnTo>
                    <a:pt x="7683" y="1272"/>
                  </a:lnTo>
                  <a:lnTo>
                    <a:pt x="7778" y="1334"/>
                  </a:lnTo>
                  <a:lnTo>
                    <a:pt x="7870" y="1400"/>
                  </a:lnTo>
                  <a:lnTo>
                    <a:pt x="7958" y="1470"/>
                  </a:lnTo>
                  <a:lnTo>
                    <a:pt x="8042" y="1545"/>
                  </a:lnTo>
                  <a:lnTo>
                    <a:pt x="8121" y="1624"/>
                  </a:lnTo>
                  <a:lnTo>
                    <a:pt x="8197" y="170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4" name="Freeform 42"/>
            <p:cNvSpPr>
              <a:spLocks/>
            </p:cNvSpPr>
            <p:nvPr userDrawn="1"/>
          </p:nvSpPr>
          <p:spPr bwMode="gray">
            <a:xfrm>
              <a:off x="2562" y="163"/>
              <a:ext cx="21" cy="20"/>
            </a:xfrm>
            <a:custGeom>
              <a:avLst/>
              <a:gdLst>
                <a:gd name="T0" fmla="*/ 0 w 911"/>
                <a:gd name="T1" fmla="*/ 0 h 914"/>
                <a:gd name="T2" fmla="*/ 0 w 911"/>
                <a:gd name="T3" fmla="*/ 0 h 914"/>
                <a:gd name="T4" fmla="*/ 0 w 911"/>
                <a:gd name="T5" fmla="*/ 0 h 914"/>
                <a:gd name="T6" fmla="*/ 0 w 911"/>
                <a:gd name="T7" fmla="*/ 0 h 914"/>
                <a:gd name="T8" fmla="*/ 0 w 911"/>
                <a:gd name="T9" fmla="*/ 0 h 914"/>
                <a:gd name="T10" fmla="*/ 0 w 911"/>
                <a:gd name="T11" fmla="*/ 0 h 914"/>
                <a:gd name="T12" fmla="*/ 0 w 911"/>
                <a:gd name="T13" fmla="*/ 0 h 914"/>
                <a:gd name="T14" fmla="*/ 0 w 911"/>
                <a:gd name="T15" fmla="*/ 0 h 914"/>
                <a:gd name="T16" fmla="*/ 0 w 911"/>
                <a:gd name="T17" fmla="*/ 0 h 914"/>
                <a:gd name="T18" fmla="*/ 0 w 911"/>
                <a:gd name="T19" fmla="*/ 0 h 914"/>
                <a:gd name="T20" fmla="*/ 0 w 911"/>
                <a:gd name="T21" fmla="*/ 0 h 914"/>
                <a:gd name="T22" fmla="*/ 0 w 911"/>
                <a:gd name="T23" fmla="*/ 0 h 914"/>
                <a:gd name="T24" fmla="*/ 0 w 911"/>
                <a:gd name="T25" fmla="*/ 0 h 914"/>
                <a:gd name="T26" fmla="*/ 0 w 911"/>
                <a:gd name="T27" fmla="*/ 0 h 914"/>
                <a:gd name="T28" fmla="*/ 0 w 911"/>
                <a:gd name="T29" fmla="*/ 0 h 914"/>
                <a:gd name="T30" fmla="*/ 0 w 911"/>
                <a:gd name="T31" fmla="*/ 0 h 914"/>
                <a:gd name="T32" fmla="*/ 0 w 911"/>
                <a:gd name="T33" fmla="*/ 0 h 914"/>
                <a:gd name="T34" fmla="*/ 0 w 911"/>
                <a:gd name="T35" fmla="*/ 0 h 914"/>
                <a:gd name="T36" fmla="*/ 0 w 911"/>
                <a:gd name="T37" fmla="*/ 0 h 914"/>
                <a:gd name="T38" fmla="*/ 0 w 911"/>
                <a:gd name="T39" fmla="*/ 0 h 914"/>
                <a:gd name="T40" fmla="*/ 0 w 911"/>
                <a:gd name="T41" fmla="*/ 0 h 914"/>
                <a:gd name="T42" fmla="*/ 0 w 911"/>
                <a:gd name="T43" fmla="*/ 0 h 914"/>
                <a:gd name="T44" fmla="*/ 0 w 911"/>
                <a:gd name="T45" fmla="*/ 0 h 914"/>
                <a:gd name="T46" fmla="*/ 0 w 911"/>
                <a:gd name="T47" fmla="*/ 0 h 914"/>
                <a:gd name="T48" fmla="*/ 0 w 911"/>
                <a:gd name="T49" fmla="*/ 0 h 914"/>
                <a:gd name="T50" fmla="*/ 0 w 911"/>
                <a:gd name="T51" fmla="*/ 0 h 914"/>
                <a:gd name="T52" fmla="*/ 0 w 911"/>
                <a:gd name="T53" fmla="*/ 0 h 914"/>
                <a:gd name="T54" fmla="*/ 0 w 911"/>
                <a:gd name="T55" fmla="*/ 0 h 914"/>
                <a:gd name="T56" fmla="*/ 0 w 911"/>
                <a:gd name="T57" fmla="*/ 0 h 914"/>
                <a:gd name="T58" fmla="*/ 0 w 911"/>
                <a:gd name="T59" fmla="*/ 0 h 914"/>
                <a:gd name="T60" fmla="*/ 0 w 911"/>
                <a:gd name="T61" fmla="*/ 0 h 914"/>
                <a:gd name="T62" fmla="*/ 0 w 911"/>
                <a:gd name="T63" fmla="*/ 0 h 914"/>
                <a:gd name="T64" fmla="*/ 0 w 911"/>
                <a:gd name="T65" fmla="*/ 0 h 914"/>
                <a:gd name="T66" fmla="*/ 0 w 911"/>
                <a:gd name="T67" fmla="*/ 0 h 914"/>
                <a:gd name="T68" fmla="*/ 0 w 911"/>
                <a:gd name="T69" fmla="*/ 0 h 914"/>
                <a:gd name="T70" fmla="*/ 0 w 911"/>
                <a:gd name="T71" fmla="*/ 0 h 914"/>
                <a:gd name="T72" fmla="*/ 0 w 911"/>
                <a:gd name="T73" fmla="*/ 0 h 914"/>
                <a:gd name="T74" fmla="*/ 0 w 911"/>
                <a:gd name="T75" fmla="*/ 0 h 914"/>
                <a:gd name="T76" fmla="*/ 0 w 911"/>
                <a:gd name="T77" fmla="*/ 0 h 914"/>
                <a:gd name="T78" fmla="*/ 0 w 911"/>
                <a:gd name="T79" fmla="*/ 0 h 914"/>
                <a:gd name="T80" fmla="*/ 0 w 911"/>
                <a:gd name="T81" fmla="*/ 0 h 914"/>
                <a:gd name="T82" fmla="*/ 0 w 911"/>
                <a:gd name="T83" fmla="*/ 0 h 914"/>
                <a:gd name="T84" fmla="*/ 0 w 911"/>
                <a:gd name="T85" fmla="*/ 0 h 91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911" h="914">
                  <a:moveTo>
                    <a:pt x="455" y="0"/>
                  </a:moveTo>
                  <a:lnTo>
                    <a:pt x="478" y="1"/>
                  </a:lnTo>
                  <a:lnTo>
                    <a:pt x="501" y="3"/>
                  </a:lnTo>
                  <a:lnTo>
                    <a:pt x="524" y="6"/>
                  </a:lnTo>
                  <a:lnTo>
                    <a:pt x="546" y="10"/>
                  </a:lnTo>
                  <a:lnTo>
                    <a:pt x="568" y="15"/>
                  </a:lnTo>
                  <a:lnTo>
                    <a:pt x="590" y="21"/>
                  </a:lnTo>
                  <a:lnTo>
                    <a:pt x="611" y="28"/>
                  </a:lnTo>
                  <a:lnTo>
                    <a:pt x="631" y="36"/>
                  </a:lnTo>
                  <a:lnTo>
                    <a:pt x="652" y="45"/>
                  </a:lnTo>
                  <a:lnTo>
                    <a:pt x="671" y="56"/>
                  </a:lnTo>
                  <a:lnTo>
                    <a:pt x="690" y="66"/>
                  </a:lnTo>
                  <a:lnTo>
                    <a:pt x="709" y="78"/>
                  </a:lnTo>
                  <a:lnTo>
                    <a:pt x="727" y="92"/>
                  </a:lnTo>
                  <a:lnTo>
                    <a:pt x="744" y="106"/>
                  </a:lnTo>
                  <a:lnTo>
                    <a:pt x="760" y="120"/>
                  </a:lnTo>
                  <a:lnTo>
                    <a:pt x="776" y="135"/>
                  </a:lnTo>
                  <a:lnTo>
                    <a:pt x="792" y="151"/>
                  </a:lnTo>
                  <a:lnTo>
                    <a:pt x="806" y="167"/>
                  </a:lnTo>
                  <a:lnTo>
                    <a:pt x="820" y="184"/>
                  </a:lnTo>
                  <a:lnTo>
                    <a:pt x="833" y="202"/>
                  </a:lnTo>
                  <a:lnTo>
                    <a:pt x="845" y="221"/>
                  </a:lnTo>
                  <a:lnTo>
                    <a:pt x="855" y="240"/>
                  </a:lnTo>
                  <a:lnTo>
                    <a:pt x="866" y="259"/>
                  </a:lnTo>
                  <a:lnTo>
                    <a:pt x="875" y="280"/>
                  </a:lnTo>
                  <a:lnTo>
                    <a:pt x="883" y="300"/>
                  </a:lnTo>
                  <a:lnTo>
                    <a:pt x="890" y="321"/>
                  </a:lnTo>
                  <a:lnTo>
                    <a:pt x="896" y="343"/>
                  </a:lnTo>
                  <a:lnTo>
                    <a:pt x="901" y="366"/>
                  </a:lnTo>
                  <a:lnTo>
                    <a:pt x="905" y="388"/>
                  </a:lnTo>
                  <a:lnTo>
                    <a:pt x="908" y="411"/>
                  </a:lnTo>
                  <a:lnTo>
                    <a:pt x="910" y="434"/>
                  </a:lnTo>
                  <a:lnTo>
                    <a:pt x="911" y="457"/>
                  </a:lnTo>
                  <a:lnTo>
                    <a:pt x="910" y="481"/>
                  </a:lnTo>
                  <a:lnTo>
                    <a:pt x="908" y="504"/>
                  </a:lnTo>
                  <a:lnTo>
                    <a:pt x="905" y="526"/>
                  </a:lnTo>
                  <a:lnTo>
                    <a:pt x="901" y="549"/>
                  </a:lnTo>
                  <a:lnTo>
                    <a:pt x="896" y="571"/>
                  </a:lnTo>
                  <a:lnTo>
                    <a:pt x="890" y="592"/>
                  </a:lnTo>
                  <a:lnTo>
                    <a:pt x="883" y="613"/>
                  </a:lnTo>
                  <a:lnTo>
                    <a:pt x="875" y="635"/>
                  </a:lnTo>
                  <a:lnTo>
                    <a:pt x="866" y="655"/>
                  </a:lnTo>
                  <a:lnTo>
                    <a:pt x="855" y="675"/>
                  </a:lnTo>
                  <a:lnTo>
                    <a:pt x="845" y="694"/>
                  </a:lnTo>
                  <a:lnTo>
                    <a:pt x="833" y="712"/>
                  </a:lnTo>
                  <a:lnTo>
                    <a:pt x="820" y="730"/>
                  </a:lnTo>
                  <a:lnTo>
                    <a:pt x="806" y="747"/>
                  </a:lnTo>
                  <a:lnTo>
                    <a:pt x="792" y="764"/>
                  </a:lnTo>
                  <a:lnTo>
                    <a:pt x="776" y="780"/>
                  </a:lnTo>
                  <a:lnTo>
                    <a:pt x="760" y="795"/>
                  </a:lnTo>
                  <a:lnTo>
                    <a:pt x="744" y="809"/>
                  </a:lnTo>
                  <a:lnTo>
                    <a:pt x="727" y="823"/>
                  </a:lnTo>
                  <a:lnTo>
                    <a:pt x="709" y="835"/>
                  </a:lnTo>
                  <a:lnTo>
                    <a:pt x="690" y="847"/>
                  </a:lnTo>
                  <a:lnTo>
                    <a:pt x="671" y="858"/>
                  </a:lnTo>
                  <a:lnTo>
                    <a:pt x="652" y="868"/>
                  </a:lnTo>
                  <a:lnTo>
                    <a:pt x="631" y="877"/>
                  </a:lnTo>
                  <a:lnTo>
                    <a:pt x="611" y="885"/>
                  </a:lnTo>
                  <a:lnTo>
                    <a:pt x="590" y="893"/>
                  </a:lnTo>
                  <a:lnTo>
                    <a:pt x="568" y="900"/>
                  </a:lnTo>
                  <a:lnTo>
                    <a:pt x="546" y="905"/>
                  </a:lnTo>
                  <a:lnTo>
                    <a:pt x="524" y="909"/>
                  </a:lnTo>
                  <a:lnTo>
                    <a:pt x="501" y="912"/>
                  </a:lnTo>
                  <a:lnTo>
                    <a:pt x="478" y="914"/>
                  </a:lnTo>
                  <a:lnTo>
                    <a:pt x="455" y="914"/>
                  </a:lnTo>
                  <a:lnTo>
                    <a:pt x="431" y="914"/>
                  </a:lnTo>
                  <a:lnTo>
                    <a:pt x="408" y="912"/>
                  </a:lnTo>
                  <a:lnTo>
                    <a:pt x="386" y="909"/>
                  </a:lnTo>
                  <a:lnTo>
                    <a:pt x="363" y="905"/>
                  </a:lnTo>
                  <a:lnTo>
                    <a:pt x="341" y="900"/>
                  </a:lnTo>
                  <a:lnTo>
                    <a:pt x="320" y="893"/>
                  </a:lnTo>
                  <a:lnTo>
                    <a:pt x="299" y="885"/>
                  </a:lnTo>
                  <a:lnTo>
                    <a:pt x="278" y="877"/>
                  </a:lnTo>
                  <a:lnTo>
                    <a:pt x="258" y="868"/>
                  </a:lnTo>
                  <a:lnTo>
                    <a:pt x="238" y="858"/>
                  </a:lnTo>
                  <a:lnTo>
                    <a:pt x="219" y="847"/>
                  </a:lnTo>
                  <a:lnTo>
                    <a:pt x="201" y="835"/>
                  </a:lnTo>
                  <a:lnTo>
                    <a:pt x="183" y="823"/>
                  </a:lnTo>
                  <a:lnTo>
                    <a:pt x="166" y="809"/>
                  </a:lnTo>
                  <a:lnTo>
                    <a:pt x="149" y="795"/>
                  </a:lnTo>
                  <a:lnTo>
                    <a:pt x="133" y="780"/>
                  </a:lnTo>
                  <a:lnTo>
                    <a:pt x="118" y="764"/>
                  </a:lnTo>
                  <a:lnTo>
                    <a:pt x="104" y="747"/>
                  </a:lnTo>
                  <a:lnTo>
                    <a:pt x="90" y="730"/>
                  </a:lnTo>
                  <a:lnTo>
                    <a:pt x="78" y="712"/>
                  </a:lnTo>
                  <a:lnTo>
                    <a:pt x="66" y="694"/>
                  </a:lnTo>
                  <a:lnTo>
                    <a:pt x="55" y="675"/>
                  </a:lnTo>
                  <a:lnTo>
                    <a:pt x="45" y="655"/>
                  </a:lnTo>
                  <a:lnTo>
                    <a:pt x="36" y="635"/>
                  </a:lnTo>
                  <a:lnTo>
                    <a:pt x="28" y="613"/>
                  </a:lnTo>
                  <a:lnTo>
                    <a:pt x="20" y="592"/>
                  </a:lnTo>
                  <a:lnTo>
                    <a:pt x="14" y="571"/>
                  </a:lnTo>
                  <a:lnTo>
                    <a:pt x="9" y="549"/>
                  </a:lnTo>
                  <a:lnTo>
                    <a:pt x="5" y="526"/>
                  </a:lnTo>
                  <a:lnTo>
                    <a:pt x="2" y="504"/>
                  </a:lnTo>
                  <a:lnTo>
                    <a:pt x="0" y="481"/>
                  </a:lnTo>
                  <a:lnTo>
                    <a:pt x="0" y="457"/>
                  </a:lnTo>
                  <a:lnTo>
                    <a:pt x="0" y="434"/>
                  </a:lnTo>
                  <a:lnTo>
                    <a:pt x="2" y="411"/>
                  </a:lnTo>
                  <a:lnTo>
                    <a:pt x="5" y="388"/>
                  </a:lnTo>
                  <a:lnTo>
                    <a:pt x="9" y="366"/>
                  </a:lnTo>
                  <a:lnTo>
                    <a:pt x="14" y="343"/>
                  </a:lnTo>
                  <a:lnTo>
                    <a:pt x="20" y="321"/>
                  </a:lnTo>
                  <a:lnTo>
                    <a:pt x="28" y="300"/>
                  </a:lnTo>
                  <a:lnTo>
                    <a:pt x="36" y="280"/>
                  </a:lnTo>
                  <a:lnTo>
                    <a:pt x="45" y="259"/>
                  </a:lnTo>
                  <a:lnTo>
                    <a:pt x="55" y="240"/>
                  </a:lnTo>
                  <a:lnTo>
                    <a:pt x="66" y="221"/>
                  </a:lnTo>
                  <a:lnTo>
                    <a:pt x="78" y="202"/>
                  </a:lnTo>
                  <a:lnTo>
                    <a:pt x="90" y="184"/>
                  </a:lnTo>
                  <a:lnTo>
                    <a:pt x="104" y="167"/>
                  </a:lnTo>
                  <a:lnTo>
                    <a:pt x="118" y="151"/>
                  </a:lnTo>
                  <a:lnTo>
                    <a:pt x="133" y="135"/>
                  </a:lnTo>
                  <a:lnTo>
                    <a:pt x="149" y="120"/>
                  </a:lnTo>
                  <a:lnTo>
                    <a:pt x="166" y="106"/>
                  </a:lnTo>
                  <a:lnTo>
                    <a:pt x="183" y="92"/>
                  </a:lnTo>
                  <a:lnTo>
                    <a:pt x="201" y="78"/>
                  </a:lnTo>
                  <a:lnTo>
                    <a:pt x="219" y="66"/>
                  </a:lnTo>
                  <a:lnTo>
                    <a:pt x="238" y="56"/>
                  </a:lnTo>
                  <a:lnTo>
                    <a:pt x="258" y="45"/>
                  </a:lnTo>
                  <a:lnTo>
                    <a:pt x="278" y="36"/>
                  </a:lnTo>
                  <a:lnTo>
                    <a:pt x="299" y="28"/>
                  </a:lnTo>
                  <a:lnTo>
                    <a:pt x="320" y="21"/>
                  </a:lnTo>
                  <a:lnTo>
                    <a:pt x="341" y="15"/>
                  </a:lnTo>
                  <a:lnTo>
                    <a:pt x="363" y="10"/>
                  </a:lnTo>
                  <a:lnTo>
                    <a:pt x="386" y="6"/>
                  </a:lnTo>
                  <a:lnTo>
                    <a:pt x="408" y="3"/>
                  </a:lnTo>
                  <a:lnTo>
                    <a:pt x="431" y="1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" name="Freeform 43"/>
            <p:cNvSpPr>
              <a:spLocks/>
            </p:cNvSpPr>
            <p:nvPr userDrawn="1"/>
          </p:nvSpPr>
          <p:spPr bwMode="gray">
            <a:xfrm>
              <a:off x="2567" y="167"/>
              <a:ext cx="20" cy="20"/>
            </a:xfrm>
            <a:custGeom>
              <a:avLst/>
              <a:gdLst>
                <a:gd name="T0" fmla="*/ 0 w 911"/>
                <a:gd name="T1" fmla="*/ 0 h 912"/>
                <a:gd name="T2" fmla="*/ 0 w 911"/>
                <a:gd name="T3" fmla="*/ 0 h 912"/>
                <a:gd name="T4" fmla="*/ 0 w 911"/>
                <a:gd name="T5" fmla="*/ 0 h 912"/>
                <a:gd name="T6" fmla="*/ 0 w 911"/>
                <a:gd name="T7" fmla="*/ 0 h 912"/>
                <a:gd name="T8" fmla="*/ 0 w 911"/>
                <a:gd name="T9" fmla="*/ 0 h 912"/>
                <a:gd name="T10" fmla="*/ 0 w 911"/>
                <a:gd name="T11" fmla="*/ 0 h 912"/>
                <a:gd name="T12" fmla="*/ 0 w 911"/>
                <a:gd name="T13" fmla="*/ 0 h 912"/>
                <a:gd name="T14" fmla="*/ 0 w 911"/>
                <a:gd name="T15" fmla="*/ 0 h 912"/>
                <a:gd name="T16" fmla="*/ 0 w 911"/>
                <a:gd name="T17" fmla="*/ 0 h 912"/>
                <a:gd name="T18" fmla="*/ 0 w 911"/>
                <a:gd name="T19" fmla="*/ 0 h 912"/>
                <a:gd name="T20" fmla="*/ 0 w 911"/>
                <a:gd name="T21" fmla="*/ 0 h 912"/>
                <a:gd name="T22" fmla="*/ 0 w 911"/>
                <a:gd name="T23" fmla="*/ 0 h 912"/>
                <a:gd name="T24" fmla="*/ 0 w 911"/>
                <a:gd name="T25" fmla="*/ 0 h 912"/>
                <a:gd name="T26" fmla="*/ 0 w 911"/>
                <a:gd name="T27" fmla="*/ 0 h 912"/>
                <a:gd name="T28" fmla="*/ 0 w 911"/>
                <a:gd name="T29" fmla="*/ 0 h 912"/>
                <a:gd name="T30" fmla="*/ 0 w 911"/>
                <a:gd name="T31" fmla="*/ 0 h 912"/>
                <a:gd name="T32" fmla="*/ 0 w 911"/>
                <a:gd name="T33" fmla="*/ 0 h 912"/>
                <a:gd name="T34" fmla="*/ 0 w 911"/>
                <a:gd name="T35" fmla="*/ 0 h 912"/>
                <a:gd name="T36" fmla="*/ 0 w 911"/>
                <a:gd name="T37" fmla="*/ 0 h 912"/>
                <a:gd name="T38" fmla="*/ 0 w 911"/>
                <a:gd name="T39" fmla="*/ 0 h 912"/>
                <a:gd name="T40" fmla="*/ 0 w 911"/>
                <a:gd name="T41" fmla="*/ 0 h 912"/>
                <a:gd name="T42" fmla="*/ 0 w 911"/>
                <a:gd name="T43" fmla="*/ 0 h 912"/>
                <a:gd name="T44" fmla="*/ 0 w 911"/>
                <a:gd name="T45" fmla="*/ 0 h 912"/>
                <a:gd name="T46" fmla="*/ 0 w 911"/>
                <a:gd name="T47" fmla="*/ 0 h 912"/>
                <a:gd name="T48" fmla="*/ 0 w 911"/>
                <a:gd name="T49" fmla="*/ 0 h 912"/>
                <a:gd name="T50" fmla="*/ 0 w 911"/>
                <a:gd name="T51" fmla="*/ 0 h 912"/>
                <a:gd name="T52" fmla="*/ 0 w 911"/>
                <a:gd name="T53" fmla="*/ 0 h 912"/>
                <a:gd name="T54" fmla="*/ 0 w 911"/>
                <a:gd name="T55" fmla="*/ 0 h 912"/>
                <a:gd name="T56" fmla="*/ 0 w 911"/>
                <a:gd name="T57" fmla="*/ 0 h 912"/>
                <a:gd name="T58" fmla="*/ 0 w 911"/>
                <a:gd name="T59" fmla="*/ 0 h 912"/>
                <a:gd name="T60" fmla="*/ 0 w 911"/>
                <a:gd name="T61" fmla="*/ 0 h 912"/>
                <a:gd name="T62" fmla="*/ 0 w 911"/>
                <a:gd name="T63" fmla="*/ 0 h 912"/>
                <a:gd name="T64" fmla="*/ 0 w 911"/>
                <a:gd name="T65" fmla="*/ 0 h 912"/>
                <a:gd name="T66" fmla="*/ 0 w 911"/>
                <a:gd name="T67" fmla="*/ 0 h 912"/>
                <a:gd name="T68" fmla="*/ 0 w 911"/>
                <a:gd name="T69" fmla="*/ 0 h 912"/>
                <a:gd name="T70" fmla="*/ 0 w 911"/>
                <a:gd name="T71" fmla="*/ 0 h 912"/>
                <a:gd name="T72" fmla="*/ 0 w 911"/>
                <a:gd name="T73" fmla="*/ 0 h 912"/>
                <a:gd name="T74" fmla="*/ 0 w 911"/>
                <a:gd name="T75" fmla="*/ 0 h 912"/>
                <a:gd name="T76" fmla="*/ 0 w 911"/>
                <a:gd name="T77" fmla="*/ 0 h 912"/>
                <a:gd name="T78" fmla="*/ 0 w 911"/>
                <a:gd name="T79" fmla="*/ 0 h 912"/>
                <a:gd name="T80" fmla="*/ 0 w 911"/>
                <a:gd name="T81" fmla="*/ 0 h 912"/>
                <a:gd name="T82" fmla="*/ 0 w 911"/>
                <a:gd name="T83" fmla="*/ 0 h 912"/>
                <a:gd name="T84" fmla="*/ 0 w 911"/>
                <a:gd name="T85" fmla="*/ 0 h 91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911" h="912">
                  <a:moveTo>
                    <a:pt x="455" y="0"/>
                  </a:moveTo>
                  <a:lnTo>
                    <a:pt x="479" y="0"/>
                  </a:lnTo>
                  <a:lnTo>
                    <a:pt x="502" y="2"/>
                  </a:lnTo>
                  <a:lnTo>
                    <a:pt x="524" y="5"/>
                  </a:lnTo>
                  <a:lnTo>
                    <a:pt x="547" y="9"/>
                  </a:lnTo>
                  <a:lnTo>
                    <a:pt x="569" y="14"/>
                  </a:lnTo>
                  <a:lnTo>
                    <a:pt x="591" y="20"/>
                  </a:lnTo>
                  <a:lnTo>
                    <a:pt x="612" y="27"/>
                  </a:lnTo>
                  <a:lnTo>
                    <a:pt x="633" y="36"/>
                  </a:lnTo>
                  <a:lnTo>
                    <a:pt x="653" y="45"/>
                  </a:lnTo>
                  <a:lnTo>
                    <a:pt x="673" y="55"/>
                  </a:lnTo>
                  <a:lnTo>
                    <a:pt x="692" y="66"/>
                  </a:lnTo>
                  <a:lnTo>
                    <a:pt x="710" y="78"/>
                  </a:lnTo>
                  <a:lnTo>
                    <a:pt x="728" y="90"/>
                  </a:lnTo>
                  <a:lnTo>
                    <a:pt x="745" y="104"/>
                  </a:lnTo>
                  <a:lnTo>
                    <a:pt x="762" y="118"/>
                  </a:lnTo>
                  <a:lnTo>
                    <a:pt x="778" y="133"/>
                  </a:lnTo>
                  <a:lnTo>
                    <a:pt x="793" y="149"/>
                  </a:lnTo>
                  <a:lnTo>
                    <a:pt x="807" y="166"/>
                  </a:lnTo>
                  <a:lnTo>
                    <a:pt x="821" y="184"/>
                  </a:lnTo>
                  <a:lnTo>
                    <a:pt x="833" y="202"/>
                  </a:lnTo>
                  <a:lnTo>
                    <a:pt x="845" y="220"/>
                  </a:lnTo>
                  <a:lnTo>
                    <a:pt x="856" y="239"/>
                  </a:lnTo>
                  <a:lnTo>
                    <a:pt x="866" y="259"/>
                  </a:lnTo>
                  <a:lnTo>
                    <a:pt x="875" y="279"/>
                  </a:lnTo>
                  <a:lnTo>
                    <a:pt x="883" y="299"/>
                  </a:lnTo>
                  <a:lnTo>
                    <a:pt x="891" y="321"/>
                  </a:lnTo>
                  <a:lnTo>
                    <a:pt x="897" y="342"/>
                  </a:lnTo>
                  <a:lnTo>
                    <a:pt x="902" y="364"/>
                  </a:lnTo>
                  <a:lnTo>
                    <a:pt x="906" y="386"/>
                  </a:lnTo>
                  <a:lnTo>
                    <a:pt x="909" y="409"/>
                  </a:lnTo>
                  <a:lnTo>
                    <a:pt x="911" y="432"/>
                  </a:lnTo>
                  <a:lnTo>
                    <a:pt x="911" y="457"/>
                  </a:lnTo>
                  <a:lnTo>
                    <a:pt x="911" y="480"/>
                  </a:lnTo>
                  <a:lnTo>
                    <a:pt x="909" y="503"/>
                  </a:lnTo>
                  <a:lnTo>
                    <a:pt x="906" y="526"/>
                  </a:lnTo>
                  <a:lnTo>
                    <a:pt x="902" y="548"/>
                  </a:lnTo>
                  <a:lnTo>
                    <a:pt x="897" y="570"/>
                  </a:lnTo>
                  <a:lnTo>
                    <a:pt x="891" y="592"/>
                  </a:lnTo>
                  <a:lnTo>
                    <a:pt x="883" y="613"/>
                  </a:lnTo>
                  <a:lnTo>
                    <a:pt x="875" y="633"/>
                  </a:lnTo>
                  <a:lnTo>
                    <a:pt x="866" y="653"/>
                  </a:lnTo>
                  <a:lnTo>
                    <a:pt x="856" y="673"/>
                  </a:lnTo>
                  <a:lnTo>
                    <a:pt x="845" y="692"/>
                  </a:lnTo>
                  <a:lnTo>
                    <a:pt x="833" y="711"/>
                  </a:lnTo>
                  <a:lnTo>
                    <a:pt x="821" y="729"/>
                  </a:lnTo>
                  <a:lnTo>
                    <a:pt x="807" y="747"/>
                  </a:lnTo>
                  <a:lnTo>
                    <a:pt x="793" y="763"/>
                  </a:lnTo>
                  <a:lnTo>
                    <a:pt x="778" y="779"/>
                  </a:lnTo>
                  <a:lnTo>
                    <a:pt x="762" y="794"/>
                  </a:lnTo>
                  <a:lnTo>
                    <a:pt x="745" y="808"/>
                  </a:lnTo>
                  <a:lnTo>
                    <a:pt x="728" y="822"/>
                  </a:lnTo>
                  <a:lnTo>
                    <a:pt x="710" y="835"/>
                  </a:lnTo>
                  <a:lnTo>
                    <a:pt x="692" y="846"/>
                  </a:lnTo>
                  <a:lnTo>
                    <a:pt x="673" y="857"/>
                  </a:lnTo>
                  <a:lnTo>
                    <a:pt x="653" y="867"/>
                  </a:lnTo>
                  <a:lnTo>
                    <a:pt x="633" y="877"/>
                  </a:lnTo>
                  <a:lnTo>
                    <a:pt x="612" y="885"/>
                  </a:lnTo>
                  <a:lnTo>
                    <a:pt x="591" y="892"/>
                  </a:lnTo>
                  <a:lnTo>
                    <a:pt x="569" y="898"/>
                  </a:lnTo>
                  <a:lnTo>
                    <a:pt x="547" y="903"/>
                  </a:lnTo>
                  <a:lnTo>
                    <a:pt x="524" y="907"/>
                  </a:lnTo>
                  <a:lnTo>
                    <a:pt x="502" y="910"/>
                  </a:lnTo>
                  <a:lnTo>
                    <a:pt x="479" y="912"/>
                  </a:lnTo>
                  <a:lnTo>
                    <a:pt x="455" y="912"/>
                  </a:lnTo>
                  <a:lnTo>
                    <a:pt x="432" y="912"/>
                  </a:lnTo>
                  <a:lnTo>
                    <a:pt x="409" y="910"/>
                  </a:lnTo>
                  <a:lnTo>
                    <a:pt x="386" y="907"/>
                  </a:lnTo>
                  <a:lnTo>
                    <a:pt x="364" y="903"/>
                  </a:lnTo>
                  <a:lnTo>
                    <a:pt x="342" y="898"/>
                  </a:lnTo>
                  <a:lnTo>
                    <a:pt x="320" y="892"/>
                  </a:lnTo>
                  <a:lnTo>
                    <a:pt x="299" y="885"/>
                  </a:lnTo>
                  <a:lnTo>
                    <a:pt x="279" y="877"/>
                  </a:lnTo>
                  <a:lnTo>
                    <a:pt x="258" y="867"/>
                  </a:lnTo>
                  <a:lnTo>
                    <a:pt x="239" y="857"/>
                  </a:lnTo>
                  <a:lnTo>
                    <a:pt x="220" y="846"/>
                  </a:lnTo>
                  <a:lnTo>
                    <a:pt x="201" y="835"/>
                  </a:lnTo>
                  <a:lnTo>
                    <a:pt x="183" y="822"/>
                  </a:lnTo>
                  <a:lnTo>
                    <a:pt x="166" y="808"/>
                  </a:lnTo>
                  <a:lnTo>
                    <a:pt x="150" y="794"/>
                  </a:lnTo>
                  <a:lnTo>
                    <a:pt x="134" y="779"/>
                  </a:lnTo>
                  <a:lnTo>
                    <a:pt x="119" y="763"/>
                  </a:lnTo>
                  <a:lnTo>
                    <a:pt x="105" y="747"/>
                  </a:lnTo>
                  <a:lnTo>
                    <a:pt x="91" y="729"/>
                  </a:lnTo>
                  <a:lnTo>
                    <a:pt x="78" y="711"/>
                  </a:lnTo>
                  <a:lnTo>
                    <a:pt x="66" y="692"/>
                  </a:lnTo>
                  <a:lnTo>
                    <a:pt x="55" y="673"/>
                  </a:lnTo>
                  <a:lnTo>
                    <a:pt x="45" y="653"/>
                  </a:lnTo>
                  <a:lnTo>
                    <a:pt x="36" y="633"/>
                  </a:lnTo>
                  <a:lnTo>
                    <a:pt x="28" y="613"/>
                  </a:lnTo>
                  <a:lnTo>
                    <a:pt x="21" y="592"/>
                  </a:lnTo>
                  <a:lnTo>
                    <a:pt x="15" y="570"/>
                  </a:lnTo>
                  <a:lnTo>
                    <a:pt x="10" y="548"/>
                  </a:lnTo>
                  <a:lnTo>
                    <a:pt x="6" y="526"/>
                  </a:lnTo>
                  <a:lnTo>
                    <a:pt x="3" y="503"/>
                  </a:lnTo>
                  <a:lnTo>
                    <a:pt x="1" y="480"/>
                  </a:lnTo>
                  <a:lnTo>
                    <a:pt x="0" y="457"/>
                  </a:lnTo>
                  <a:lnTo>
                    <a:pt x="1" y="432"/>
                  </a:lnTo>
                  <a:lnTo>
                    <a:pt x="3" y="409"/>
                  </a:lnTo>
                  <a:lnTo>
                    <a:pt x="6" y="386"/>
                  </a:lnTo>
                  <a:lnTo>
                    <a:pt x="10" y="364"/>
                  </a:lnTo>
                  <a:lnTo>
                    <a:pt x="15" y="342"/>
                  </a:lnTo>
                  <a:lnTo>
                    <a:pt x="21" y="321"/>
                  </a:lnTo>
                  <a:lnTo>
                    <a:pt x="28" y="299"/>
                  </a:lnTo>
                  <a:lnTo>
                    <a:pt x="36" y="279"/>
                  </a:lnTo>
                  <a:lnTo>
                    <a:pt x="45" y="259"/>
                  </a:lnTo>
                  <a:lnTo>
                    <a:pt x="55" y="239"/>
                  </a:lnTo>
                  <a:lnTo>
                    <a:pt x="66" y="220"/>
                  </a:lnTo>
                  <a:lnTo>
                    <a:pt x="78" y="202"/>
                  </a:lnTo>
                  <a:lnTo>
                    <a:pt x="91" y="184"/>
                  </a:lnTo>
                  <a:lnTo>
                    <a:pt x="105" y="166"/>
                  </a:lnTo>
                  <a:lnTo>
                    <a:pt x="119" y="149"/>
                  </a:lnTo>
                  <a:lnTo>
                    <a:pt x="134" y="133"/>
                  </a:lnTo>
                  <a:lnTo>
                    <a:pt x="150" y="118"/>
                  </a:lnTo>
                  <a:lnTo>
                    <a:pt x="166" y="104"/>
                  </a:lnTo>
                  <a:lnTo>
                    <a:pt x="183" y="90"/>
                  </a:lnTo>
                  <a:lnTo>
                    <a:pt x="201" y="78"/>
                  </a:lnTo>
                  <a:lnTo>
                    <a:pt x="220" y="66"/>
                  </a:lnTo>
                  <a:lnTo>
                    <a:pt x="239" y="55"/>
                  </a:lnTo>
                  <a:lnTo>
                    <a:pt x="258" y="45"/>
                  </a:lnTo>
                  <a:lnTo>
                    <a:pt x="279" y="36"/>
                  </a:lnTo>
                  <a:lnTo>
                    <a:pt x="299" y="27"/>
                  </a:lnTo>
                  <a:lnTo>
                    <a:pt x="320" y="20"/>
                  </a:lnTo>
                  <a:lnTo>
                    <a:pt x="342" y="14"/>
                  </a:lnTo>
                  <a:lnTo>
                    <a:pt x="364" y="9"/>
                  </a:lnTo>
                  <a:lnTo>
                    <a:pt x="386" y="5"/>
                  </a:lnTo>
                  <a:lnTo>
                    <a:pt x="409" y="2"/>
                  </a:lnTo>
                  <a:lnTo>
                    <a:pt x="432" y="0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Freeform 44"/>
            <p:cNvSpPr>
              <a:spLocks/>
            </p:cNvSpPr>
            <p:nvPr userDrawn="1"/>
          </p:nvSpPr>
          <p:spPr bwMode="gray">
            <a:xfrm>
              <a:off x="3027" y="293"/>
              <a:ext cx="161" cy="156"/>
            </a:xfrm>
            <a:custGeom>
              <a:avLst/>
              <a:gdLst>
                <a:gd name="T0" fmla="*/ 0 w 7247"/>
                <a:gd name="T1" fmla="*/ 0 h 7039"/>
                <a:gd name="T2" fmla="*/ 0 w 7247"/>
                <a:gd name="T3" fmla="*/ 0 h 7039"/>
                <a:gd name="T4" fmla="*/ 0 w 7247"/>
                <a:gd name="T5" fmla="*/ 0 h 7039"/>
                <a:gd name="T6" fmla="*/ 0 w 7247"/>
                <a:gd name="T7" fmla="*/ 0 h 7039"/>
                <a:gd name="T8" fmla="*/ 0 w 7247"/>
                <a:gd name="T9" fmla="*/ 0 h 7039"/>
                <a:gd name="T10" fmla="*/ 0 w 7247"/>
                <a:gd name="T11" fmla="*/ 0 h 7039"/>
                <a:gd name="T12" fmla="*/ 0 w 7247"/>
                <a:gd name="T13" fmla="*/ 0 h 7039"/>
                <a:gd name="T14" fmla="*/ 0 w 7247"/>
                <a:gd name="T15" fmla="*/ 0 h 7039"/>
                <a:gd name="T16" fmla="*/ 0 w 7247"/>
                <a:gd name="T17" fmla="*/ 0 h 7039"/>
                <a:gd name="T18" fmla="*/ 0 w 7247"/>
                <a:gd name="T19" fmla="*/ 0 h 7039"/>
                <a:gd name="T20" fmla="*/ 0 w 7247"/>
                <a:gd name="T21" fmla="*/ 0 h 7039"/>
                <a:gd name="T22" fmla="*/ 0 w 7247"/>
                <a:gd name="T23" fmla="*/ 0 h 7039"/>
                <a:gd name="T24" fmla="*/ 0 w 7247"/>
                <a:gd name="T25" fmla="*/ 0 h 7039"/>
                <a:gd name="T26" fmla="*/ 0 w 7247"/>
                <a:gd name="T27" fmla="*/ 0 h 7039"/>
                <a:gd name="T28" fmla="*/ 0 w 7247"/>
                <a:gd name="T29" fmla="*/ 0 h 7039"/>
                <a:gd name="T30" fmla="*/ 0 w 7247"/>
                <a:gd name="T31" fmla="*/ 0 h 7039"/>
                <a:gd name="T32" fmla="*/ 0 w 7247"/>
                <a:gd name="T33" fmla="*/ 0 h 7039"/>
                <a:gd name="T34" fmla="*/ 0 w 7247"/>
                <a:gd name="T35" fmla="*/ 0 h 7039"/>
                <a:gd name="T36" fmla="*/ 0 w 7247"/>
                <a:gd name="T37" fmla="*/ 0 h 7039"/>
                <a:gd name="T38" fmla="*/ 0 w 7247"/>
                <a:gd name="T39" fmla="*/ 0 h 7039"/>
                <a:gd name="T40" fmla="*/ 0 w 7247"/>
                <a:gd name="T41" fmla="*/ 0 h 7039"/>
                <a:gd name="T42" fmla="*/ 0 w 7247"/>
                <a:gd name="T43" fmla="*/ 0 h 7039"/>
                <a:gd name="T44" fmla="*/ 0 w 7247"/>
                <a:gd name="T45" fmla="*/ 0 h 7039"/>
                <a:gd name="T46" fmla="*/ 0 w 7247"/>
                <a:gd name="T47" fmla="*/ 0 h 7039"/>
                <a:gd name="T48" fmla="*/ 0 w 7247"/>
                <a:gd name="T49" fmla="*/ 0 h 7039"/>
                <a:gd name="T50" fmla="*/ 0 w 7247"/>
                <a:gd name="T51" fmla="*/ 0 h 7039"/>
                <a:gd name="T52" fmla="*/ 0 w 7247"/>
                <a:gd name="T53" fmla="*/ 0 h 7039"/>
                <a:gd name="T54" fmla="*/ 0 w 7247"/>
                <a:gd name="T55" fmla="*/ 0 h 7039"/>
                <a:gd name="T56" fmla="*/ 0 w 7247"/>
                <a:gd name="T57" fmla="*/ 0 h 7039"/>
                <a:gd name="T58" fmla="*/ 0 w 7247"/>
                <a:gd name="T59" fmla="*/ 0 h 7039"/>
                <a:gd name="T60" fmla="*/ 0 w 7247"/>
                <a:gd name="T61" fmla="*/ 0 h 7039"/>
                <a:gd name="T62" fmla="*/ 0 w 7247"/>
                <a:gd name="T63" fmla="*/ 0 h 7039"/>
                <a:gd name="T64" fmla="*/ 0 w 7247"/>
                <a:gd name="T65" fmla="*/ 0 h 7039"/>
                <a:gd name="T66" fmla="*/ 0 w 7247"/>
                <a:gd name="T67" fmla="*/ 0 h 7039"/>
                <a:gd name="T68" fmla="*/ 0 w 7247"/>
                <a:gd name="T69" fmla="*/ 0 h 7039"/>
                <a:gd name="T70" fmla="*/ 0 w 7247"/>
                <a:gd name="T71" fmla="*/ 0 h 7039"/>
                <a:gd name="T72" fmla="*/ 0 w 7247"/>
                <a:gd name="T73" fmla="*/ 0 h 7039"/>
                <a:gd name="T74" fmla="*/ 0 w 7247"/>
                <a:gd name="T75" fmla="*/ 0 h 7039"/>
                <a:gd name="T76" fmla="*/ 0 w 7247"/>
                <a:gd name="T77" fmla="*/ 0 h 7039"/>
                <a:gd name="T78" fmla="*/ 0 w 7247"/>
                <a:gd name="T79" fmla="*/ 0 h 7039"/>
                <a:gd name="T80" fmla="*/ 0 w 7247"/>
                <a:gd name="T81" fmla="*/ 0 h 7039"/>
                <a:gd name="T82" fmla="*/ 0 w 7247"/>
                <a:gd name="T83" fmla="*/ 0 h 7039"/>
                <a:gd name="T84" fmla="*/ 0 w 7247"/>
                <a:gd name="T85" fmla="*/ 0 h 7039"/>
                <a:gd name="T86" fmla="*/ 0 w 7247"/>
                <a:gd name="T87" fmla="*/ 0 h 7039"/>
                <a:gd name="T88" fmla="*/ 0 w 7247"/>
                <a:gd name="T89" fmla="*/ 0 h 7039"/>
                <a:gd name="T90" fmla="*/ 0 w 7247"/>
                <a:gd name="T91" fmla="*/ 0 h 7039"/>
                <a:gd name="T92" fmla="*/ 0 w 7247"/>
                <a:gd name="T93" fmla="*/ 0 h 7039"/>
                <a:gd name="T94" fmla="*/ 0 w 7247"/>
                <a:gd name="T95" fmla="*/ 0 h 7039"/>
                <a:gd name="T96" fmla="*/ 0 w 7247"/>
                <a:gd name="T97" fmla="*/ 0 h 7039"/>
                <a:gd name="T98" fmla="*/ 0 w 7247"/>
                <a:gd name="T99" fmla="*/ 0 h 7039"/>
                <a:gd name="T100" fmla="*/ 0 w 7247"/>
                <a:gd name="T101" fmla="*/ 0 h 7039"/>
                <a:gd name="T102" fmla="*/ 0 w 7247"/>
                <a:gd name="T103" fmla="*/ 0 h 7039"/>
                <a:gd name="T104" fmla="*/ 0 w 7247"/>
                <a:gd name="T105" fmla="*/ 0 h 703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7247" h="7039">
                  <a:moveTo>
                    <a:pt x="2065" y="1539"/>
                  </a:moveTo>
                  <a:lnTo>
                    <a:pt x="1856" y="1497"/>
                  </a:lnTo>
                  <a:lnTo>
                    <a:pt x="1658" y="1479"/>
                  </a:lnTo>
                  <a:lnTo>
                    <a:pt x="1471" y="1481"/>
                  </a:lnTo>
                  <a:lnTo>
                    <a:pt x="1294" y="1503"/>
                  </a:lnTo>
                  <a:lnTo>
                    <a:pt x="1127" y="1544"/>
                  </a:lnTo>
                  <a:lnTo>
                    <a:pt x="973" y="1601"/>
                  </a:lnTo>
                  <a:lnTo>
                    <a:pt x="829" y="1674"/>
                  </a:lnTo>
                  <a:lnTo>
                    <a:pt x="697" y="1761"/>
                  </a:lnTo>
                  <a:lnTo>
                    <a:pt x="575" y="1863"/>
                  </a:lnTo>
                  <a:lnTo>
                    <a:pt x="465" y="1975"/>
                  </a:lnTo>
                  <a:lnTo>
                    <a:pt x="366" y="2098"/>
                  </a:lnTo>
                  <a:lnTo>
                    <a:pt x="279" y="2229"/>
                  </a:lnTo>
                  <a:lnTo>
                    <a:pt x="203" y="2370"/>
                  </a:lnTo>
                  <a:lnTo>
                    <a:pt x="140" y="2515"/>
                  </a:lnTo>
                  <a:lnTo>
                    <a:pt x="88" y="2667"/>
                  </a:lnTo>
                  <a:lnTo>
                    <a:pt x="48" y="2822"/>
                  </a:lnTo>
                  <a:lnTo>
                    <a:pt x="20" y="2980"/>
                  </a:lnTo>
                  <a:lnTo>
                    <a:pt x="4" y="3139"/>
                  </a:lnTo>
                  <a:lnTo>
                    <a:pt x="0" y="3298"/>
                  </a:lnTo>
                  <a:lnTo>
                    <a:pt x="9" y="3456"/>
                  </a:lnTo>
                  <a:lnTo>
                    <a:pt x="30" y="3610"/>
                  </a:lnTo>
                  <a:lnTo>
                    <a:pt x="64" y="3761"/>
                  </a:lnTo>
                  <a:lnTo>
                    <a:pt x="110" y="3906"/>
                  </a:lnTo>
                  <a:lnTo>
                    <a:pt x="169" y="4045"/>
                  </a:lnTo>
                  <a:lnTo>
                    <a:pt x="241" y="4176"/>
                  </a:lnTo>
                  <a:lnTo>
                    <a:pt x="325" y="4298"/>
                  </a:lnTo>
                  <a:lnTo>
                    <a:pt x="423" y="4408"/>
                  </a:lnTo>
                  <a:lnTo>
                    <a:pt x="534" y="4506"/>
                  </a:lnTo>
                  <a:lnTo>
                    <a:pt x="658" y="4593"/>
                  </a:lnTo>
                  <a:lnTo>
                    <a:pt x="796" y="4663"/>
                  </a:lnTo>
                  <a:lnTo>
                    <a:pt x="946" y="4718"/>
                  </a:lnTo>
                  <a:lnTo>
                    <a:pt x="1110" y="4756"/>
                  </a:lnTo>
                  <a:lnTo>
                    <a:pt x="1009" y="4893"/>
                  </a:lnTo>
                  <a:lnTo>
                    <a:pt x="930" y="5031"/>
                  </a:lnTo>
                  <a:lnTo>
                    <a:pt x="872" y="5171"/>
                  </a:lnTo>
                  <a:lnTo>
                    <a:pt x="836" y="5310"/>
                  </a:lnTo>
                  <a:lnTo>
                    <a:pt x="818" y="5449"/>
                  </a:lnTo>
                  <a:lnTo>
                    <a:pt x="819" y="5588"/>
                  </a:lnTo>
                  <a:lnTo>
                    <a:pt x="838" y="5723"/>
                  </a:lnTo>
                  <a:lnTo>
                    <a:pt x="872" y="5856"/>
                  </a:lnTo>
                  <a:lnTo>
                    <a:pt x="922" y="5986"/>
                  </a:lnTo>
                  <a:lnTo>
                    <a:pt x="986" y="6111"/>
                  </a:lnTo>
                  <a:lnTo>
                    <a:pt x="1062" y="6232"/>
                  </a:lnTo>
                  <a:lnTo>
                    <a:pt x="1150" y="6347"/>
                  </a:lnTo>
                  <a:lnTo>
                    <a:pt x="1250" y="6457"/>
                  </a:lnTo>
                  <a:lnTo>
                    <a:pt x="1359" y="6558"/>
                  </a:lnTo>
                  <a:lnTo>
                    <a:pt x="1476" y="6652"/>
                  </a:lnTo>
                  <a:lnTo>
                    <a:pt x="1601" y="6738"/>
                  </a:lnTo>
                  <a:lnTo>
                    <a:pt x="1732" y="6814"/>
                  </a:lnTo>
                  <a:lnTo>
                    <a:pt x="1868" y="6881"/>
                  </a:lnTo>
                  <a:lnTo>
                    <a:pt x="2008" y="6936"/>
                  </a:lnTo>
                  <a:lnTo>
                    <a:pt x="2152" y="6982"/>
                  </a:lnTo>
                  <a:lnTo>
                    <a:pt x="2297" y="7014"/>
                  </a:lnTo>
                  <a:lnTo>
                    <a:pt x="2444" y="7033"/>
                  </a:lnTo>
                  <a:lnTo>
                    <a:pt x="2589" y="7039"/>
                  </a:lnTo>
                  <a:lnTo>
                    <a:pt x="2734" y="7031"/>
                  </a:lnTo>
                  <a:lnTo>
                    <a:pt x="2877" y="7008"/>
                  </a:lnTo>
                  <a:lnTo>
                    <a:pt x="3016" y="6969"/>
                  </a:lnTo>
                  <a:lnTo>
                    <a:pt x="3150" y="6913"/>
                  </a:lnTo>
                  <a:lnTo>
                    <a:pt x="3278" y="6841"/>
                  </a:lnTo>
                  <a:lnTo>
                    <a:pt x="3400" y="6751"/>
                  </a:lnTo>
                  <a:lnTo>
                    <a:pt x="3513" y="6641"/>
                  </a:lnTo>
                  <a:lnTo>
                    <a:pt x="3618" y="6513"/>
                  </a:lnTo>
                  <a:lnTo>
                    <a:pt x="3713" y="6364"/>
                  </a:lnTo>
                  <a:lnTo>
                    <a:pt x="3833" y="6508"/>
                  </a:lnTo>
                  <a:lnTo>
                    <a:pt x="3961" y="6632"/>
                  </a:lnTo>
                  <a:lnTo>
                    <a:pt x="4095" y="6738"/>
                  </a:lnTo>
                  <a:lnTo>
                    <a:pt x="4235" y="6826"/>
                  </a:lnTo>
                  <a:lnTo>
                    <a:pt x="4380" y="6897"/>
                  </a:lnTo>
                  <a:lnTo>
                    <a:pt x="4529" y="6953"/>
                  </a:lnTo>
                  <a:lnTo>
                    <a:pt x="4680" y="6992"/>
                  </a:lnTo>
                  <a:lnTo>
                    <a:pt x="4832" y="7016"/>
                  </a:lnTo>
                  <a:lnTo>
                    <a:pt x="4985" y="7025"/>
                  </a:lnTo>
                  <a:lnTo>
                    <a:pt x="5138" y="7021"/>
                  </a:lnTo>
                  <a:lnTo>
                    <a:pt x="5290" y="7003"/>
                  </a:lnTo>
                  <a:lnTo>
                    <a:pt x="5439" y="6973"/>
                  </a:lnTo>
                  <a:lnTo>
                    <a:pt x="5584" y="6930"/>
                  </a:lnTo>
                  <a:lnTo>
                    <a:pt x="5725" y="6877"/>
                  </a:lnTo>
                  <a:lnTo>
                    <a:pt x="5860" y="6813"/>
                  </a:lnTo>
                  <a:lnTo>
                    <a:pt x="5990" y="6740"/>
                  </a:lnTo>
                  <a:lnTo>
                    <a:pt x="6112" y="6656"/>
                  </a:lnTo>
                  <a:lnTo>
                    <a:pt x="6225" y="6564"/>
                  </a:lnTo>
                  <a:lnTo>
                    <a:pt x="6329" y="6464"/>
                  </a:lnTo>
                  <a:lnTo>
                    <a:pt x="6422" y="6355"/>
                  </a:lnTo>
                  <a:lnTo>
                    <a:pt x="6504" y="6241"/>
                  </a:lnTo>
                  <a:lnTo>
                    <a:pt x="6573" y="6120"/>
                  </a:lnTo>
                  <a:lnTo>
                    <a:pt x="6629" y="5994"/>
                  </a:lnTo>
                  <a:lnTo>
                    <a:pt x="6670" y="5863"/>
                  </a:lnTo>
                  <a:lnTo>
                    <a:pt x="6696" y="5727"/>
                  </a:lnTo>
                  <a:lnTo>
                    <a:pt x="6705" y="5589"/>
                  </a:lnTo>
                  <a:lnTo>
                    <a:pt x="6697" y="5446"/>
                  </a:lnTo>
                  <a:lnTo>
                    <a:pt x="6670" y="5301"/>
                  </a:lnTo>
                  <a:lnTo>
                    <a:pt x="6624" y="5155"/>
                  </a:lnTo>
                  <a:lnTo>
                    <a:pt x="6558" y="5008"/>
                  </a:lnTo>
                  <a:lnTo>
                    <a:pt x="6469" y="4860"/>
                  </a:lnTo>
                  <a:lnTo>
                    <a:pt x="6359" y="4712"/>
                  </a:lnTo>
                  <a:lnTo>
                    <a:pt x="6519" y="4644"/>
                  </a:lnTo>
                  <a:lnTo>
                    <a:pt x="6662" y="4562"/>
                  </a:lnTo>
                  <a:lnTo>
                    <a:pt x="6789" y="4467"/>
                  </a:lnTo>
                  <a:lnTo>
                    <a:pt x="6900" y="4363"/>
                  </a:lnTo>
                  <a:lnTo>
                    <a:pt x="6993" y="4250"/>
                  </a:lnTo>
                  <a:lnTo>
                    <a:pt x="7072" y="4127"/>
                  </a:lnTo>
                  <a:lnTo>
                    <a:pt x="7135" y="3997"/>
                  </a:lnTo>
                  <a:lnTo>
                    <a:pt x="7184" y="3861"/>
                  </a:lnTo>
                  <a:lnTo>
                    <a:pt x="7218" y="3720"/>
                  </a:lnTo>
                  <a:lnTo>
                    <a:pt x="7239" y="3574"/>
                  </a:lnTo>
                  <a:lnTo>
                    <a:pt x="7247" y="3426"/>
                  </a:lnTo>
                  <a:lnTo>
                    <a:pt x="7242" y="3277"/>
                  </a:lnTo>
                  <a:lnTo>
                    <a:pt x="7225" y="3127"/>
                  </a:lnTo>
                  <a:lnTo>
                    <a:pt x="7196" y="2978"/>
                  </a:lnTo>
                  <a:lnTo>
                    <a:pt x="7155" y="2829"/>
                  </a:lnTo>
                  <a:lnTo>
                    <a:pt x="7104" y="2685"/>
                  </a:lnTo>
                  <a:lnTo>
                    <a:pt x="7043" y="2543"/>
                  </a:lnTo>
                  <a:lnTo>
                    <a:pt x="6971" y="2408"/>
                  </a:lnTo>
                  <a:lnTo>
                    <a:pt x="6890" y="2277"/>
                  </a:lnTo>
                  <a:lnTo>
                    <a:pt x="6799" y="2155"/>
                  </a:lnTo>
                  <a:lnTo>
                    <a:pt x="6701" y="2041"/>
                  </a:lnTo>
                  <a:lnTo>
                    <a:pt x="6594" y="1937"/>
                  </a:lnTo>
                  <a:lnTo>
                    <a:pt x="6480" y="1844"/>
                  </a:lnTo>
                  <a:lnTo>
                    <a:pt x="6359" y="1761"/>
                  </a:lnTo>
                  <a:lnTo>
                    <a:pt x="6231" y="1693"/>
                  </a:lnTo>
                  <a:lnTo>
                    <a:pt x="6097" y="1638"/>
                  </a:lnTo>
                  <a:lnTo>
                    <a:pt x="5956" y="1599"/>
                  </a:lnTo>
                  <a:lnTo>
                    <a:pt x="5811" y="1576"/>
                  </a:lnTo>
                  <a:lnTo>
                    <a:pt x="5661" y="1570"/>
                  </a:lnTo>
                  <a:lnTo>
                    <a:pt x="5507" y="1583"/>
                  </a:lnTo>
                  <a:lnTo>
                    <a:pt x="5349" y="1616"/>
                  </a:lnTo>
                  <a:lnTo>
                    <a:pt x="5187" y="1669"/>
                  </a:lnTo>
                  <a:lnTo>
                    <a:pt x="5206" y="1467"/>
                  </a:lnTo>
                  <a:lnTo>
                    <a:pt x="5202" y="1279"/>
                  </a:lnTo>
                  <a:lnTo>
                    <a:pt x="5177" y="1104"/>
                  </a:lnTo>
                  <a:lnTo>
                    <a:pt x="5132" y="941"/>
                  </a:lnTo>
                  <a:lnTo>
                    <a:pt x="5069" y="792"/>
                  </a:lnTo>
                  <a:lnTo>
                    <a:pt x="4989" y="656"/>
                  </a:lnTo>
                  <a:lnTo>
                    <a:pt x="4894" y="533"/>
                  </a:lnTo>
                  <a:lnTo>
                    <a:pt x="4786" y="422"/>
                  </a:lnTo>
                  <a:lnTo>
                    <a:pt x="4665" y="325"/>
                  </a:lnTo>
                  <a:lnTo>
                    <a:pt x="4534" y="240"/>
                  </a:lnTo>
                  <a:lnTo>
                    <a:pt x="4393" y="168"/>
                  </a:lnTo>
                  <a:lnTo>
                    <a:pt x="4245" y="109"/>
                  </a:lnTo>
                  <a:lnTo>
                    <a:pt x="4092" y="63"/>
                  </a:lnTo>
                  <a:lnTo>
                    <a:pt x="3934" y="29"/>
                  </a:lnTo>
                  <a:lnTo>
                    <a:pt x="3773" y="8"/>
                  </a:lnTo>
                  <a:lnTo>
                    <a:pt x="3609" y="0"/>
                  </a:lnTo>
                  <a:lnTo>
                    <a:pt x="3447" y="4"/>
                  </a:lnTo>
                  <a:lnTo>
                    <a:pt x="3286" y="20"/>
                  </a:lnTo>
                  <a:lnTo>
                    <a:pt x="3129" y="49"/>
                  </a:lnTo>
                  <a:lnTo>
                    <a:pt x="2976" y="90"/>
                  </a:lnTo>
                  <a:lnTo>
                    <a:pt x="2829" y="144"/>
                  </a:lnTo>
                  <a:lnTo>
                    <a:pt x="2690" y="211"/>
                  </a:lnTo>
                  <a:lnTo>
                    <a:pt x="2561" y="289"/>
                  </a:lnTo>
                  <a:lnTo>
                    <a:pt x="2442" y="379"/>
                  </a:lnTo>
                  <a:lnTo>
                    <a:pt x="2336" y="482"/>
                  </a:lnTo>
                  <a:lnTo>
                    <a:pt x="2243" y="597"/>
                  </a:lnTo>
                  <a:lnTo>
                    <a:pt x="2166" y="723"/>
                  </a:lnTo>
                  <a:lnTo>
                    <a:pt x="2106" y="863"/>
                  </a:lnTo>
                  <a:lnTo>
                    <a:pt x="2064" y="1014"/>
                  </a:lnTo>
                  <a:lnTo>
                    <a:pt x="2043" y="1177"/>
                  </a:lnTo>
                  <a:lnTo>
                    <a:pt x="2042" y="1352"/>
                  </a:lnTo>
                  <a:lnTo>
                    <a:pt x="2065" y="153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Freeform 45"/>
            <p:cNvSpPr>
              <a:spLocks/>
            </p:cNvSpPr>
            <p:nvPr userDrawn="1"/>
          </p:nvSpPr>
          <p:spPr bwMode="gray">
            <a:xfrm>
              <a:off x="2935" y="351"/>
              <a:ext cx="44" cy="45"/>
            </a:xfrm>
            <a:custGeom>
              <a:avLst/>
              <a:gdLst>
                <a:gd name="T0" fmla="*/ 0 w 1994"/>
                <a:gd name="T1" fmla="*/ 0 h 2000"/>
                <a:gd name="T2" fmla="*/ 0 w 1994"/>
                <a:gd name="T3" fmla="*/ 0 h 2000"/>
                <a:gd name="T4" fmla="*/ 0 w 1994"/>
                <a:gd name="T5" fmla="*/ 0 h 2000"/>
                <a:gd name="T6" fmla="*/ 0 w 1994"/>
                <a:gd name="T7" fmla="*/ 0 h 2000"/>
                <a:gd name="T8" fmla="*/ 0 w 1994"/>
                <a:gd name="T9" fmla="*/ 0 h 2000"/>
                <a:gd name="T10" fmla="*/ 0 w 1994"/>
                <a:gd name="T11" fmla="*/ 0 h 2000"/>
                <a:gd name="T12" fmla="*/ 0 w 1994"/>
                <a:gd name="T13" fmla="*/ 0 h 2000"/>
                <a:gd name="T14" fmla="*/ 0 w 1994"/>
                <a:gd name="T15" fmla="*/ 0 h 2000"/>
                <a:gd name="T16" fmla="*/ 0 w 1994"/>
                <a:gd name="T17" fmla="*/ 0 h 2000"/>
                <a:gd name="T18" fmla="*/ 0 w 1994"/>
                <a:gd name="T19" fmla="*/ 0 h 2000"/>
                <a:gd name="T20" fmla="*/ 0 w 1994"/>
                <a:gd name="T21" fmla="*/ 0 h 2000"/>
                <a:gd name="T22" fmla="*/ 0 w 1994"/>
                <a:gd name="T23" fmla="*/ 0 h 2000"/>
                <a:gd name="T24" fmla="*/ 0 w 1994"/>
                <a:gd name="T25" fmla="*/ 0 h 2000"/>
                <a:gd name="T26" fmla="*/ 0 w 1994"/>
                <a:gd name="T27" fmla="*/ 0 h 2000"/>
                <a:gd name="T28" fmla="*/ 0 w 1994"/>
                <a:gd name="T29" fmla="*/ 0 h 2000"/>
                <a:gd name="T30" fmla="*/ 0 w 1994"/>
                <a:gd name="T31" fmla="*/ 0 h 2000"/>
                <a:gd name="T32" fmla="*/ 0 w 1994"/>
                <a:gd name="T33" fmla="*/ 0 h 2000"/>
                <a:gd name="T34" fmla="*/ 0 w 1994"/>
                <a:gd name="T35" fmla="*/ 0 h 2000"/>
                <a:gd name="T36" fmla="*/ 0 w 1994"/>
                <a:gd name="T37" fmla="*/ 0 h 2000"/>
                <a:gd name="T38" fmla="*/ 0 w 1994"/>
                <a:gd name="T39" fmla="*/ 0 h 2000"/>
                <a:gd name="T40" fmla="*/ 0 w 1994"/>
                <a:gd name="T41" fmla="*/ 0 h 2000"/>
                <a:gd name="T42" fmla="*/ 0 w 1994"/>
                <a:gd name="T43" fmla="*/ 0 h 2000"/>
                <a:gd name="T44" fmla="*/ 0 w 1994"/>
                <a:gd name="T45" fmla="*/ 0 h 2000"/>
                <a:gd name="T46" fmla="*/ 0 w 1994"/>
                <a:gd name="T47" fmla="*/ 0 h 2000"/>
                <a:gd name="T48" fmla="*/ 0 w 1994"/>
                <a:gd name="T49" fmla="*/ 0 h 2000"/>
                <a:gd name="T50" fmla="*/ 0 w 1994"/>
                <a:gd name="T51" fmla="*/ 0 h 2000"/>
                <a:gd name="T52" fmla="*/ 0 w 1994"/>
                <a:gd name="T53" fmla="*/ 0 h 2000"/>
                <a:gd name="T54" fmla="*/ 0 w 1994"/>
                <a:gd name="T55" fmla="*/ 0 h 2000"/>
                <a:gd name="T56" fmla="*/ 0 w 1994"/>
                <a:gd name="T57" fmla="*/ 0 h 2000"/>
                <a:gd name="T58" fmla="*/ 0 w 1994"/>
                <a:gd name="T59" fmla="*/ 0 h 2000"/>
                <a:gd name="T60" fmla="*/ 0 w 1994"/>
                <a:gd name="T61" fmla="*/ 0 h 2000"/>
                <a:gd name="T62" fmla="*/ 0 w 1994"/>
                <a:gd name="T63" fmla="*/ 0 h 2000"/>
                <a:gd name="T64" fmla="*/ 0 w 1994"/>
                <a:gd name="T65" fmla="*/ 0 h 2000"/>
                <a:gd name="T66" fmla="*/ 0 w 1994"/>
                <a:gd name="T67" fmla="*/ 0 h 2000"/>
                <a:gd name="T68" fmla="*/ 0 w 1994"/>
                <a:gd name="T69" fmla="*/ 0 h 2000"/>
                <a:gd name="T70" fmla="*/ 0 w 1994"/>
                <a:gd name="T71" fmla="*/ 0 h 2000"/>
                <a:gd name="T72" fmla="*/ 0 w 1994"/>
                <a:gd name="T73" fmla="*/ 0 h 2000"/>
                <a:gd name="T74" fmla="*/ 0 w 1994"/>
                <a:gd name="T75" fmla="*/ 0 h 2000"/>
                <a:gd name="T76" fmla="*/ 0 w 1994"/>
                <a:gd name="T77" fmla="*/ 0 h 2000"/>
                <a:gd name="T78" fmla="*/ 0 w 1994"/>
                <a:gd name="T79" fmla="*/ 0 h 2000"/>
                <a:gd name="T80" fmla="*/ 0 w 1994"/>
                <a:gd name="T81" fmla="*/ 0 h 2000"/>
                <a:gd name="T82" fmla="*/ 0 w 1994"/>
                <a:gd name="T83" fmla="*/ 0 h 2000"/>
                <a:gd name="T84" fmla="*/ 0 w 1994"/>
                <a:gd name="T85" fmla="*/ 0 h 200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994" h="2000">
                  <a:moveTo>
                    <a:pt x="997" y="0"/>
                  </a:moveTo>
                  <a:lnTo>
                    <a:pt x="1048" y="2"/>
                  </a:lnTo>
                  <a:lnTo>
                    <a:pt x="1099" y="5"/>
                  </a:lnTo>
                  <a:lnTo>
                    <a:pt x="1149" y="12"/>
                  </a:lnTo>
                  <a:lnTo>
                    <a:pt x="1198" y="21"/>
                  </a:lnTo>
                  <a:lnTo>
                    <a:pt x="1246" y="32"/>
                  </a:lnTo>
                  <a:lnTo>
                    <a:pt x="1293" y="45"/>
                  </a:lnTo>
                  <a:lnTo>
                    <a:pt x="1339" y="61"/>
                  </a:lnTo>
                  <a:lnTo>
                    <a:pt x="1385" y="79"/>
                  </a:lnTo>
                  <a:lnTo>
                    <a:pt x="1429" y="99"/>
                  </a:lnTo>
                  <a:lnTo>
                    <a:pt x="1472" y="121"/>
                  </a:lnTo>
                  <a:lnTo>
                    <a:pt x="1514" y="145"/>
                  </a:lnTo>
                  <a:lnTo>
                    <a:pt x="1555" y="171"/>
                  </a:lnTo>
                  <a:lnTo>
                    <a:pt x="1594" y="199"/>
                  </a:lnTo>
                  <a:lnTo>
                    <a:pt x="1631" y="228"/>
                  </a:lnTo>
                  <a:lnTo>
                    <a:pt x="1667" y="260"/>
                  </a:lnTo>
                  <a:lnTo>
                    <a:pt x="1702" y="294"/>
                  </a:lnTo>
                  <a:lnTo>
                    <a:pt x="1735" y="328"/>
                  </a:lnTo>
                  <a:lnTo>
                    <a:pt x="1766" y="364"/>
                  </a:lnTo>
                  <a:lnTo>
                    <a:pt x="1796" y="402"/>
                  </a:lnTo>
                  <a:lnTo>
                    <a:pt x="1824" y="441"/>
                  </a:lnTo>
                  <a:lnTo>
                    <a:pt x="1850" y="482"/>
                  </a:lnTo>
                  <a:lnTo>
                    <a:pt x="1874" y="523"/>
                  </a:lnTo>
                  <a:lnTo>
                    <a:pt x="1896" y="567"/>
                  </a:lnTo>
                  <a:lnTo>
                    <a:pt x="1916" y="611"/>
                  </a:lnTo>
                  <a:lnTo>
                    <a:pt x="1934" y="657"/>
                  </a:lnTo>
                  <a:lnTo>
                    <a:pt x="1950" y="703"/>
                  </a:lnTo>
                  <a:lnTo>
                    <a:pt x="1963" y="750"/>
                  </a:lnTo>
                  <a:lnTo>
                    <a:pt x="1974" y="798"/>
                  </a:lnTo>
                  <a:lnTo>
                    <a:pt x="1983" y="848"/>
                  </a:lnTo>
                  <a:lnTo>
                    <a:pt x="1989" y="898"/>
                  </a:lnTo>
                  <a:lnTo>
                    <a:pt x="1993" y="948"/>
                  </a:lnTo>
                  <a:lnTo>
                    <a:pt x="1994" y="999"/>
                  </a:lnTo>
                  <a:lnTo>
                    <a:pt x="1993" y="1051"/>
                  </a:lnTo>
                  <a:lnTo>
                    <a:pt x="1989" y="1102"/>
                  </a:lnTo>
                  <a:lnTo>
                    <a:pt x="1983" y="1152"/>
                  </a:lnTo>
                  <a:lnTo>
                    <a:pt x="1974" y="1201"/>
                  </a:lnTo>
                  <a:lnTo>
                    <a:pt x="1963" y="1249"/>
                  </a:lnTo>
                  <a:lnTo>
                    <a:pt x="1950" y="1296"/>
                  </a:lnTo>
                  <a:lnTo>
                    <a:pt x="1934" y="1343"/>
                  </a:lnTo>
                  <a:lnTo>
                    <a:pt x="1916" y="1389"/>
                  </a:lnTo>
                  <a:lnTo>
                    <a:pt x="1896" y="1433"/>
                  </a:lnTo>
                  <a:lnTo>
                    <a:pt x="1874" y="1476"/>
                  </a:lnTo>
                  <a:lnTo>
                    <a:pt x="1850" y="1517"/>
                  </a:lnTo>
                  <a:lnTo>
                    <a:pt x="1824" y="1558"/>
                  </a:lnTo>
                  <a:lnTo>
                    <a:pt x="1796" y="1597"/>
                  </a:lnTo>
                  <a:lnTo>
                    <a:pt x="1766" y="1636"/>
                  </a:lnTo>
                  <a:lnTo>
                    <a:pt x="1735" y="1672"/>
                  </a:lnTo>
                  <a:lnTo>
                    <a:pt x="1702" y="1706"/>
                  </a:lnTo>
                  <a:lnTo>
                    <a:pt x="1667" y="1739"/>
                  </a:lnTo>
                  <a:lnTo>
                    <a:pt x="1631" y="1771"/>
                  </a:lnTo>
                  <a:lnTo>
                    <a:pt x="1594" y="1800"/>
                  </a:lnTo>
                  <a:lnTo>
                    <a:pt x="1555" y="1828"/>
                  </a:lnTo>
                  <a:lnTo>
                    <a:pt x="1514" y="1854"/>
                  </a:lnTo>
                  <a:lnTo>
                    <a:pt x="1472" y="1878"/>
                  </a:lnTo>
                  <a:lnTo>
                    <a:pt x="1429" y="1901"/>
                  </a:lnTo>
                  <a:lnTo>
                    <a:pt x="1385" y="1921"/>
                  </a:lnTo>
                  <a:lnTo>
                    <a:pt x="1339" y="1939"/>
                  </a:lnTo>
                  <a:lnTo>
                    <a:pt x="1293" y="1955"/>
                  </a:lnTo>
                  <a:lnTo>
                    <a:pt x="1246" y="1968"/>
                  </a:lnTo>
                  <a:lnTo>
                    <a:pt x="1198" y="1979"/>
                  </a:lnTo>
                  <a:lnTo>
                    <a:pt x="1149" y="1988"/>
                  </a:lnTo>
                  <a:lnTo>
                    <a:pt x="1099" y="1995"/>
                  </a:lnTo>
                  <a:lnTo>
                    <a:pt x="1048" y="1998"/>
                  </a:lnTo>
                  <a:lnTo>
                    <a:pt x="997" y="2000"/>
                  </a:lnTo>
                  <a:lnTo>
                    <a:pt x="946" y="1998"/>
                  </a:lnTo>
                  <a:lnTo>
                    <a:pt x="896" y="1995"/>
                  </a:lnTo>
                  <a:lnTo>
                    <a:pt x="846" y="1988"/>
                  </a:lnTo>
                  <a:lnTo>
                    <a:pt x="797" y="1979"/>
                  </a:lnTo>
                  <a:lnTo>
                    <a:pt x="749" y="1968"/>
                  </a:lnTo>
                  <a:lnTo>
                    <a:pt x="701" y="1955"/>
                  </a:lnTo>
                  <a:lnTo>
                    <a:pt x="655" y="1939"/>
                  </a:lnTo>
                  <a:lnTo>
                    <a:pt x="610" y="1921"/>
                  </a:lnTo>
                  <a:lnTo>
                    <a:pt x="566" y="1901"/>
                  </a:lnTo>
                  <a:lnTo>
                    <a:pt x="522" y="1878"/>
                  </a:lnTo>
                  <a:lnTo>
                    <a:pt x="480" y="1854"/>
                  </a:lnTo>
                  <a:lnTo>
                    <a:pt x="440" y="1828"/>
                  </a:lnTo>
                  <a:lnTo>
                    <a:pt x="401" y="1800"/>
                  </a:lnTo>
                  <a:lnTo>
                    <a:pt x="363" y="1771"/>
                  </a:lnTo>
                  <a:lnTo>
                    <a:pt x="327" y="1739"/>
                  </a:lnTo>
                  <a:lnTo>
                    <a:pt x="292" y="1706"/>
                  </a:lnTo>
                  <a:lnTo>
                    <a:pt x="259" y="1672"/>
                  </a:lnTo>
                  <a:lnTo>
                    <a:pt x="228" y="1636"/>
                  </a:lnTo>
                  <a:lnTo>
                    <a:pt x="198" y="1597"/>
                  </a:lnTo>
                  <a:lnTo>
                    <a:pt x="170" y="1558"/>
                  </a:lnTo>
                  <a:lnTo>
                    <a:pt x="144" y="1517"/>
                  </a:lnTo>
                  <a:lnTo>
                    <a:pt x="120" y="1476"/>
                  </a:lnTo>
                  <a:lnTo>
                    <a:pt x="98" y="1433"/>
                  </a:lnTo>
                  <a:lnTo>
                    <a:pt x="78" y="1389"/>
                  </a:lnTo>
                  <a:lnTo>
                    <a:pt x="60" y="1343"/>
                  </a:lnTo>
                  <a:lnTo>
                    <a:pt x="45" y="1296"/>
                  </a:lnTo>
                  <a:lnTo>
                    <a:pt x="31" y="1249"/>
                  </a:lnTo>
                  <a:lnTo>
                    <a:pt x="20" y="1201"/>
                  </a:lnTo>
                  <a:lnTo>
                    <a:pt x="11" y="1152"/>
                  </a:lnTo>
                  <a:lnTo>
                    <a:pt x="5" y="1102"/>
                  </a:lnTo>
                  <a:lnTo>
                    <a:pt x="1" y="1051"/>
                  </a:lnTo>
                  <a:lnTo>
                    <a:pt x="0" y="999"/>
                  </a:lnTo>
                  <a:lnTo>
                    <a:pt x="1" y="948"/>
                  </a:lnTo>
                  <a:lnTo>
                    <a:pt x="5" y="898"/>
                  </a:lnTo>
                  <a:lnTo>
                    <a:pt x="11" y="848"/>
                  </a:lnTo>
                  <a:lnTo>
                    <a:pt x="20" y="798"/>
                  </a:lnTo>
                  <a:lnTo>
                    <a:pt x="31" y="750"/>
                  </a:lnTo>
                  <a:lnTo>
                    <a:pt x="45" y="703"/>
                  </a:lnTo>
                  <a:lnTo>
                    <a:pt x="60" y="657"/>
                  </a:lnTo>
                  <a:lnTo>
                    <a:pt x="78" y="611"/>
                  </a:lnTo>
                  <a:lnTo>
                    <a:pt x="98" y="567"/>
                  </a:lnTo>
                  <a:lnTo>
                    <a:pt x="120" y="523"/>
                  </a:lnTo>
                  <a:lnTo>
                    <a:pt x="144" y="482"/>
                  </a:lnTo>
                  <a:lnTo>
                    <a:pt x="170" y="441"/>
                  </a:lnTo>
                  <a:lnTo>
                    <a:pt x="198" y="402"/>
                  </a:lnTo>
                  <a:lnTo>
                    <a:pt x="228" y="364"/>
                  </a:lnTo>
                  <a:lnTo>
                    <a:pt x="259" y="328"/>
                  </a:lnTo>
                  <a:lnTo>
                    <a:pt x="292" y="294"/>
                  </a:lnTo>
                  <a:lnTo>
                    <a:pt x="327" y="260"/>
                  </a:lnTo>
                  <a:lnTo>
                    <a:pt x="363" y="228"/>
                  </a:lnTo>
                  <a:lnTo>
                    <a:pt x="401" y="199"/>
                  </a:lnTo>
                  <a:lnTo>
                    <a:pt x="440" y="171"/>
                  </a:lnTo>
                  <a:lnTo>
                    <a:pt x="480" y="145"/>
                  </a:lnTo>
                  <a:lnTo>
                    <a:pt x="522" y="121"/>
                  </a:lnTo>
                  <a:lnTo>
                    <a:pt x="566" y="99"/>
                  </a:lnTo>
                  <a:lnTo>
                    <a:pt x="610" y="79"/>
                  </a:lnTo>
                  <a:lnTo>
                    <a:pt x="655" y="61"/>
                  </a:lnTo>
                  <a:lnTo>
                    <a:pt x="701" y="45"/>
                  </a:lnTo>
                  <a:lnTo>
                    <a:pt x="749" y="32"/>
                  </a:lnTo>
                  <a:lnTo>
                    <a:pt x="797" y="21"/>
                  </a:lnTo>
                  <a:lnTo>
                    <a:pt x="846" y="12"/>
                  </a:lnTo>
                  <a:lnTo>
                    <a:pt x="896" y="5"/>
                  </a:lnTo>
                  <a:lnTo>
                    <a:pt x="946" y="2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46"/>
            <p:cNvSpPr>
              <a:spLocks/>
            </p:cNvSpPr>
            <p:nvPr userDrawn="1"/>
          </p:nvSpPr>
          <p:spPr bwMode="gray">
            <a:xfrm>
              <a:off x="2836" y="419"/>
              <a:ext cx="182" cy="109"/>
            </a:xfrm>
            <a:custGeom>
              <a:avLst/>
              <a:gdLst>
                <a:gd name="T0" fmla="*/ 0 w 8197"/>
                <a:gd name="T1" fmla="*/ 0 h 4924"/>
                <a:gd name="T2" fmla="*/ 0 w 8197"/>
                <a:gd name="T3" fmla="*/ 0 h 4924"/>
                <a:gd name="T4" fmla="*/ 0 w 8197"/>
                <a:gd name="T5" fmla="*/ 0 h 4924"/>
                <a:gd name="T6" fmla="*/ 0 w 8197"/>
                <a:gd name="T7" fmla="*/ 0 h 4924"/>
                <a:gd name="T8" fmla="*/ 0 w 8197"/>
                <a:gd name="T9" fmla="*/ 0 h 4924"/>
                <a:gd name="T10" fmla="*/ 0 w 8197"/>
                <a:gd name="T11" fmla="*/ 0 h 4924"/>
                <a:gd name="T12" fmla="*/ 0 w 8197"/>
                <a:gd name="T13" fmla="*/ 0 h 4924"/>
                <a:gd name="T14" fmla="*/ 0 w 8197"/>
                <a:gd name="T15" fmla="*/ 0 h 4924"/>
                <a:gd name="T16" fmla="*/ 0 w 8197"/>
                <a:gd name="T17" fmla="*/ 0 h 4924"/>
                <a:gd name="T18" fmla="*/ 0 w 8197"/>
                <a:gd name="T19" fmla="*/ 0 h 4924"/>
                <a:gd name="T20" fmla="*/ 0 w 8197"/>
                <a:gd name="T21" fmla="*/ 0 h 4924"/>
                <a:gd name="T22" fmla="*/ 0 w 8197"/>
                <a:gd name="T23" fmla="*/ 0 h 4924"/>
                <a:gd name="T24" fmla="*/ 0 w 8197"/>
                <a:gd name="T25" fmla="*/ 0 h 4924"/>
                <a:gd name="T26" fmla="*/ 0 w 8197"/>
                <a:gd name="T27" fmla="*/ 0 h 4924"/>
                <a:gd name="T28" fmla="*/ 0 w 8197"/>
                <a:gd name="T29" fmla="*/ 0 h 4924"/>
                <a:gd name="T30" fmla="*/ 0 w 8197"/>
                <a:gd name="T31" fmla="*/ 0 h 4924"/>
                <a:gd name="T32" fmla="*/ 0 w 8197"/>
                <a:gd name="T33" fmla="*/ 0 h 4924"/>
                <a:gd name="T34" fmla="*/ 0 w 8197"/>
                <a:gd name="T35" fmla="*/ 0 h 4924"/>
                <a:gd name="T36" fmla="*/ 0 w 8197"/>
                <a:gd name="T37" fmla="*/ 0 h 4924"/>
                <a:gd name="T38" fmla="*/ 0 w 8197"/>
                <a:gd name="T39" fmla="*/ 0 h 4924"/>
                <a:gd name="T40" fmla="*/ 0 w 8197"/>
                <a:gd name="T41" fmla="*/ 0 h 4924"/>
                <a:gd name="T42" fmla="*/ 0 w 8197"/>
                <a:gd name="T43" fmla="*/ 0 h 4924"/>
                <a:gd name="T44" fmla="*/ 0 w 8197"/>
                <a:gd name="T45" fmla="*/ 0 h 4924"/>
                <a:gd name="T46" fmla="*/ 0 w 8197"/>
                <a:gd name="T47" fmla="*/ 0 h 4924"/>
                <a:gd name="T48" fmla="*/ 0 w 8197"/>
                <a:gd name="T49" fmla="*/ 0 h 4924"/>
                <a:gd name="T50" fmla="*/ 0 w 8197"/>
                <a:gd name="T51" fmla="*/ 0 h 4924"/>
                <a:gd name="T52" fmla="*/ 0 w 8197"/>
                <a:gd name="T53" fmla="*/ 0 h 4924"/>
                <a:gd name="T54" fmla="*/ 0 w 8197"/>
                <a:gd name="T55" fmla="*/ 0 h 4924"/>
                <a:gd name="T56" fmla="*/ 0 w 8197"/>
                <a:gd name="T57" fmla="*/ 0 h 4924"/>
                <a:gd name="T58" fmla="*/ 0 w 8197"/>
                <a:gd name="T59" fmla="*/ 0 h 4924"/>
                <a:gd name="T60" fmla="*/ 0 w 8197"/>
                <a:gd name="T61" fmla="*/ 0 h 4924"/>
                <a:gd name="T62" fmla="*/ 0 w 8197"/>
                <a:gd name="T63" fmla="*/ 0 h 4924"/>
                <a:gd name="T64" fmla="*/ 0 w 8197"/>
                <a:gd name="T65" fmla="*/ 0 h 4924"/>
                <a:gd name="T66" fmla="*/ 0 w 8197"/>
                <a:gd name="T67" fmla="*/ 0 h 4924"/>
                <a:gd name="T68" fmla="*/ 0 w 8197"/>
                <a:gd name="T69" fmla="*/ 0 h 4924"/>
                <a:gd name="T70" fmla="*/ 0 w 8197"/>
                <a:gd name="T71" fmla="*/ 0 h 4924"/>
                <a:gd name="T72" fmla="*/ 0 w 8197"/>
                <a:gd name="T73" fmla="*/ 0 h 4924"/>
                <a:gd name="T74" fmla="*/ 0 w 8197"/>
                <a:gd name="T75" fmla="*/ 0 h 4924"/>
                <a:gd name="T76" fmla="*/ 0 w 8197"/>
                <a:gd name="T77" fmla="*/ 0 h 4924"/>
                <a:gd name="T78" fmla="*/ 0 w 8197"/>
                <a:gd name="T79" fmla="*/ 0 h 4924"/>
                <a:gd name="T80" fmla="*/ 0 w 8197"/>
                <a:gd name="T81" fmla="*/ 0 h 4924"/>
                <a:gd name="T82" fmla="*/ 0 w 8197"/>
                <a:gd name="T83" fmla="*/ 0 h 4924"/>
                <a:gd name="T84" fmla="*/ 0 w 8197"/>
                <a:gd name="T85" fmla="*/ 0 h 4924"/>
                <a:gd name="T86" fmla="*/ 0 w 8197"/>
                <a:gd name="T87" fmla="*/ 0 h 4924"/>
                <a:gd name="T88" fmla="*/ 0 w 8197"/>
                <a:gd name="T89" fmla="*/ 0 h 4924"/>
                <a:gd name="T90" fmla="*/ 0 w 8197"/>
                <a:gd name="T91" fmla="*/ 0 h 4924"/>
                <a:gd name="T92" fmla="*/ 0 w 8197"/>
                <a:gd name="T93" fmla="*/ 0 h 4924"/>
                <a:gd name="T94" fmla="*/ 0 w 8197"/>
                <a:gd name="T95" fmla="*/ 0 h 4924"/>
                <a:gd name="T96" fmla="*/ 0 w 8197"/>
                <a:gd name="T97" fmla="*/ 0 h 4924"/>
                <a:gd name="T98" fmla="*/ 0 w 8197"/>
                <a:gd name="T99" fmla="*/ 0 h 4924"/>
                <a:gd name="T100" fmla="*/ 0 w 8197"/>
                <a:gd name="T101" fmla="*/ 0 h 4924"/>
                <a:gd name="T102" fmla="*/ 0 w 8197"/>
                <a:gd name="T103" fmla="*/ 0 h 4924"/>
                <a:gd name="T104" fmla="*/ 0 w 8197"/>
                <a:gd name="T105" fmla="*/ 0 h 492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8197" h="4924">
                  <a:moveTo>
                    <a:pt x="8197" y="1707"/>
                  </a:moveTo>
                  <a:lnTo>
                    <a:pt x="7940" y="1653"/>
                  </a:lnTo>
                  <a:lnTo>
                    <a:pt x="7678" y="1608"/>
                  </a:lnTo>
                  <a:lnTo>
                    <a:pt x="7411" y="1570"/>
                  </a:lnTo>
                  <a:lnTo>
                    <a:pt x="7142" y="1540"/>
                  </a:lnTo>
                  <a:lnTo>
                    <a:pt x="6870" y="1520"/>
                  </a:lnTo>
                  <a:lnTo>
                    <a:pt x="6594" y="1508"/>
                  </a:lnTo>
                  <a:lnTo>
                    <a:pt x="6319" y="1505"/>
                  </a:lnTo>
                  <a:lnTo>
                    <a:pt x="6042" y="1511"/>
                  </a:lnTo>
                  <a:lnTo>
                    <a:pt x="5764" y="1526"/>
                  </a:lnTo>
                  <a:lnTo>
                    <a:pt x="5487" y="1552"/>
                  </a:lnTo>
                  <a:lnTo>
                    <a:pt x="5211" y="1586"/>
                  </a:lnTo>
                  <a:lnTo>
                    <a:pt x="4936" y="1631"/>
                  </a:lnTo>
                  <a:lnTo>
                    <a:pt x="4664" y="1685"/>
                  </a:lnTo>
                  <a:lnTo>
                    <a:pt x="4394" y="1750"/>
                  </a:lnTo>
                  <a:lnTo>
                    <a:pt x="4127" y="1826"/>
                  </a:lnTo>
                  <a:lnTo>
                    <a:pt x="3865" y="1912"/>
                  </a:lnTo>
                  <a:lnTo>
                    <a:pt x="3607" y="2009"/>
                  </a:lnTo>
                  <a:lnTo>
                    <a:pt x="3353" y="2118"/>
                  </a:lnTo>
                  <a:lnTo>
                    <a:pt x="3106" y="2238"/>
                  </a:lnTo>
                  <a:lnTo>
                    <a:pt x="2866" y="2370"/>
                  </a:lnTo>
                  <a:lnTo>
                    <a:pt x="2632" y="2512"/>
                  </a:lnTo>
                  <a:lnTo>
                    <a:pt x="2405" y="2668"/>
                  </a:lnTo>
                  <a:lnTo>
                    <a:pt x="2188" y="2835"/>
                  </a:lnTo>
                  <a:lnTo>
                    <a:pt x="1979" y="3015"/>
                  </a:lnTo>
                  <a:lnTo>
                    <a:pt x="1778" y="3208"/>
                  </a:lnTo>
                  <a:lnTo>
                    <a:pt x="1589" y="3412"/>
                  </a:lnTo>
                  <a:lnTo>
                    <a:pt x="1410" y="3630"/>
                  </a:lnTo>
                  <a:lnTo>
                    <a:pt x="1242" y="3862"/>
                  </a:lnTo>
                  <a:lnTo>
                    <a:pt x="1086" y="4107"/>
                  </a:lnTo>
                  <a:lnTo>
                    <a:pt x="942" y="4365"/>
                  </a:lnTo>
                  <a:lnTo>
                    <a:pt x="811" y="4638"/>
                  </a:lnTo>
                  <a:lnTo>
                    <a:pt x="694" y="4924"/>
                  </a:lnTo>
                  <a:lnTo>
                    <a:pt x="694" y="4778"/>
                  </a:lnTo>
                  <a:lnTo>
                    <a:pt x="700" y="4632"/>
                  </a:lnTo>
                  <a:lnTo>
                    <a:pt x="711" y="4482"/>
                  </a:lnTo>
                  <a:lnTo>
                    <a:pt x="728" y="4332"/>
                  </a:lnTo>
                  <a:lnTo>
                    <a:pt x="752" y="4181"/>
                  </a:lnTo>
                  <a:lnTo>
                    <a:pt x="781" y="4030"/>
                  </a:lnTo>
                  <a:lnTo>
                    <a:pt x="815" y="3877"/>
                  </a:lnTo>
                  <a:lnTo>
                    <a:pt x="856" y="3726"/>
                  </a:lnTo>
                  <a:lnTo>
                    <a:pt x="902" y="3574"/>
                  </a:lnTo>
                  <a:lnTo>
                    <a:pt x="954" y="3423"/>
                  </a:lnTo>
                  <a:lnTo>
                    <a:pt x="1011" y="3274"/>
                  </a:lnTo>
                  <a:lnTo>
                    <a:pt x="1076" y="3125"/>
                  </a:lnTo>
                  <a:lnTo>
                    <a:pt x="1144" y="2979"/>
                  </a:lnTo>
                  <a:lnTo>
                    <a:pt x="1219" y="2835"/>
                  </a:lnTo>
                  <a:lnTo>
                    <a:pt x="1298" y="2694"/>
                  </a:lnTo>
                  <a:lnTo>
                    <a:pt x="1384" y="2554"/>
                  </a:lnTo>
                  <a:lnTo>
                    <a:pt x="1474" y="2420"/>
                  </a:lnTo>
                  <a:lnTo>
                    <a:pt x="1570" y="2287"/>
                  </a:lnTo>
                  <a:lnTo>
                    <a:pt x="1672" y="2160"/>
                  </a:lnTo>
                  <a:lnTo>
                    <a:pt x="1779" y="2035"/>
                  </a:lnTo>
                  <a:lnTo>
                    <a:pt x="1892" y="1917"/>
                  </a:lnTo>
                  <a:lnTo>
                    <a:pt x="2010" y="1802"/>
                  </a:lnTo>
                  <a:lnTo>
                    <a:pt x="2132" y="1694"/>
                  </a:lnTo>
                  <a:lnTo>
                    <a:pt x="2260" y="1591"/>
                  </a:lnTo>
                  <a:lnTo>
                    <a:pt x="2394" y="1493"/>
                  </a:lnTo>
                  <a:lnTo>
                    <a:pt x="2532" y="1403"/>
                  </a:lnTo>
                  <a:lnTo>
                    <a:pt x="2676" y="1319"/>
                  </a:lnTo>
                  <a:lnTo>
                    <a:pt x="2825" y="1241"/>
                  </a:lnTo>
                  <a:lnTo>
                    <a:pt x="2979" y="1172"/>
                  </a:lnTo>
                  <a:lnTo>
                    <a:pt x="3137" y="1110"/>
                  </a:lnTo>
                  <a:lnTo>
                    <a:pt x="3301" y="1057"/>
                  </a:lnTo>
                  <a:lnTo>
                    <a:pt x="3471" y="1012"/>
                  </a:lnTo>
                  <a:lnTo>
                    <a:pt x="3437" y="975"/>
                  </a:lnTo>
                  <a:lnTo>
                    <a:pt x="3394" y="939"/>
                  </a:lnTo>
                  <a:lnTo>
                    <a:pt x="3342" y="903"/>
                  </a:lnTo>
                  <a:lnTo>
                    <a:pt x="3283" y="867"/>
                  </a:lnTo>
                  <a:lnTo>
                    <a:pt x="3216" y="832"/>
                  </a:lnTo>
                  <a:lnTo>
                    <a:pt x="3141" y="797"/>
                  </a:lnTo>
                  <a:lnTo>
                    <a:pt x="3060" y="763"/>
                  </a:lnTo>
                  <a:lnTo>
                    <a:pt x="2971" y="729"/>
                  </a:lnTo>
                  <a:lnTo>
                    <a:pt x="2877" y="697"/>
                  </a:lnTo>
                  <a:lnTo>
                    <a:pt x="2777" y="666"/>
                  </a:lnTo>
                  <a:lnTo>
                    <a:pt x="2672" y="636"/>
                  </a:lnTo>
                  <a:lnTo>
                    <a:pt x="2561" y="608"/>
                  </a:lnTo>
                  <a:lnTo>
                    <a:pt x="2446" y="582"/>
                  </a:lnTo>
                  <a:lnTo>
                    <a:pt x="2328" y="557"/>
                  </a:lnTo>
                  <a:lnTo>
                    <a:pt x="2206" y="535"/>
                  </a:lnTo>
                  <a:lnTo>
                    <a:pt x="2081" y="515"/>
                  </a:lnTo>
                  <a:lnTo>
                    <a:pt x="1953" y="497"/>
                  </a:lnTo>
                  <a:lnTo>
                    <a:pt x="1822" y="482"/>
                  </a:lnTo>
                  <a:lnTo>
                    <a:pt x="1690" y="468"/>
                  </a:lnTo>
                  <a:lnTo>
                    <a:pt x="1557" y="458"/>
                  </a:lnTo>
                  <a:lnTo>
                    <a:pt x="1422" y="451"/>
                  </a:lnTo>
                  <a:lnTo>
                    <a:pt x="1287" y="447"/>
                  </a:lnTo>
                  <a:lnTo>
                    <a:pt x="1152" y="447"/>
                  </a:lnTo>
                  <a:lnTo>
                    <a:pt x="1017" y="450"/>
                  </a:lnTo>
                  <a:lnTo>
                    <a:pt x="883" y="457"/>
                  </a:lnTo>
                  <a:lnTo>
                    <a:pt x="750" y="467"/>
                  </a:lnTo>
                  <a:lnTo>
                    <a:pt x="619" y="483"/>
                  </a:lnTo>
                  <a:lnTo>
                    <a:pt x="490" y="501"/>
                  </a:lnTo>
                  <a:lnTo>
                    <a:pt x="363" y="524"/>
                  </a:lnTo>
                  <a:lnTo>
                    <a:pt x="239" y="551"/>
                  </a:lnTo>
                  <a:lnTo>
                    <a:pt x="117" y="583"/>
                  </a:lnTo>
                  <a:lnTo>
                    <a:pt x="0" y="620"/>
                  </a:lnTo>
                  <a:lnTo>
                    <a:pt x="158" y="544"/>
                  </a:lnTo>
                  <a:lnTo>
                    <a:pt x="319" y="472"/>
                  </a:lnTo>
                  <a:lnTo>
                    <a:pt x="480" y="405"/>
                  </a:lnTo>
                  <a:lnTo>
                    <a:pt x="643" y="344"/>
                  </a:lnTo>
                  <a:lnTo>
                    <a:pt x="806" y="288"/>
                  </a:lnTo>
                  <a:lnTo>
                    <a:pt x="970" y="237"/>
                  </a:lnTo>
                  <a:lnTo>
                    <a:pt x="1135" y="190"/>
                  </a:lnTo>
                  <a:lnTo>
                    <a:pt x="1299" y="149"/>
                  </a:lnTo>
                  <a:lnTo>
                    <a:pt x="1463" y="113"/>
                  </a:lnTo>
                  <a:lnTo>
                    <a:pt x="1627" y="81"/>
                  </a:lnTo>
                  <a:lnTo>
                    <a:pt x="1790" y="55"/>
                  </a:lnTo>
                  <a:lnTo>
                    <a:pt x="1953" y="34"/>
                  </a:lnTo>
                  <a:lnTo>
                    <a:pt x="2114" y="18"/>
                  </a:lnTo>
                  <a:lnTo>
                    <a:pt x="2273" y="7"/>
                  </a:lnTo>
                  <a:lnTo>
                    <a:pt x="2431" y="1"/>
                  </a:lnTo>
                  <a:lnTo>
                    <a:pt x="2587" y="0"/>
                  </a:lnTo>
                  <a:lnTo>
                    <a:pt x="2741" y="4"/>
                  </a:lnTo>
                  <a:lnTo>
                    <a:pt x="2892" y="13"/>
                  </a:lnTo>
                  <a:lnTo>
                    <a:pt x="3040" y="27"/>
                  </a:lnTo>
                  <a:lnTo>
                    <a:pt x="3185" y="45"/>
                  </a:lnTo>
                  <a:lnTo>
                    <a:pt x="3327" y="69"/>
                  </a:lnTo>
                  <a:lnTo>
                    <a:pt x="3466" y="98"/>
                  </a:lnTo>
                  <a:lnTo>
                    <a:pt x="3601" y="132"/>
                  </a:lnTo>
                  <a:lnTo>
                    <a:pt x="3731" y="171"/>
                  </a:lnTo>
                  <a:lnTo>
                    <a:pt x="3857" y="216"/>
                  </a:lnTo>
                  <a:lnTo>
                    <a:pt x="3979" y="264"/>
                  </a:lnTo>
                  <a:lnTo>
                    <a:pt x="4096" y="318"/>
                  </a:lnTo>
                  <a:lnTo>
                    <a:pt x="4207" y="377"/>
                  </a:lnTo>
                  <a:lnTo>
                    <a:pt x="4314" y="441"/>
                  </a:lnTo>
                  <a:lnTo>
                    <a:pt x="4415" y="511"/>
                  </a:lnTo>
                  <a:lnTo>
                    <a:pt x="4509" y="584"/>
                  </a:lnTo>
                  <a:lnTo>
                    <a:pt x="4598" y="663"/>
                  </a:lnTo>
                  <a:lnTo>
                    <a:pt x="4716" y="663"/>
                  </a:lnTo>
                  <a:lnTo>
                    <a:pt x="4837" y="665"/>
                  </a:lnTo>
                  <a:lnTo>
                    <a:pt x="4958" y="667"/>
                  </a:lnTo>
                  <a:lnTo>
                    <a:pt x="5082" y="670"/>
                  </a:lnTo>
                  <a:lnTo>
                    <a:pt x="5206" y="675"/>
                  </a:lnTo>
                  <a:lnTo>
                    <a:pt x="5330" y="681"/>
                  </a:lnTo>
                  <a:lnTo>
                    <a:pt x="5455" y="689"/>
                  </a:lnTo>
                  <a:lnTo>
                    <a:pt x="5581" y="698"/>
                  </a:lnTo>
                  <a:lnTo>
                    <a:pt x="5707" y="708"/>
                  </a:lnTo>
                  <a:lnTo>
                    <a:pt x="5832" y="721"/>
                  </a:lnTo>
                  <a:lnTo>
                    <a:pt x="5959" y="736"/>
                  </a:lnTo>
                  <a:lnTo>
                    <a:pt x="6084" y="753"/>
                  </a:lnTo>
                  <a:lnTo>
                    <a:pt x="6208" y="772"/>
                  </a:lnTo>
                  <a:lnTo>
                    <a:pt x="6332" y="793"/>
                  </a:lnTo>
                  <a:lnTo>
                    <a:pt x="6455" y="817"/>
                  </a:lnTo>
                  <a:lnTo>
                    <a:pt x="6576" y="843"/>
                  </a:lnTo>
                  <a:lnTo>
                    <a:pt x="6697" y="872"/>
                  </a:lnTo>
                  <a:lnTo>
                    <a:pt x="6816" y="903"/>
                  </a:lnTo>
                  <a:lnTo>
                    <a:pt x="6932" y="938"/>
                  </a:lnTo>
                  <a:lnTo>
                    <a:pt x="7047" y="975"/>
                  </a:lnTo>
                  <a:lnTo>
                    <a:pt x="7160" y="1017"/>
                  </a:lnTo>
                  <a:lnTo>
                    <a:pt x="7270" y="1060"/>
                  </a:lnTo>
                  <a:lnTo>
                    <a:pt x="7377" y="1108"/>
                  </a:lnTo>
                  <a:lnTo>
                    <a:pt x="7483" y="1158"/>
                  </a:lnTo>
                  <a:lnTo>
                    <a:pt x="7585" y="1213"/>
                  </a:lnTo>
                  <a:lnTo>
                    <a:pt x="7683" y="1271"/>
                  </a:lnTo>
                  <a:lnTo>
                    <a:pt x="7779" y="1334"/>
                  </a:lnTo>
                  <a:lnTo>
                    <a:pt x="7870" y="1400"/>
                  </a:lnTo>
                  <a:lnTo>
                    <a:pt x="7958" y="1470"/>
                  </a:lnTo>
                  <a:lnTo>
                    <a:pt x="8042" y="1544"/>
                  </a:lnTo>
                  <a:lnTo>
                    <a:pt x="8122" y="1624"/>
                  </a:lnTo>
                  <a:lnTo>
                    <a:pt x="8197" y="170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47"/>
            <p:cNvSpPr>
              <a:spLocks/>
            </p:cNvSpPr>
            <p:nvPr userDrawn="1"/>
          </p:nvSpPr>
          <p:spPr bwMode="gray">
            <a:xfrm>
              <a:off x="3023" y="288"/>
              <a:ext cx="161" cy="156"/>
            </a:xfrm>
            <a:custGeom>
              <a:avLst/>
              <a:gdLst>
                <a:gd name="T0" fmla="*/ 0 w 7247"/>
                <a:gd name="T1" fmla="*/ 0 h 7040"/>
                <a:gd name="T2" fmla="*/ 0 w 7247"/>
                <a:gd name="T3" fmla="*/ 0 h 7040"/>
                <a:gd name="T4" fmla="*/ 0 w 7247"/>
                <a:gd name="T5" fmla="*/ 0 h 7040"/>
                <a:gd name="T6" fmla="*/ 0 w 7247"/>
                <a:gd name="T7" fmla="*/ 0 h 7040"/>
                <a:gd name="T8" fmla="*/ 0 w 7247"/>
                <a:gd name="T9" fmla="*/ 0 h 7040"/>
                <a:gd name="T10" fmla="*/ 0 w 7247"/>
                <a:gd name="T11" fmla="*/ 0 h 7040"/>
                <a:gd name="T12" fmla="*/ 0 w 7247"/>
                <a:gd name="T13" fmla="*/ 0 h 7040"/>
                <a:gd name="T14" fmla="*/ 0 w 7247"/>
                <a:gd name="T15" fmla="*/ 0 h 7040"/>
                <a:gd name="T16" fmla="*/ 0 w 7247"/>
                <a:gd name="T17" fmla="*/ 0 h 7040"/>
                <a:gd name="T18" fmla="*/ 0 w 7247"/>
                <a:gd name="T19" fmla="*/ 0 h 7040"/>
                <a:gd name="T20" fmla="*/ 0 w 7247"/>
                <a:gd name="T21" fmla="*/ 0 h 7040"/>
                <a:gd name="T22" fmla="*/ 0 w 7247"/>
                <a:gd name="T23" fmla="*/ 0 h 7040"/>
                <a:gd name="T24" fmla="*/ 0 w 7247"/>
                <a:gd name="T25" fmla="*/ 0 h 7040"/>
                <a:gd name="T26" fmla="*/ 0 w 7247"/>
                <a:gd name="T27" fmla="*/ 0 h 7040"/>
                <a:gd name="T28" fmla="*/ 0 w 7247"/>
                <a:gd name="T29" fmla="*/ 0 h 7040"/>
                <a:gd name="T30" fmla="*/ 0 w 7247"/>
                <a:gd name="T31" fmla="*/ 0 h 7040"/>
                <a:gd name="T32" fmla="*/ 0 w 7247"/>
                <a:gd name="T33" fmla="*/ 0 h 7040"/>
                <a:gd name="T34" fmla="*/ 0 w 7247"/>
                <a:gd name="T35" fmla="*/ 0 h 7040"/>
                <a:gd name="T36" fmla="*/ 0 w 7247"/>
                <a:gd name="T37" fmla="*/ 0 h 7040"/>
                <a:gd name="T38" fmla="*/ 0 w 7247"/>
                <a:gd name="T39" fmla="*/ 0 h 7040"/>
                <a:gd name="T40" fmla="*/ 0 w 7247"/>
                <a:gd name="T41" fmla="*/ 0 h 7040"/>
                <a:gd name="T42" fmla="*/ 0 w 7247"/>
                <a:gd name="T43" fmla="*/ 0 h 7040"/>
                <a:gd name="T44" fmla="*/ 0 w 7247"/>
                <a:gd name="T45" fmla="*/ 0 h 7040"/>
                <a:gd name="T46" fmla="*/ 0 w 7247"/>
                <a:gd name="T47" fmla="*/ 0 h 7040"/>
                <a:gd name="T48" fmla="*/ 0 w 7247"/>
                <a:gd name="T49" fmla="*/ 0 h 7040"/>
                <a:gd name="T50" fmla="*/ 0 w 7247"/>
                <a:gd name="T51" fmla="*/ 0 h 7040"/>
                <a:gd name="T52" fmla="*/ 0 w 7247"/>
                <a:gd name="T53" fmla="*/ 0 h 7040"/>
                <a:gd name="T54" fmla="*/ 0 w 7247"/>
                <a:gd name="T55" fmla="*/ 0 h 7040"/>
                <a:gd name="T56" fmla="*/ 0 w 7247"/>
                <a:gd name="T57" fmla="*/ 0 h 7040"/>
                <a:gd name="T58" fmla="*/ 0 w 7247"/>
                <a:gd name="T59" fmla="*/ 0 h 7040"/>
                <a:gd name="T60" fmla="*/ 0 w 7247"/>
                <a:gd name="T61" fmla="*/ 0 h 7040"/>
                <a:gd name="T62" fmla="*/ 0 w 7247"/>
                <a:gd name="T63" fmla="*/ 0 h 7040"/>
                <a:gd name="T64" fmla="*/ 0 w 7247"/>
                <a:gd name="T65" fmla="*/ 0 h 7040"/>
                <a:gd name="T66" fmla="*/ 0 w 7247"/>
                <a:gd name="T67" fmla="*/ 0 h 7040"/>
                <a:gd name="T68" fmla="*/ 0 w 7247"/>
                <a:gd name="T69" fmla="*/ 0 h 7040"/>
                <a:gd name="T70" fmla="*/ 0 w 7247"/>
                <a:gd name="T71" fmla="*/ 0 h 7040"/>
                <a:gd name="T72" fmla="*/ 0 w 7247"/>
                <a:gd name="T73" fmla="*/ 0 h 7040"/>
                <a:gd name="T74" fmla="*/ 0 w 7247"/>
                <a:gd name="T75" fmla="*/ 0 h 7040"/>
                <a:gd name="T76" fmla="*/ 0 w 7247"/>
                <a:gd name="T77" fmla="*/ 0 h 7040"/>
                <a:gd name="T78" fmla="*/ 0 w 7247"/>
                <a:gd name="T79" fmla="*/ 0 h 7040"/>
                <a:gd name="T80" fmla="*/ 0 w 7247"/>
                <a:gd name="T81" fmla="*/ 0 h 7040"/>
                <a:gd name="T82" fmla="*/ 0 w 7247"/>
                <a:gd name="T83" fmla="*/ 0 h 7040"/>
                <a:gd name="T84" fmla="*/ 0 w 7247"/>
                <a:gd name="T85" fmla="*/ 0 h 7040"/>
                <a:gd name="T86" fmla="*/ 0 w 7247"/>
                <a:gd name="T87" fmla="*/ 0 h 7040"/>
                <a:gd name="T88" fmla="*/ 0 w 7247"/>
                <a:gd name="T89" fmla="*/ 0 h 7040"/>
                <a:gd name="T90" fmla="*/ 0 w 7247"/>
                <a:gd name="T91" fmla="*/ 0 h 7040"/>
                <a:gd name="T92" fmla="*/ 0 w 7247"/>
                <a:gd name="T93" fmla="*/ 0 h 7040"/>
                <a:gd name="T94" fmla="*/ 0 w 7247"/>
                <a:gd name="T95" fmla="*/ 0 h 7040"/>
                <a:gd name="T96" fmla="*/ 0 w 7247"/>
                <a:gd name="T97" fmla="*/ 0 h 7040"/>
                <a:gd name="T98" fmla="*/ 0 w 7247"/>
                <a:gd name="T99" fmla="*/ 0 h 7040"/>
                <a:gd name="T100" fmla="*/ 0 w 7247"/>
                <a:gd name="T101" fmla="*/ 0 h 7040"/>
                <a:gd name="T102" fmla="*/ 0 w 7247"/>
                <a:gd name="T103" fmla="*/ 0 h 7040"/>
                <a:gd name="T104" fmla="*/ 0 w 7247"/>
                <a:gd name="T105" fmla="*/ 0 h 704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7247" h="7040">
                  <a:moveTo>
                    <a:pt x="2064" y="1540"/>
                  </a:moveTo>
                  <a:lnTo>
                    <a:pt x="1855" y="1499"/>
                  </a:lnTo>
                  <a:lnTo>
                    <a:pt x="1658" y="1479"/>
                  </a:lnTo>
                  <a:lnTo>
                    <a:pt x="1470" y="1482"/>
                  </a:lnTo>
                  <a:lnTo>
                    <a:pt x="1293" y="1505"/>
                  </a:lnTo>
                  <a:lnTo>
                    <a:pt x="1127" y="1545"/>
                  </a:lnTo>
                  <a:lnTo>
                    <a:pt x="973" y="1602"/>
                  </a:lnTo>
                  <a:lnTo>
                    <a:pt x="829" y="1675"/>
                  </a:lnTo>
                  <a:lnTo>
                    <a:pt x="696" y="1763"/>
                  </a:lnTo>
                  <a:lnTo>
                    <a:pt x="574" y="1863"/>
                  </a:lnTo>
                  <a:lnTo>
                    <a:pt x="464" y="1975"/>
                  </a:lnTo>
                  <a:lnTo>
                    <a:pt x="365" y="2098"/>
                  </a:lnTo>
                  <a:lnTo>
                    <a:pt x="278" y="2230"/>
                  </a:lnTo>
                  <a:lnTo>
                    <a:pt x="203" y="2370"/>
                  </a:lnTo>
                  <a:lnTo>
                    <a:pt x="139" y="2516"/>
                  </a:lnTo>
                  <a:lnTo>
                    <a:pt x="87" y="2668"/>
                  </a:lnTo>
                  <a:lnTo>
                    <a:pt x="47" y="2822"/>
                  </a:lnTo>
                  <a:lnTo>
                    <a:pt x="19" y="2981"/>
                  </a:lnTo>
                  <a:lnTo>
                    <a:pt x="4" y="3140"/>
                  </a:lnTo>
                  <a:lnTo>
                    <a:pt x="0" y="3298"/>
                  </a:lnTo>
                  <a:lnTo>
                    <a:pt x="9" y="3456"/>
                  </a:lnTo>
                  <a:lnTo>
                    <a:pt x="30" y="3611"/>
                  </a:lnTo>
                  <a:lnTo>
                    <a:pt x="63" y="3762"/>
                  </a:lnTo>
                  <a:lnTo>
                    <a:pt x="110" y="3907"/>
                  </a:lnTo>
                  <a:lnTo>
                    <a:pt x="169" y="4046"/>
                  </a:lnTo>
                  <a:lnTo>
                    <a:pt x="240" y="4176"/>
                  </a:lnTo>
                  <a:lnTo>
                    <a:pt x="325" y="4298"/>
                  </a:lnTo>
                  <a:lnTo>
                    <a:pt x="422" y="4408"/>
                  </a:lnTo>
                  <a:lnTo>
                    <a:pt x="533" y="4508"/>
                  </a:lnTo>
                  <a:lnTo>
                    <a:pt x="658" y="4593"/>
                  </a:lnTo>
                  <a:lnTo>
                    <a:pt x="795" y="4664"/>
                  </a:lnTo>
                  <a:lnTo>
                    <a:pt x="946" y="4718"/>
                  </a:lnTo>
                  <a:lnTo>
                    <a:pt x="1110" y="4757"/>
                  </a:lnTo>
                  <a:lnTo>
                    <a:pt x="1008" y="4893"/>
                  </a:lnTo>
                  <a:lnTo>
                    <a:pt x="929" y="5032"/>
                  </a:lnTo>
                  <a:lnTo>
                    <a:pt x="872" y="5171"/>
                  </a:lnTo>
                  <a:lnTo>
                    <a:pt x="835" y="5311"/>
                  </a:lnTo>
                  <a:lnTo>
                    <a:pt x="818" y="5450"/>
                  </a:lnTo>
                  <a:lnTo>
                    <a:pt x="819" y="5588"/>
                  </a:lnTo>
                  <a:lnTo>
                    <a:pt x="837" y="5723"/>
                  </a:lnTo>
                  <a:lnTo>
                    <a:pt x="872" y="5857"/>
                  </a:lnTo>
                  <a:lnTo>
                    <a:pt x="922" y="5986"/>
                  </a:lnTo>
                  <a:lnTo>
                    <a:pt x="985" y="6112"/>
                  </a:lnTo>
                  <a:lnTo>
                    <a:pt x="1062" y="6233"/>
                  </a:lnTo>
                  <a:lnTo>
                    <a:pt x="1150" y="6349"/>
                  </a:lnTo>
                  <a:lnTo>
                    <a:pt x="1249" y="6457"/>
                  </a:lnTo>
                  <a:lnTo>
                    <a:pt x="1358" y="6559"/>
                  </a:lnTo>
                  <a:lnTo>
                    <a:pt x="1476" y="6653"/>
                  </a:lnTo>
                  <a:lnTo>
                    <a:pt x="1600" y="6739"/>
                  </a:lnTo>
                  <a:lnTo>
                    <a:pt x="1731" y="6815"/>
                  </a:lnTo>
                  <a:lnTo>
                    <a:pt x="1867" y="6881"/>
                  </a:lnTo>
                  <a:lnTo>
                    <a:pt x="2008" y="6938"/>
                  </a:lnTo>
                  <a:lnTo>
                    <a:pt x="2151" y="6982"/>
                  </a:lnTo>
                  <a:lnTo>
                    <a:pt x="2297" y="7014"/>
                  </a:lnTo>
                  <a:lnTo>
                    <a:pt x="2443" y="7034"/>
                  </a:lnTo>
                  <a:lnTo>
                    <a:pt x="2589" y="7040"/>
                  </a:lnTo>
                  <a:lnTo>
                    <a:pt x="2734" y="7032"/>
                  </a:lnTo>
                  <a:lnTo>
                    <a:pt x="2876" y="7009"/>
                  </a:lnTo>
                  <a:lnTo>
                    <a:pt x="3015" y="6970"/>
                  </a:lnTo>
                  <a:lnTo>
                    <a:pt x="3149" y="6915"/>
                  </a:lnTo>
                  <a:lnTo>
                    <a:pt x="3278" y="6841"/>
                  </a:lnTo>
                  <a:lnTo>
                    <a:pt x="3399" y="6751"/>
                  </a:lnTo>
                  <a:lnTo>
                    <a:pt x="3513" y="6643"/>
                  </a:lnTo>
                  <a:lnTo>
                    <a:pt x="3617" y="6514"/>
                  </a:lnTo>
                  <a:lnTo>
                    <a:pt x="3712" y="6366"/>
                  </a:lnTo>
                  <a:lnTo>
                    <a:pt x="3833" y="6508"/>
                  </a:lnTo>
                  <a:lnTo>
                    <a:pt x="3961" y="6633"/>
                  </a:lnTo>
                  <a:lnTo>
                    <a:pt x="4095" y="6739"/>
                  </a:lnTo>
                  <a:lnTo>
                    <a:pt x="4235" y="6827"/>
                  </a:lnTo>
                  <a:lnTo>
                    <a:pt x="4380" y="6899"/>
                  </a:lnTo>
                  <a:lnTo>
                    <a:pt x="4528" y="6953"/>
                  </a:lnTo>
                  <a:lnTo>
                    <a:pt x="4680" y="6992"/>
                  </a:lnTo>
                  <a:lnTo>
                    <a:pt x="4832" y="7016"/>
                  </a:lnTo>
                  <a:lnTo>
                    <a:pt x="4985" y="7026"/>
                  </a:lnTo>
                  <a:lnTo>
                    <a:pt x="5138" y="7021"/>
                  </a:lnTo>
                  <a:lnTo>
                    <a:pt x="5289" y="7004"/>
                  </a:lnTo>
                  <a:lnTo>
                    <a:pt x="5439" y="6974"/>
                  </a:lnTo>
                  <a:lnTo>
                    <a:pt x="5584" y="6932"/>
                  </a:lnTo>
                  <a:lnTo>
                    <a:pt x="5725" y="6878"/>
                  </a:lnTo>
                  <a:lnTo>
                    <a:pt x="5860" y="6814"/>
                  </a:lnTo>
                  <a:lnTo>
                    <a:pt x="5989" y="6740"/>
                  </a:lnTo>
                  <a:lnTo>
                    <a:pt x="6111" y="6657"/>
                  </a:lnTo>
                  <a:lnTo>
                    <a:pt x="6225" y="6564"/>
                  </a:lnTo>
                  <a:lnTo>
                    <a:pt x="6329" y="6464"/>
                  </a:lnTo>
                  <a:lnTo>
                    <a:pt x="6422" y="6357"/>
                  </a:lnTo>
                  <a:lnTo>
                    <a:pt x="6504" y="6242"/>
                  </a:lnTo>
                  <a:lnTo>
                    <a:pt x="6573" y="6121"/>
                  </a:lnTo>
                  <a:lnTo>
                    <a:pt x="6629" y="5995"/>
                  </a:lnTo>
                  <a:lnTo>
                    <a:pt x="6670" y="5864"/>
                  </a:lnTo>
                  <a:lnTo>
                    <a:pt x="6696" y="5728"/>
                  </a:lnTo>
                  <a:lnTo>
                    <a:pt x="6705" y="5589"/>
                  </a:lnTo>
                  <a:lnTo>
                    <a:pt x="6697" y="5447"/>
                  </a:lnTo>
                  <a:lnTo>
                    <a:pt x="6670" y="5303"/>
                  </a:lnTo>
                  <a:lnTo>
                    <a:pt x="6624" y="5156"/>
                  </a:lnTo>
                  <a:lnTo>
                    <a:pt x="6557" y="5009"/>
                  </a:lnTo>
                  <a:lnTo>
                    <a:pt x="6469" y="4861"/>
                  </a:lnTo>
                  <a:lnTo>
                    <a:pt x="6358" y="4713"/>
                  </a:lnTo>
                  <a:lnTo>
                    <a:pt x="6519" y="4644"/>
                  </a:lnTo>
                  <a:lnTo>
                    <a:pt x="6662" y="4562"/>
                  </a:lnTo>
                  <a:lnTo>
                    <a:pt x="6788" y="4469"/>
                  </a:lnTo>
                  <a:lnTo>
                    <a:pt x="6898" y="4364"/>
                  </a:lnTo>
                  <a:lnTo>
                    <a:pt x="6992" y="4250"/>
                  </a:lnTo>
                  <a:lnTo>
                    <a:pt x="7071" y="4127"/>
                  </a:lnTo>
                  <a:lnTo>
                    <a:pt x="7135" y="3998"/>
                  </a:lnTo>
                  <a:lnTo>
                    <a:pt x="7183" y="3861"/>
                  </a:lnTo>
                  <a:lnTo>
                    <a:pt x="7218" y="3720"/>
                  </a:lnTo>
                  <a:lnTo>
                    <a:pt x="7239" y="3575"/>
                  </a:lnTo>
                  <a:lnTo>
                    <a:pt x="7247" y="3428"/>
                  </a:lnTo>
                  <a:lnTo>
                    <a:pt x="7242" y="3278"/>
                  </a:lnTo>
                  <a:lnTo>
                    <a:pt x="7224" y="3128"/>
                  </a:lnTo>
                  <a:lnTo>
                    <a:pt x="7195" y="2978"/>
                  </a:lnTo>
                  <a:lnTo>
                    <a:pt x="7155" y="2830"/>
                  </a:lnTo>
                  <a:lnTo>
                    <a:pt x="7104" y="2685"/>
                  </a:lnTo>
                  <a:lnTo>
                    <a:pt x="7042" y="2544"/>
                  </a:lnTo>
                  <a:lnTo>
                    <a:pt x="6970" y="2408"/>
                  </a:lnTo>
                  <a:lnTo>
                    <a:pt x="6889" y="2278"/>
                  </a:lnTo>
                  <a:lnTo>
                    <a:pt x="6799" y="2156"/>
                  </a:lnTo>
                  <a:lnTo>
                    <a:pt x="6700" y="2042"/>
                  </a:lnTo>
                  <a:lnTo>
                    <a:pt x="6594" y="1937"/>
                  </a:lnTo>
                  <a:lnTo>
                    <a:pt x="6480" y="1844"/>
                  </a:lnTo>
                  <a:lnTo>
                    <a:pt x="6359" y="1763"/>
                  </a:lnTo>
                  <a:lnTo>
                    <a:pt x="6231" y="1693"/>
                  </a:lnTo>
                  <a:lnTo>
                    <a:pt x="6096" y="1639"/>
                  </a:lnTo>
                  <a:lnTo>
                    <a:pt x="5956" y="1599"/>
                  </a:lnTo>
                  <a:lnTo>
                    <a:pt x="5811" y="1576"/>
                  </a:lnTo>
                  <a:lnTo>
                    <a:pt x="5661" y="1571"/>
                  </a:lnTo>
                  <a:lnTo>
                    <a:pt x="5507" y="1584"/>
                  </a:lnTo>
                  <a:lnTo>
                    <a:pt x="5348" y="1616"/>
                  </a:lnTo>
                  <a:lnTo>
                    <a:pt x="5187" y="1670"/>
                  </a:lnTo>
                  <a:lnTo>
                    <a:pt x="5206" y="1468"/>
                  </a:lnTo>
                  <a:lnTo>
                    <a:pt x="5202" y="1280"/>
                  </a:lnTo>
                  <a:lnTo>
                    <a:pt x="5176" y="1104"/>
                  </a:lnTo>
                  <a:lnTo>
                    <a:pt x="5132" y="941"/>
                  </a:lnTo>
                  <a:lnTo>
                    <a:pt x="5068" y="793"/>
                  </a:lnTo>
                  <a:lnTo>
                    <a:pt x="4989" y="656"/>
                  </a:lnTo>
                  <a:lnTo>
                    <a:pt x="4894" y="533"/>
                  </a:lnTo>
                  <a:lnTo>
                    <a:pt x="4785" y="423"/>
                  </a:lnTo>
                  <a:lnTo>
                    <a:pt x="4665" y="325"/>
                  </a:lnTo>
                  <a:lnTo>
                    <a:pt x="4533" y="241"/>
                  </a:lnTo>
                  <a:lnTo>
                    <a:pt x="4393" y="169"/>
                  </a:lnTo>
                  <a:lnTo>
                    <a:pt x="4245" y="109"/>
                  </a:lnTo>
                  <a:lnTo>
                    <a:pt x="4091" y="63"/>
                  </a:lnTo>
                  <a:lnTo>
                    <a:pt x="3933" y="30"/>
                  </a:lnTo>
                  <a:lnTo>
                    <a:pt x="3771" y="9"/>
                  </a:lnTo>
                  <a:lnTo>
                    <a:pt x="3609" y="0"/>
                  </a:lnTo>
                  <a:lnTo>
                    <a:pt x="3447" y="4"/>
                  </a:lnTo>
                  <a:lnTo>
                    <a:pt x="3286" y="20"/>
                  </a:lnTo>
                  <a:lnTo>
                    <a:pt x="3129" y="49"/>
                  </a:lnTo>
                  <a:lnTo>
                    <a:pt x="2975" y="91"/>
                  </a:lnTo>
                  <a:lnTo>
                    <a:pt x="2829" y="145"/>
                  </a:lnTo>
                  <a:lnTo>
                    <a:pt x="2690" y="211"/>
                  </a:lnTo>
                  <a:lnTo>
                    <a:pt x="2560" y="289"/>
                  </a:lnTo>
                  <a:lnTo>
                    <a:pt x="2442" y="379"/>
                  </a:lnTo>
                  <a:lnTo>
                    <a:pt x="2335" y="483"/>
                  </a:lnTo>
                  <a:lnTo>
                    <a:pt x="2243" y="597"/>
                  </a:lnTo>
                  <a:lnTo>
                    <a:pt x="2165" y="725"/>
                  </a:lnTo>
                  <a:lnTo>
                    <a:pt x="2105" y="863"/>
                  </a:lnTo>
                  <a:lnTo>
                    <a:pt x="2063" y="1015"/>
                  </a:lnTo>
                  <a:lnTo>
                    <a:pt x="2041" y="1177"/>
                  </a:lnTo>
                  <a:lnTo>
                    <a:pt x="2041" y="1353"/>
                  </a:lnTo>
                  <a:lnTo>
                    <a:pt x="2064" y="15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48"/>
            <p:cNvSpPr>
              <a:spLocks/>
            </p:cNvSpPr>
            <p:nvPr userDrawn="1"/>
          </p:nvSpPr>
          <p:spPr bwMode="gray">
            <a:xfrm>
              <a:off x="2931" y="346"/>
              <a:ext cx="45" cy="45"/>
            </a:xfrm>
            <a:custGeom>
              <a:avLst/>
              <a:gdLst>
                <a:gd name="T0" fmla="*/ 0 w 1994"/>
                <a:gd name="T1" fmla="*/ 0 h 1999"/>
                <a:gd name="T2" fmla="*/ 0 w 1994"/>
                <a:gd name="T3" fmla="*/ 0 h 1999"/>
                <a:gd name="T4" fmla="*/ 0 w 1994"/>
                <a:gd name="T5" fmla="*/ 0 h 1999"/>
                <a:gd name="T6" fmla="*/ 0 w 1994"/>
                <a:gd name="T7" fmla="*/ 0 h 1999"/>
                <a:gd name="T8" fmla="*/ 0 w 1994"/>
                <a:gd name="T9" fmla="*/ 0 h 1999"/>
                <a:gd name="T10" fmla="*/ 0 w 1994"/>
                <a:gd name="T11" fmla="*/ 0 h 1999"/>
                <a:gd name="T12" fmla="*/ 0 w 1994"/>
                <a:gd name="T13" fmla="*/ 0 h 1999"/>
                <a:gd name="T14" fmla="*/ 0 w 1994"/>
                <a:gd name="T15" fmla="*/ 0 h 1999"/>
                <a:gd name="T16" fmla="*/ 0 w 1994"/>
                <a:gd name="T17" fmla="*/ 0 h 1999"/>
                <a:gd name="T18" fmla="*/ 0 w 1994"/>
                <a:gd name="T19" fmla="*/ 0 h 1999"/>
                <a:gd name="T20" fmla="*/ 0 w 1994"/>
                <a:gd name="T21" fmla="*/ 0 h 1999"/>
                <a:gd name="T22" fmla="*/ 0 w 1994"/>
                <a:gd name="T23" fmla="*/ 0 h 1999"/>
                <a:gd name="T24" fmla="*/ 0 w 1994"/>
                <a:gd name="T25" fmla="*/ 0 h 1999"/>
                <a:gd name="T26" fmla="*/ 0 w 1994"/>
                <a:gd name="T27" fmla="*/ 0 h 1999"/>
                <a:gd name="T28" fmla="*/ 0 w 1994"/>
                <a:gd name="T29" fmla="*/ 0 h 1999"/>
                <a:gd name="T30" fmla="*/ 0 w 1994"/>
                <a:gd name="T31" fmla="*/ 0 h 1999"/>
                <a:gd name="T32" fmla="*/ 0 w 1994"/>
                <a:gd name="T33" fmla="*/ 0 h 1999"/>
                <a:gd name="T34" fmla="*/ 0 w 1994"/>
                <a:gd name="T35" fmla="*/ 0 h 1999"/>
                <a:gd name="T36" fmla="*/ 0 w 1994"/>
                <a:gd name="T37" fmla="*/ 0 h 1999"/>
                <a:gd name="T38" fmla="*/ 0 w 1994"/>
                <a:gd name="T39" fmla="*/ 0 h 1999"/>
                <a:gd name="T40" fmla="*/ 0 w 1994"/>
                <a:gd name="T41" fmla="*/ 0 h 1999"/>
                <a:gd name="T42" fmla="*/ 0 w 1994"/>
                <a:gd name="T43" fmla="*/ 0 h 1999"/>
                <a:gd name="T44" fmla="*/ 0 w 1994"/>
                <a:gd name="T45" fmla="*/ 0 h 1999"/>
                <a:gd name="T46" fmla="*/ 0 w 1994"/>
                <a:gd name="T47" fmla="*/ 0 h 1999"/>
                <a:gd name="T48" fmla="*/ 0 w 1994"/>
                <a:gd name="T49" fmla="*/ 0 h 1999"/>
                <a:gd name="T50" fmla="*/ 0 w 1994"/>
                <a:gd name="T51" fmla="*/ 0 h 1999"/>
                <a:gd name="T52" fmla="*/ 0 w 1994"/>
                <a:gd name="T53" fmla="*/ 0 h 1999"/>
                <a:gd name="T54" fmla="*/ 0 w 1994"/>
                <a:gd name="T55" fmla="*/ 0 h 1999"/>
                <a:gd name="T56" fmla="*/ 0 w 1994"/>
                <a:gd name="T57" fmla="*/ 0 h 1999"/>
                <a:gd name="T58" fmla="*/ 0 w 1994"/>
                <a:gd name="T59" fmla="*/ 0 h 1999"/>
                <a:gd name="T60" fmla="*/ 0 w 1994"/>
                <a:gd name="T61" fmla="*/ 0 h 1999"/>
                <a:gd name="T62" fmla="*/ 0 w 1994"/>
                <a:gd name="T63" fmla="*/ 0 h 1999"/>
                <a:gd name="T64" fmla="*/ 0 w 1994"/>
                <a:gd name="T65" fmla="*/ 0 h 1999"/>
                <a:gd name="T66" fmla="*/ 0 w 1994"/>
                <a:gd name="T67" fmla="*/ 0 h 1999"/>
                <a:gd name="T68" fmla="*/ 0 w 1994"/>
                <a:gd name="T69" fmla="*/ 0 h 1999"/>
                <a:gd name="T70" fmla="*/ 0 w 1994"/>
                <a:gd name="T71" fmla="*/ 0 h 1999"/>
                <a:gd name="T72" fmla="*/ 0 w 1994"/>
                <a:gd name="T73" fmla="*/ 0 h 1999"/>
                <a:gd name="T74" fmla="*/ 0 w 1994"/>
                <a:gd name="T75" fmla="*/ 0 h 1999"/>
                <a:gd name="T76" fmla="*/ 0 w 1994"/>
                <a:gd name="T77" fmla="*/ 0 h 1999"/>
                <a:gd name="T78" fmla="*/ 0 w 1994"/>
                <a:gd name="T79" fmla="*/ 0 h 1999"/>
                <a:gd name="T80" fmla="*/ 0 w 1994"/>
                <a:gd name="T81" fmla="*/ 0 h 1999"/>
                <a:gd name="T82" fmla="*/ 0 w 1994"/>
                <a:gd name="T83" fmla="*/ 0 h 1999"/>
                <a:gd name="T84" fmla="*/ 0 w 1994"/>
                <a:gd name="T85" fmla="*/ 0 h 199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994" h="1999">
                  <a:moveTo>
                    <a:pt x="997" y="0"/>
                  </a:moveTo>
                  <a:lnTo>
                    <a:pt x="1048" y="1"/>
                  </a:lnTo>
                  <a:lnTo>
                    <a:pt x="1098" y="5"/>
                  </a:lnTo>
                  <a:lnTo>
                    <a:pt x="1148" y="11"/>
                  </a:lnTo>
                  <a:lnTo>
                    <a:pt x="1197" y="20"/>
                  </a:lnTo>
                  <a:lnTo>
                    <a:pt x="1245" y="31"/>
                  </a:lnTo>
                  <a:lnTo>
                    <a:pt x="1293" y="45"/>
                  </a:lnTo>
                  <a:lnTo>
                    <a:pt x="1339" y="60"/>
                  </a:lnTo>
                  <a:lnTo>
                    <a:pt x="1384" y="78"/>
                  </a:lnTo>
                  <a:lnTo>
                    <a:pt x="1428" y="98"/>
                  </a:lnTo>
                  <a:lnTo>
                    <a:pt x="1471" y="120"/>
                  </a:lnTo>
                  <a:lnTo>
                    <a:pt x="1513" y="144"/>
                  </a:lnTo>
                  <a:lnTo>
                    <a:pt x="1554" y="170"/>
                  </a:lnTo>
                  <a:lnTo>
                    <a:pt x="1593" y="198"/>
                  </a:lnTo>
                  <a:lnTo>
                    <a:pt x="1631" y="229"/>
                  </a:lnTo>
                  <a:lnTo>
                    <a:pt x="1667" y="260"/>
                  </a:lnTo>
                  <a:lnTo>
                    <a:pt x="1702" y="293"/>
                  </a:lnTo>
                  <a:lnTo>
                    <a:pt x="1735" y="328"/>
                  </a:lnTo>
                  <a:lnTo>
                    <a:pt x="1766" y="364"/>
                  </a:lnTo>
                  <a:lnTo>
                    <a:pt x="1796" y="401"/>
                  </a:lnTo>
                  <a:lnTo>
                    <a:pt x="1824" y="441"/>
                  </a:lnTo>
                  <a:lnTo>
                    <a:pt x="1850" y="482"/>
                  </a:lnTo>
                  <a:lnTo>
                    <a:pt x="1874" y="524"/>
                  </a:lnTo>
                  <a:lnTo>
                    <a:pt x="1896" y="567"/>
                  </a:lnTo>
                  <a:lnTo>
                    <a:pt x="1916" y="611"/>
                  </a:lnTo>
                  <a:lnTo>
                    <a:pt x="1934" y="656"/>
                  </a:lnTo>
                  <a:lnTo>
                    <a:pt x="1949" y="702"/>
                  </a:lnTo>
                  <a:lnTo>
                    <a:pt x="1963" y="750"/>
                  </a:lnTo>
                  <a:lnTo>
                    <a:pt x="1974" y="799"/>
                  </a:lnTo>
                  <a:lnTo>
                    <a:pt x="1983" y="848"/>
                  </a:lnTo>
                  <a:lnTo>
                    <a:pt x="1989" y="897"/>
                  </a:lnTo>
                  <a:lnTo>
                    <a:pt x="1993" y="948"/>
                  </a:lnTo>
                  <a:lnTo>
                    <a:pt x="1994" y="999"/>
                  </a:lnTo>
                  <a:lnTo>
                    <a:pt x="1993" y="1051"/>
                  </a:lnTo>
                  <a:lnTo>
                    <a:pt x="1989" y="1102"/>
                  </a:lnTo>
                  <a:lnTo>
                    <a:pt x="1983" y="1151"/>
                  </a:lnTo>
                  <a:lnTo>
                    <a:pt x="1974" y="1200"/>
                  </a:lnTo>
                  <a:lnTo>
                    <a:pt x="1963" y="1248"/>
                  </a:lnTo>
                  <a:lnTo>
                    <a:pt x="1949" y="1297"/>
                  </a:lnTo>
                  <a:lnTo>
                    <a:pt x="1934" y="1343"/>
                  </a:lnTo>
                  <a:lnTo>
                    <a:pt x="1916" y="1388"/>
                  </a:lnTo>
                  <a:lnTo>
                    <a:pt x="1896" y="1432"/>
                  </a:lnTo>
                  <a:lnTo>
                    <a:pt x="1874" y="1475"/>
                  </a:lnTo>
                  <a:lnTo>
                    <a:pt x="1850" y="1517"/>
                  </a:lnTo>
                  <a:lnTo>
                    <a:pt x="1824" y="1557"/>
                  </a:lnTo>
                  <a:lnTo>
                    <a:pt x="1796" y="1597"/>
                  </a:lnTo>
                  <a:lnTo>
                    <a:pt x="1766" y="1635"/>
                  </a:lnTo>
                  <a:lnTo>
                    <a:pt x="1735" y="1671"/>
                  </a:lnTo>
                  <a:lnTo>
                    <a:pt x="1702" y="1706"/>
                  </a:lnTo>
                  <a:lnTo>
                    <a:pt x="1667" y="1739"/>
                  </a:lnTo>
                  <a:lnTo>
                    <a:pt x="1631" y="1770"/>
                  </a:lnTo>
                  <a:lnTo>
                    <a:pt x="1593" y="1800"/>
                  </a:lnTo>
                  <a:lnTo>
                    <a:pt x="1554" y="1829"/>
                  </a:lnTo>
                  <a:lnTo>
                    <a:pt x="1513" y="1855"/>
                  </a:lnTo>
                  <a:lnTo>
                    <a:pt x="1471" y="1879"/>
                  </a:lnTo>
                  <a:lnTo>
                    <a:pt x="1428" y="1901"/>
                  </a:lnTo>
                  <a:lnTo>
                    <a:pt x="1384" y="1921"/>
                  </a:lnTo>
                  <a:lnTo>
                    <a:pt x="1339" y="1939"/>
                  </a:lnTo>
                  <a:lnTo>
                    <a:pt x="1293" y="1954"/>
                  </a:lnTo>
                  <a:lnTo>
                    <a:pt x="1245" y="1968"/>
                  </a:lnTo>
                  <a:lnTo>
                    <a:pt x="1197" y="1979"/>
                  </a:lnTo>
                  <a:lnTo>
                    <a:pt x="1148" y="1988"/>
                  </a:lnTo>
                  <a:lnTo>
                    <a:pt x="1098" y="1994"/>
                  </a:lnTo>
                  <a:lnTo>
                    <a:pt x="1048" y="1998"/>
                  </a:lnTo>
                  <a:lnTo>
                    <a:pt x="997" y="1999"/>
                  </a:lnTo>
                  <a:lnTo>
                    <a:pt x="946" y="1998"/>
                  </a:lnTo>
                  <a:lnTo>
                    <a:pt x="895" y="1994"/>
                  </a:lnTo>
                  <a:lnTo>
                    <a:pt x="846" y="1988"/>
                  </a:lnTo>
                  <a:lnTo>
                    <a:pt x="797" y="1979"/>
                  </a:lnTo>
                  <a:lnTo>
                    <a:pt x="748" y="1968"/>
                  </a:lnTo>
                  <a:lnTo>
                    <a:pt x="700" y="1954"/>
                  </a:lnTo>
                  <a:lnTo>
                    <a:pt x="654" y="1939"/>
                  </a:lnTo>
                  <a:lnTo>
                    <a:pt x="609" y="1921"/>
                  </a:lnTo>
                  <a:lnTo>
                    <a:pt x="565" y="1901"/>
                  </a:lnTo>
                  <a:lnTo>
                    <a:pt x="522" y="1879"/>
                  </a:lnTo>
                  <a:lnTo>
                    <a:pt x="480" y="1855"/>
                  </a:lnTo>
                  <a:lnTo>
                    <a:pt x="439" y="1829"/>
                  </a:lnTo>
                  <a:lnTo>
                    <a:pt x="400" y="1800"/>
                  </a:lnTo>
                  <a:lnTo>
                    <a:pt x="363" y="1770"/>
                  </a:lnTo>
                  <a:lnTo>
                    <a:pt x="327" y="1739"/>
                  </a:lnTo>
                  <a:lnTo>
                    <a:pt x="292" y="1706"/>
                  </a:lnTo>
                  <a:lnTo>
                    <a:pt x="259" y="1671"/>
                  </a:lnTo>
                  <a:lnTo>
                    <a:pt x="228" y="1635"/>
                  </a:lnTo>
                  <a:lnTo>
                    <a:pt x="198" y="1597"/>
                  </a:lnTo>
                  <a:lnTo>
                    <a:pt x="170" y="1557"/>
                  </a:lnTo>
                  <a:lnTo>
                    <a:pt x="144" y="1517"/>
                  </a:lnTo>
                  <a:lnTo>
                    <a:pt x="120" y="1475"/>
                  </a:lnTo>
                  <a:lnTo>
                    <a:pt x="98" y="1432"/>
                  </a:lnTo>
                  <a:lnTo>
                    <a:pt x="78" y="1388"/>
                  </a:lnTo>
                  <a:lnTo>
                    <a:pt x="60" y="1343"/>
                  </a:lnTo>
                  <a:lnTo>
                    <a:pt x="45" y="1297"/>
                  </a:lnTo>
                  <a:lnTo>
                    <a:pt x="31" y="1248"/>
                  </a:lnTo>
                  <a:lnTo>
                    <a:pt x="20" y="1200"/>
                  </a:lnTo>
                  <a:lnTo>
                    <a:pt x="11" y="1151"/>
                  </a:lnTo>
                  <a:lnTo>
                    <a:pt x="5" y="1102"/>
                  </a:lnTo>
                  <a:lnTo>
                    <a:pt x="1" y="1051"/>
                  </a:lnTo>
                  <a:lnTo>
                    <a:pt x="0" y="999"/>
                  </a:lnTo>
                  <a:lnTo>
                    <a:pt x="1" y="948"/>
                  </a:lnTo>
                  <a:lnTo>
                    <a:pt x="5" y="897"/>
                  </a:lnTo>
                  <a:lnTo>
                    <a:pt x="11" y="848"/>
                  </a:lnTo>
                  <a:lnTo>
                    <a:pt x="20" y="799"/>
                  </a:lnTo>
                  <a:lnTo>
                    <a:pt x="31" y="750"/>
                  </a:lnTo>
                  <a:lnTo>
                    <a:pt x="45" y="702"/>
                  </a:lnTo>
                  <a:lnTo>
                    <a:pt x="60" y="656"/>
                  </a:lnTo>
                  <a:lnTo>
                    <a:pt x="78" y="611"/>
                  </a:lnTo>
                  <a:lnTo>
                    <a:pt x="98" y="567"/>
                  </a:lnTo>
                  <a:lnTo>
                    <a:pt x="120" y="524"/>
                  </a:lnTo>
                  <a:lnTo>
                    <a:pt x="144" y="482"/>
                  </a:lnTo>
                  <a:lnTo>
                    <a:pt x="170" y="441"/>
                  </a:lnTo>
                  <a:lnTo>
                    <a:pt x="198" y="401"/>
                  </a:lnTo>
                  <a:lnTo>
                    <a:pt x="228" y="364"/>
                  </a:lnTo>
                  <a:lnTo>
                    <a:pt x="259" y="328"/>
                  </a:lnTo>
                  <a:lnTo>
                    <a:pt x="292" y="293"/>
                  </a:lnTo>
                  <a:lnTo>
                    <a:pt x="327" y="260"/>
                  </a:lnTo>
                  <a:lnTo>
                    <a:pt x="363" y="229"/>
                  </a:lnTo>
                  <a:lnTo>
                    <a:pt x="400" y="198"/>
                  </a:lnTo>
                  <a:lnTo>
                    <a:pt x="439" y="170"/>
                  </a:lnTo>
                  <a:lnTo>
                    <a:pt x="480" y="144"/>
                  </a:lnTo>
                  <a:lnTo>
                    <a:pt x="522" y="120"/>
                  </a:lnTo>
                  <a:lnTo>
                    <a:pt x="565" y="98"/>
                  </a:lnTo>
                  <a:lnTo>
                    <a:pt x="609" y="78"/>
                  </a:lnTo>
                  <a:lnTo>
                    <a:pt x="654" y="60"/>
                  </a:lnTo>
                  <a:lnTo>
                    <a:pt x="700" y="45"/>
                  </a:lnTo>
                  <a:lnTo>
                    <a:pt x="748" y="31"/>
                  </a:lnTo>
                  <a:lnTo>
                    <a:pt x="797" y="20"/>
                  </a:lnTo>
                  <a:lnTo>
                    <a:pt x="846" y="11"/>
                  </a:lnTo>
                  <a:lnTo>
                    <a:pt x="895" y="5"/>
                  </a:lnTo>
                  <a:lnTo>
                    <a:pt x="946" y="1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49"/>
            <p:cNvSpPr>
              <a:spLocks/>
            </p:cNvSpPr>
            <p:nvPr userDrawn="1"/>
          </p:nvSpPr>
          <p:spPr bwMode="gray">
            <a:xfrm>
              <a:off x="2832" y="414"/>
              <a:ext cx="182" cy="109"/>
            </a:xfrm>
            <a:custGeom>
              <a:avLst/>
              <a:gdLst>
                <a:gd name="T0" fmla="*/ 0 w 8197"/>
                <a:gd name="T1" fmla="*/ 0 h 4924"/>
                <a:gd name="T2" fmla="*/ 0 w 8197"/>
                <a:gd name="T3" fmla="*/ 0 h 4924"/>
                <a:gd name="T4" fmla="*/ 0 w 8197"/>
                <a:gd name="T5" fmla="*/ 0 h 4924"/>
                <a:gd name="T6" fmla="*/ 0 w 8197"/>
                <a:gd name="T7" fmla="*/ 0 h 4924"/>
                <a:gd name="T8" fmla="*/ 0 w 8197"/>
                <a:gd name="T9" fmla="*/ 0 h 4924"/>
                <a:gd name="T10" fmla="*/ 0 w 8197"/>
                <a:gd name="T11" fmla="*/ 0 h 4924"/>
                <a:gd name="T12" fmla="*/ 0 w 8197"/>
                <a:gd name="T13" fmla="*/ 0 h 4924"/>
                <a:gd name="T14" fmla="*/ 0 w 8197"/>
                <a:gd name="T15" fmla="*/ 0 h 4924"/>
                <a:gd name="T16" fmla="*/ 0 w 8197"/>
                <a:gd name="T17" fmla="*/ 0 h 4924"/>
                <a:gd name="T18" fmla="*/ 0 w 8197"/>
                <a:gd name="T19" fmla="*/ 0 h 4924"/>
                <a:gd name="T20" fmla="*/ 0 w 8197"/>
                <a:gd name="T21" fmla="*/ 0 h 4924"/>
                <a:gd name="T22" fmla="*/ 0 w 8197"/>
                <a:gd name="T23" fmla="*/ 0 h 4924"/>
                <a:gd name="T24" fmla="*/ 0 w 8197"/>
                <a:gd name="T25" fmla="*/ 0 h 4924"/>
                <a:gd name="T26" fmla="*/ 0 w 8197"/>
                <a:gd name="T27" fmla="*/ 0 h 4924"/>
                <a:gd name="T28" fmla="*/ 0 w 8197"/>
                <a:gd name="T29" fmla="*/ 0 h 4924"/>
                <a:gd name="T30" fmla="*/ 0 w 8197"/>
                <a:gd name="T31" fmla="*/ 0 h 4924"/>
                <a:gd name="T32" fmla="*/ 0 w 8197"/>
                <a:gd name="T33" fmla="*/ 0 h 4924"/>
                <a:gd name="T34" fmla="*/ 0 w 8197"/>
                <a:gd name="T35" fmla="*/ 0 h 4924"/>
                <a:gd name="T36" fmla="*/ 0 w 8197"/>
                <a:gd name="T37" fmla="*/ 0 h 4924"/>
                <a:gd name="T38" fmla="*/ 0 w 8197"/>
                <a:gd name="T39" fmla="*/ 0 h 4924"/>
                <a:gd name="T40" fmla="*/ 0 w 8197"/>
                <a:gd name="T41" fmla="*/ 0 h 4924"/>
                <a:gd name="T42" fmla="*/ 0 w 8197"/>
                <a:gd name="T43" fmla="*/ 0 h 4924"/>
                <a:gd name="T44" fmla="*/ 0 w 8197"/>
                <a:gd name="T45" fmla="*/ 0 h 4924"/>
                <a:gd name="T46" fmla="*/ 0 w 8197"/>
                <a:gd name="T47" fmla="*/ 0 h 4924"/>
                <a:gd name="T48" fmla="*/ 0 w 8197"/>
                <a:gd name="T49" fmla="*/ 0 h 4924"/>
                <a:gd name="T50" fmla="*/ 0 w 8197"/>
                <a:gd name="T51" fmla="*/ 0 h 4924"/>
                <a:gd name="T52" fmla="*/ 0 w 8197"/>
                <a:gd name="T53" fmla="*/ 0 h 4924"/>
                <a:gd name="T54" fmla="*/ 0 w 8197"/>
                <a:gd name="T55" fmla="*/ 0 h 4924"/>
                <a:gd name="T56" fmla="*/ 0 w 8197"/>
                <a:gd name="T57" fmla="*/ 0 h 4924"/>
                <a:gd name="T58" fmla="*/ 0 w 8197"/>
                <a:gd name="T59" fmla="*/ 0 h 4924"/>
                <a:gd name="T60" fmla="*/ 0 w 8197"/>
                <a:gd name="T61" fmla="*/ 0 h 4924"/>
                <a:gd name="T62" fmla="*/ 0 w 8197"/>
                <a:gd name="T63" fmla="*/ 0 h 4924"/>
                <a:gd name="T64" fmla="*/ 0 w 8197"/>
                <a:gd name="T65" fmla="*/ 0 h 4924"/>
                <a:gd name="T66" fmla="*/ 0 w 8197"/>
                <a:gd name="T67" fmla="*/ 0 h 4924"/>
                <a:gd name="T68" fmla="*/ 0 w 8197"/>
                <a:gd name="T69" fmla="*/ 0 h 4924"/>
                <a:gd name="T70" fmla="*/ 0 w 8197"/>
                <a:gd name="T71" fmla="*/ 0 h 4924"/>
                <a:gd name="T72" fmla="*/ 0 w 8197"/>
                <a:gd name="T73" fmla="*/ 0 h 4924"/>
                <a:gd name="T74" fmla="*/ 0 w 8197"/>
                <a:gd name="T75" fmla="*/ 0 h 4924"/>
                <a:gd name="T76" fmla="*/ 0 w 8197"/>
                <a:gd name="T77" fmla="*/ 0 h 4924"/>
                <a:gd name="T78" fmla="*/ 0 w 8197"/>
                <a:gd name="T79" fmla="*/ 0 h 4924"/>
                <a:gd name="T80" fmla="*/ 0 w 8197"/>
                <a:gd name="T81" fmla="*/ 0 h 4924"/>
                <a:gd name="T82" fmla="*/ 0 w 8197"/>
                <a:gd name="T83" fmla="*/ 0 h 4924"/>
                <a:gd name="T84" fmla="*/ 0 w 8197"/>
                <a:gd name="T85" fmla="*/ 0 h 4924"/>
                <a:gd name="T86" fmla="*/ 0 w 8197"/>
                <a:gd name="T87" fmla="*/ 0 h 4924"/>
                <a:gd name="T88" fmla="*/ 0 w 8197"/>
                <a:gd name="T89" fmla="*/ 0 h 4924"/>
                <a:gd name="T90" fmla="*/ 0 w 8197"/>
                <a:gd name="T91" fmla="*/ 0 h 4924"/>
                <a:gd name="T92" fmla="*/ 0 w 8197"/>
                <a:gd name="T93" fmla="*/ 0 h 4924"/>
                <a:gd name="T94" fmla="*/ 0 w 8197"/>
                <a:gd name="T95" fmla="*/ 0 h 4924"/>
                <a:gd name="T96" fmla="*/ 0 w 8197"/>
                <a:gd name="T97" fmla="*/ 0 h 4924"/>
                <a:gd name="T98" fmla="*/ 0 w 8197"/>
                <a:gd name="T99" fmla="*/ 0 h 4924"/>
                <a:gd name="T100" fmla="*/ 0 w 8197"/>
                <a:gd name="T101" fmla="*/ 0 h 4924"/>
                <a:gd name="T102" fmla="*/ 0 w 8197"/>
                <a:gd name="T103" fmla="*/ 0 h 4924"/>
                <a:gd name="T104" fmla="*/ 0 w 8197"/>
                <a:gd name="T105" fmla="*/ 0 h 492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8197" h="4924">
                  <a:moveTo>
                    <a:pt x="8197" y="1707"/>
                  </a:moveTo>
                  <a:lnTo>
                    <a:pt x="7939" y="1654"/>
                  </a:lnTo>
                  <a:lnTo>
                    <a:pt x="7678" y="1608"/>
                  </a:lnTo>
                  <a:lnTo>
                    <a:pt x="7411" y="1571"/>
                  </a:lnTo>
                  <a:lnTo>
                    <a:pt x="7141" y="1542"/>
                  </a:lnTo>
                  <a:lnTo>
                    <a:pt x="6869" y="1521"/>
                  </a:lnTo>
                  <a:lnTo>
                    <a:pt x="6594" y="1509"/>
                  </a:lnTo>
                  <a:lnTo>
                    <a:pt x="6318" y="1506"/>
                  </a:lnTo>
                  <a:lnTo>
                    <a:pt x="6042" y="1512"/>
                  </a:lnTo>
                  <a:lnTo>
                    <a:pt x="5764" y="1527"/>
                  </a:lnTo>
                  <a:lnTo>
                    <a:pt x="5487" y="1552"/>
                  </a:lnTo>
                  <a:lnTo>
                    <a:pt x="5211" y="1587"/>
                  </a:lnTo>
                  <a:lnTo>
                    <a:pt x="4936" y="1631"/>
                  </a:lnTo>
                  <a:lnTo>
                    <a:pt x="4663" y="1686"/>
                  </a:lnTo>
                  <a:lnTo>
                    <a:pt x="4393" y="1750"/>
                  </a:lnTo>
                  <a:lnTo>
                    <a:pt x="4127" y="1827"/>
                  </a:lnTo>
                  <a:lnTo>
                    <a:pt x="3864" y="1913"/>
                  </a:lnTo>
                  <a:lnTo>
                    <a:pt x="3607" y="2010"/>
                  </a:lnTo>
                  <a:lnTo>
                    <a:pt x="3353" y="2119"/>
                  </a:lnTo>
                  <a:lnTo>
                    <a:pt x="3106" y="2238"/>
                  </a:lnTo>
                  <a:lnTo>
                    <a:pt x="2866" y="2370"/>
                  </a:lnTo>
                  <a:lnTo>
                    <a:pt x="2631" y="2513"/>
                  </a:lnTo>
                  <a:lnTo>
                    <a:pt x="2405" y="2668"/>
                  </a:lnTo>
                  <a:lnTo>
                    <a:pt x="2187" y="2835"/>
                  </a:lnTo>
                  <a:lnTo>
                    <a:pt x="1977" y="3015"/>
                  </a:lnTo>
                  <a:lnTo>
                    <a:pt x="1778" y="3208"/>
                  </a:lnTo>
                  <a:lnTo>
                    <a:pt x="1588" y="3414"/>
                  </a:lnTo>
                  <a:lnTo>
                    <a:pt x="1409" y="3631"/>
                  </a:lnTo>
                  <a:lnTo>
                    <a:pt x="1242" y="3862"/>
                  </a:lnTo>
                  <a:lnTo>
                    <a:pt x="1085" y="4107"/>
                  </a:lnTo>
                  <a:lnTo>
                    <a:pt x="941" y="4366"/>
                  </a:lnTo>
                  <a:lnTo>
                    <a:pt x="811" y="4638"/>
                  </a:lnTo>
                  <a:lnTo>
                    <a:pt x="694" y="4924"/>
                  </a:lnTo>
                  <a:lnTo>
                    <a:pt x="694" y="4780"/>
                  </a:lnTo>
                  <a:lnTo>
                    <a:pt x="699" y="4632"/>
                  </a:lnTo>
                  <a:lnTo>
                    <a:pt x="711" y="4484"/>
                  </a:lnTo>
                  <a:lnTo>
                    <a:pt x="728" y="4333"/>
                  </a:lnTo>
                  <a:lnTo>
                    <a:pt x="751" y="4181"/>
                  </a:lnTo>
                  <a:lnTo>
                    <a:pt x="780" y="4030"/>
                  </a:lnTo>
                  <a:lnTo>
                    <a:pt x="815" y="3878"/>
                  </a:lnTo>
                  <a:lnTo>
                    <a:pt x="856" y="3726"/>
                  </a:lnTo>
                  <a:lnTo>
                    <a:pt x="902" y="3574"/>
                  </a:lnTo>
                  <a:lnTo>
                    <a:pt x="954" y="3424"/>
                  </a:lnTo>
                  <a:lnTo>
                    <a:pt x="1011" y="3274"/>
                  </a:lnTo>
                  <a:lnTo>
                    <a:pt x="1074" y="3126"/>
                  </a:lnTo>
                  <a:lnTo>
                    <a:pt x="1143" y="2980"/>
                  </a:lnTo>
                  <a:lnTo>
                    <a:pt x="1218" y="2835"/>
                  </a:lnTo>
                  <a:lnTo>
                    <a:pt x="1298" y="2694"/>
                  </a:lnTo>
                  <a:lnTo>
                    <a:pt x="1383" y="2555"/>
                  </a:lnTo>
                  <a:lnTo>
                    <a:pt x="1474" y="2420"/>
                  </a:lnTo>
                  <a:lnTo>
                    <a:pt x="1570" y="2288"/>
                  </a:lnTo>
                  <a:lnTo>
                    <a:pt x="1672" y="2160"/>
                  </a:lnTo>
                  <a:lnTo>
                    <a:pt x="1779" y="2036"/>
                  </a:lnTo>
                  <a:lnTo>
                    <a:pt x="1891" y="1917"/>
                  </a:lnTo>
                  <a:lnTo>
                    <a:pt x="2009" y="1804"/>
                  </a:lnTo>
                  <a:lnTo>
                    <a:pt x="2132" y="1694"/>
                  </a:lnTo>
                  <a:lnTo>
                    <a:pt x="2260" y="1591"/>
                  </a:lnTo>
                  <a:lnTo>
                    <a:pt x="2393" y="1494"/>
                  </a:lnTo>
                  <a:lnTo>
                    <a:pt x="2532" y="1403"/>
                  </a:lnTo>
                  <a:lnTo>
                    <a:pt x="2675" y="1319"/>
                  </a:lnTo>
                  <a:lnTo>
                    <a:pt x="2825" y="1243"/>
                  </a:lnTo>
                  <a:lnTo>
                    <a:pt x="2978" y="1172"/>
                  </a:lnTo>
                  <a:lnTo>
                    <a:pt x="3137" y="1111"/>
                  </a:lnTo>
                  <a:lnTo>
                    <a:pt x="3301" y="1057"/>
                  </a:lnTo>
                  <a:lnTo>
                    <a:pt x="3469" y="1012"/>
                  </a:lnTo>
                  <a:lnTo>
                    <a:pt x="3436" y="976"/>
                  </a:lnTo>
                  <a:lnTo>
                    <a:pt x="3393" y="939"/>
                  </a:lnTo>
                  <a:lnTo>
                    <a:pt x="3342" y="903"/>
                  </a:lnTo>
                  <a:lnTo>
                    <a:pt x="3283" y="867"/>
                  </a:lnTo>
                  <a:lnTo>
                    <a:pt x="3216" y="832"/>
                  </a:lnTo>
                  <a:lnTo>
                    <a:pt x="3141" y="797"/>
                  </a:lnTo>
                  <a:lnTo>
                    <a:pt x="3059" y="763"/>
                  </a:lnTo>
                  <a:lnTo>
                    <a:pt x="2971" y="730"/>
                  </a:lnTo>
                  <a:lnTo>
                    <a:pt x="2877" y="698"/>
                  </a:lnTo>
                  <a:lnTo>
                    <a:pt x="2776" y="666"/>
                  </a:lnTo>
                  <a:lnTo>
                    <a:pt x="2671" y="637"/>
                  </a:lnTo>
                  <a:lnTo>
                    <a:pt x="2561" y="609"/>
                  </a:lnTo>
                  <a:lnTo>
                    <a:pt x="2446" y="582"/>
                  </a:lnTo>
                  <a:lnTo>
                    <a:pt x="2328" y="558"/>
                  </a:lnTo>
                  <a:lnTo>
                    <a:pt x="2206" y="535"/>
                  </a:lnTo>
                  <a:lnTo>
                    <a:pt x="2081" y="515"/>
                  </a:lnTo>
                  <a:lnTo>
                    <a:pt x="1952" y="497"/>
                  </a:lnTo>
                  <a:lnTo>
                    <a:pt x="1822" y="482"/>
                  </a:lnTo>
                  <a:lnTo>
                    <a:pt x="1690" y="469"/>
                  </a:lnTo>
                  <a:lnTo>
                    <a:pt x="1556" y="459"/>
                  </a:lnTo>
                  <a:lnTo>
                    <a:pt x="1422" y="453"/>
                  </a:lnTo>
                  <a:lnTo>
                    <a:pt x="1287" y="449"/>
                  </a:lnTo>
                  <a:lnTo>
                    <a:pt x="1151" y="448"/>
                  </a:lnTo>
                  <a:lnTo>
                    <a:pt x="1017" y="451"/>
                  </a:lnTo>
                  <a:lnTo>
                    <a:pt x="883" y="458"/>
                  </a:lnTo>
                  <a:lnTo>
                    <a:pt x="750" y="469"/>
                  </a:lnTo>
                  <a:lnTo>
                    <a:pt x="618" y="483"/>
                  </a:lnTo>
                  <a:lnTo>
                    <a:pt x="489" y="502"/>
                  </a:lnTo>
                  <a:lnTo>
                    <a:pt x="361" y="524"/>
                  </a:lnTo>
                  <a:lnTo>
                    <a:pt x="238" y="552"/>
                  </a:lnTo>
                  <a:lnTo>
                    <a:pt x="117" y="584"/>
                  </a:lnTo>
                  <a:lnTo>
                    <a:pt x="0" y="620"/>
                  </a:lnTo>
                  <a:lnTo>
                    <a:pt x="158" y="544"/>
                  </a:lnTo>
                  <a:lnTo>
                    <a:pt x="318" y="473"/>
                  </a:lnTo>
                  <a:lnTo>
                    <a:pt x="480" y="406"/>
                  </a:lnTo>
                  <a:lnTo>
                    <a:pt x="642" y="345"/>
                  </a:lnTo>
                  <a:lnTo>
                    <a:pt x="805" y="288"/>
                  </a:lnTo>
                  <a:lnTo>
                    <a:pt x="969" y="237"/>
                  </a:lnTo>
                  <a:lnTo>
                    <a:pt x="1133" y="191"/>
                  </a:lnTo>
                  <a:lnTo>
                    <a:pt x="1299" y="150"/>
                  </a:lnTo>
                  <a:lnTo>
                    <a:pt x="1463" y="113"/>
                  </a:lnTo>
                  <a:lnTo>
                    <a:pt x="1627" y="82"/>
                  </a:lnTo>
                  <a:lnTo>
                    <a:pt x="1790" y="56"/>
                  </a:lnTo>
                  <a:lnTo>
                    <a:pt x="1952" y="35"/>
                  </a:lnTo>
                  <a:lnTo>
                    <a:pt x="2113" y="19"/>
                  </a:lnTo>
                  <a:lnTo>
                    <a:pt x="2273" y="7"/>
                  </a:lnTo>
                  <a:lnTo>
                    <a:pt x="2431" y="1"/>
                  </a:lnTo>
                  <a:lnTo>
                    <a:pt x="2586" y="0"/>
                  </a:lnTo>
                  <a:lnTo>
                    <a:pt x="2740" y="4"/>
                  </a:lnTo>
                  <a:lnTo>
                    <a:pt x="2892" y="13"/>
                  </a:lnTo>
                  <a:lnTo>
                    <a:pt x="3040" y="27"/>
                  </a:lnTo>
                  <a:lnTo>
                    <a:pt x="3185" y="46"/>
                  </a:lnTo>
                  <a:lnTo>
                    <a:pt x="3327" y="70"/>
                  </a:lnTo>
                  <a:lnTo>
                    <a:pt x="3465" y="99"/>
                  </a:lnTo>
                  <a:lnTo>
                    <a:pt x="3600" y="132"/>
                  </a:lnTo>
                  <a:lnTo>
                    <a:pt x="3731" y="172"/>
                  </a:lnTo>
                  <a:lnTo>
                    <a:pt x="3857" y="216"/>
                  </a:lnTo>
                  <a:lnTo>
                    <a:pt x="3979" y="265"/>
                  </a:lnTo>
                  <a:lnTo>
                    <a:pt x="4095" y="319"/>
                  </a:lnTo>
                  <a:lnTo>
                    <a:pt x="4207" y="377"/>
                  </a:lnTo>
                  <a:lnTo>
                    <a:pt x="4313" y="442"/>
                  </a:lnTo>
                  <a:lnTo>
                    <a:pt x="4415" y="511"/>
                  </a:lnTo>
                  <a:lnTo>
                    <a:pt x="4509" y="585"/>
                  </a:lnTo>
                  <a:lnTo>
                    <a:pt x="4598" y="663"/>
                  </a:lnTo>
                  <a:lnTo>
                    <a:pt x="4716" y="664"/>
                  </a:lnTo>
                  <a:lnTo>
                    <a:pt x="4836" y="665"/>
                  </a:lnTo>
                  <a:lnTo>
                    <a:pt x="4958" y="667"/>
                  </a:lnTo>
                  <a:lnTo>
                    <a:pt x="5081" y="671"/>
                  </a:lnTo>
                  <a:lnTo>
                    <a:pt x="5204" y="675"/>
                  </a:lnTo>
                  <a:lnTo>
                    <a:pt x="5330" y="681"/>
                  </a:lnTo>
                  <a:lnTo>
                    <a:pt x="5455" y="690"/>
                  </a:lnTo>
                  <a:lnTo>
                    <a:pt x="5581" y="699"/>
                  </a:lnTo>
                  <a:lnTo>
                    <a:pt x="5706" y="710"/>
                  </a:lnTo>
                  <a:lnTo>
                    <a:pt x="5832" y="722"/>
                  </a:lnTo>
                  <a:lnTo>
                    <a:pt x="5957" y="737"/>
                  </a:lnTo>
                  <a:lnTo>
                    <a:pt x="6084" y="754"/>
                  </a:lnTo>
                  <a:lnTo>
                    <a:pt x="6208" y="772"/>
                  </a:lnTo>
                  <a:lnTo>
                    <a:pt x="6332" y="794"/>
                  </a:lnTo>
                  <a:lnTo>
                    <a:pt x="6454" y="817"/>
                  </a:lnTo>
                  <a:lnTo>
                    <a:pt x="6576" y="843"/>
                  </a:lnTo>
                  <a:lnTo>
                    <a:pt x="6696" y="872"/>
                  </a:lnTo>
                  <a:lnTo>
                    <a:pt x="6815" y="903"/>
                  </a:lnTo>
                  <a:lnTo>
                    <a:pt x="6932" y="938"/>
                  </a:lnTo>
                  <a:lnTo>
                    <a:pt x="7047" y="976"/>
                  </a:lnTo>
                  <a:lnTo>
                    <a:pt x="7159" y="1017"/>
                  </a:lnTo>
                  <a:lnTo>
                    <a:pt x="7269" y="1061"/>
                  </a:lnTo>
                  <a:lnTo>
                    <a:pt x="7377" y="1108"/>
                  </a:lnTo>
                  <a:lnTo>
                    <a:pt x="7482" y="1159"/>
                  </a:lnTo>
                  <a:lnTo>
                    <a:pt x="7584" y="1213"/>
                  </a:lnTo>
                  <a:lnTo>
                    <a:pt x="7683" y="1272"/>
                  </a:lnTo>
                  <a:lnTo>
                    <a:pt x="7778" y="1334"/>
                  </a:lnTo>
                  <a:lnTo>
                    <a:pt x="7870" y="1400"/>
                  </a:lnTo>
                  <a:lnTo>
                    <a:pt x="7958" y="1470"/>
                  </a:lnTo>
                  <a:lnTo>
                    <a:pt x="8042" y="1545"/>
                  </a:lnTo>
                  <a:lnTo>
                    <a:pt x="8121" y="1624"/>
                  </a:lnTo>
                  <a:lnTo>
                    <a:pt x="8197" y="170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50"/>
            <p:cNvSpPr>
              <a:spLocks/>
            </p:cNvSpPr>
            <p:nvPr userDrawn="1"/>
          </p:nvSpPr>
          <p:spPr bwMode="gray">
            <a:xfrm>
              <a:off x="3090" y="355"/>
              <a:ext cx="21" cy="20"/>
            </a:xfrm>
            <a:custGeom>
              <a:avLst/>
              <a:gdLst>
                <a:gd name="T0" fmla="*/ 0 w 911"/>
                <a:gd name="T1" fmla="*/ 0 h 914"/>
                <a:gd name="T2" fmla="*/ 0 w 911"/>
                <a:gd name="T3" fmla="*/ 0 h 914"/>
                <a:gd name="T4" fmla="*/ 0 w 911"/>
                <a:gd name="T5" fmla="*/ 0 h 914"/>
                <a:gd name="T6" fmla="*/ 0 w 911"/>
                <a:gd name="T7" fmla="*/ 0 h 914"/>
                <a:gd name="T8" fmla="*/ 0 w 911"/>
                <a:gd name="T9" fmla="*/ 0 h 914"/>
                <a:gd name="T10" fmla="*/ 0 w 911"/>
                <a:gd name="T11" fmla="*/ 0 h 914"/>
                <a:gd name="T12" fmla="*/ 0 w 911"/>
                <a:gd name="T13" fmla="*/ 0 h 914"/>
                <a:gd name="T14" fmla="*/ 0 w 911"/>
                <a:gd name="T15" fmla="*/ 0 h 914"/>
                <a:gd name="T16" fmla="*/ 0 w 911"/>
                <a:gd name="T17" fmla="*/ 0 h 914"/>
                <a:gd name="T18" fmla="*/ 0 w 911"/>
                <a:gd name="T19" fmla="*/ 0 h 914"/>
                <a:gd name="T20" fmla="*/ 0 w 911"/>
                <a:gd name="T21" fmla="*/ 0 h 914"/>
                <a:gd name="T22" fmla="*/ 0 w 911"/>
                <a:gd name="T23" fmla="*/ 0 h 914"/>
                <a:gd name="T24" fmla="*/ 0 w 911"/>
                <a:gd name="T25" fmla="*/ 0 h 914"/>
                <a:gd name="T26" fmla="*/ 0 w 911"/>
                <a:gd name="T27" fmla="*/ 0 h 914"/>
                <a:gd name="T28" fmla="*/ 0 w 911"/>
                <a:gd name="T29" fmla="*/ 0 h 914"/>
                <a:gd name="T30" fmla="*/ 0 w 911"/>
                <a:gd name="T31" fmla="*/ 0 h 914"/>
                <a:gd name="T32" fmla="*/ 0 w 911"/>
                <a:gd name="T33" fmla="*/ 0 h 914"/>
                <a:gd name="T34" fmla="*/ 0 w 911"/>
                <a:gd name="T35" fmla="*/ 0 h 914"/>
                <a:gd name="T36" fmla="*/ 0 w 911"/>
                <a:gd name="T37" fmla="*/ 0 h 914"/>
                <a:gd name="T38" fmla="*/ 0 w 911"/>
                <a:gd name="T39" fmla="*/ 0 h 914"/>
                <a:gd name="T40" fmla="*/ 0 w 911"/>
                <a:gd name="T41" fmla="*/ 0 h 914"/>
                <a:gd name="T42" fmla="*/ 0 w 911"/>
                <a:gd name="T43" fmla="*/ 0 h 914"/>
                <a:gd name="T44" fmla="*/ 0 w 911"/>
                <a:gd name="T45" fmla="*/ 0 h 914"/>
                <a:gd name="T46" fmla="*/ 0 w 911"/>
                <a:gd name="T47" fmla="*/ 0 h 914"/>
                <a:gd name="T48" fmla="*/ 0 w 911"/>
                <a:gd name="T49" fmla="*/ 0 h 914"/>
                <a:gd name="T50" fmla="*/ 0 w 911"/>
                <a:gd name="T51" fmla="*/ 0 h 914"/>
                <a:gd name="T52" fmla="*/ 0 w 911"/>
                <a:gd name="T53" fmla="*/ 0 h 914"/>
                <a:gd name="T54" fmla="*/ 0 w 911"/>
                <a:gd name="T55" fmla="*/ 0 h 914"/>
                <a:gd name="T56" fmla="*/ 0 w 911"/>
                <a:gd name="T57" fmla="*/ 0 h 914"/>
                <a:gd name="T58" fmla="*/ 0 w 911"/>
                <a:gd name="T59" fmla="*/ 0 h 914"/>
                <a:gd name="T60" fmla="*/ 0 w 911"/>
                <a:gd name="T61" fmla="*/ 0 h 914"/>
                <a:gd name="T62" fmla="*/ 0 w 911"/>
                <a:gd name="T63" fmla="*/ 0 h 914"/>
                <a:gd name="T64" fmla="*/ 0 w 911"/>
                <a:gd name="T65" fmla="*/ 0 h 914"/>
                <a:gd name="T66" fmla="*/ 0 w 911"/>
                <a:gd name="T67" fmla="*/ 0 h 914"/>
                <a:gd name="T68" fmla="*/ 0 w 911"/>
                <a:gd name="T69" fmla="*/ 0 h 914"/>
                <a:gd name="T70" fmla="*/ 0 w 911"/>
                <a:gd name="T71" fmla="*/ 0 h 914"/>
                <a:gd name="T72" fmla="*/ 0 w 911"/>
                <a:gd name="T73" fmla="*/ 0 h 914"/>
                <a:gd name="T74" fmla="*/ 0 w 911"/>
                <a:gd name="T75" fmla="*/ 0 h 914"/>
                <a:gd name="T76" fmla="*/ 0 w 911"/>
                <a:gd name="T77" fmla="*/ 0 h 914"/>
                <a:gd name="T78" fmla="*/ 0 w 911"/>
                <a:gd name="T79" fmla="*/ 0 h 914"/>
                <a:gd name="T80" fmla="*/ 0 w 911"/>
                <a:gd name="T81" fmla="*/ 0 h 914"/>
                <a:gd name="T82" fmla="*/ 0 w 911"/>
                <a:gd name="T83" fmla="*/ 0 h 914"/>
                <a:gd name="T84" fmla="*/ 0 w 911"/>
                <a:gd name="T85" fmla="*/ 0 h 91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911" h="914">
                  <a:moveTo>
                    <a:pt x="455" y="0"/>
                  </a:moveTo>
                  <a:lnTo>
                    <a:pt x="478" y="1"/>
                  </a:lnTo>
                  <a:lnTo>
                    <a:pt x="501" y="3"/>
                  </a:lnTo>
                  <a:lnTo>
                    <a:pt x="524" y="6"/>
                  </a:lnTo>
                  <a:lnTo>
                    <a:pt x="546" y="10"/>
                  </a:lnTo>
                  <a:lnTo>
                    <a:pt x="568" y="15"/>
                  </a:lnTo>
                  <a:lnTo>
                    <a:pt x="590" y="21"/>
                  </a:lnTo>
                  <a:lnTo>
                    <a:pt x="611" y="28"/>
                  </a:lnTo>
                  <a:lnTo>
                    <a:pt x="631" y="36"/>
                  </a:lnTo>
                  <a:lnTo>
                    <a:pt x="652" y="45"/>
                  </a:lnTo>
                  <a:lnTo>
                    <a:pt x="671" y="56"/>
                  </a:lnTo>
                  <a:lnTo>
                    <a:pt x="690" y="66"/>
                  </a:lnTo>
                  <a:lnTo>
                    <a:pt x="709" y="78"/>
                  </a:lnTo>
                  <a:lnTo>
                    <a:pt x="727" y="92"/>
                  </a:lnTo>
                  <a:lnTo>
                    <a:pt x="744" y="106"/>
                  </a:lnTo>
                  <a:lnTo>
                    <a:pt x="760" y="120"/>
                  </a:lnTo>
                  <a:lnTo>
                    <a:pt x="776" y="135"/>
                  </a:lnTo>
                  <a:lnTo>
                    <a:pt x="792" y="151"/>
                  </a:lnTo>
                  <a:lnTo>
                    <a:pt x="806" y="167"/>
                  </a:lnTo>
                  <a:lnTo>
                    <a:pt x="820" y="184"/>
                  </a:lnTo>
                  <a:lnTo>
                    <a:pt x="833" y="202"/>
                  </a:lnTo>
                  <a:lnTo>
                    <a:pt x="845" y="221"/>
                  </a:lnTo>
                  <a:lnTo>
                    <a:pt x="855" y="240"/>
                  </a:lnTo>
                  <a:lnTo>
                    <a:pt x="866" y="259"/>
                  </a:lnTo>
                  <a:lnTo>
                    <a:pt x="875" y="280"/>
                  </a:lnTo>
                  <a:lnTo>
                    <a:pt x="883" y="300"/>
                  </a:lnTo>
                  <a:lnTo>
                    <a:pt x="890" y="321"/>
                  </a:lnTo>
                  <a:lnTo>
                    <a:pt x="896" y="343"/>
                  </a:lnTo>
                  <a:lnTo>
                    <a:pt x="901" y="366"/>
                  </a:lnTo>
                  <a:lnTo>
                    <a:pt x="905" y="388"/>
                  </a:lnTo>
                  <a:lnTo>
                    <a:pt x="908" y="411"/>
                  </a:lnTo>
                  <a:lnTo>
                    <a:pt x="910" y="434"/>
                  </a:lnTo>
                  <a:lnTo>
                    <a:pt x="911" y="457"/>
                  </a:lnTo>
                  <a:lnTo>
                    <a:pt x="910" y="481"/>
                  </a:lnTo>
                  <a:lnTo>
                    <a:pt x="908" y="504"/>
                  </a:lnTo>
                  <a:lnTo>
                    <a:pt x="905" y="526"/>
                  </a:lnTo>
                  <a:lnTo>
                    <a:pt x="901" y="549"/>
                  </a:lnTo>
                  <a:lnTo>
                    <a:pt x="896" y="571"/>
                  </a:lnTo>
                  <a:lnTo>
                    <a:pt x="890" y="592"/>
                  </a:lnTo>
                  <a:lnTo>
                    <a:pt x="883" y="613"/>
                  </a:lnTo>
                  <a:lnTo>
                    <a:pt x="875" y="635"/>
                  </a:lnTo>
                  <a:lnTo>
                    <a:pt x="866" y="655"/>
                  </a:lnTo>
                  <a:lnTo>
                    <a:pt x="855" y="675"/>
                  </a:lnTo>
                  <a:lnTo>
                    <a:pt x="845" y="694"/>
                  </a:lnTo>
                  <a:lnTo>
                    <a:pt x="833" y="712"/>
                  </a:lnTo>
                  <a:lnTo>
                    <a:pt x="820" y="730"/>
                  </a:lnTo>
                  <a:lnTo>
                    <a:pt x="806" y="747"/>
                  </a:lnTo>
                  <a:lnTo>
                    <a:pt x="792" y="764"/>
                  </a:lnTo>
                  <a:lnTo>
                    <a:pt x="776" y="780"/>
                  </a:lnTo>
                  <a:lnTo>
                    <a:pt x="760" y="795"/>
                  </a:lnTo>
                  <a:lnTo>
                    <a:pt x="744" y="809"/>
                  </a:lnTo>
                  <a:lnTo>
                    <a:pt x="727" y="823"/>
                  </a:lnTo>
                  <a:lnTo>
                    <a:pt x="709" y="835"/>
                  </a:lnTo>
                  <a:lnTo>
                    <a:pt x="690" y="847"/>
                  </a:lnTo>
                  <a:lnTo>
                    <a:pt x="671" y="858"/>
                  </a:lnTo>
                  <a:lnTo>
                    <a:pt x="652" y="868"/>
                  </a:lnTo>
                  <a:lnTo>
                    <a:pt x="631" y="877"/>
                  </a:lnTo>
                  <a:lnTo>
                    <a:pt x="611" y="885"/>
                  </a:lnTo>
                  <a:lnTo>
                    <a:pt x="590" y="893"/>
                  </a:lnTo>
                  <a:lnTo>
                    <a:pt x="568" y="900"/>
                  </a:lnTo>
                  <a:lnTo>
                    <a:pt x="546" y="905"/>
                  </a:lnTo>
                  <a:lnTo>
                    <a:pt x="524" y="909"/>
                  </a:lnTo>
                  <a:lnTo>
                    <a:pt x="501" y="912"/>
                  </a:lnTo>
                  <a:lnTo>
                    <a:pt x="478" y="914"/>
                  </a:lnTo>
                  <a:lnTo>
                    <a:pt x="455" y="914"/>
                  </a:lnTo>
                  <a:lnTo>
                    <a:pt x="431" y="914"/>
                  </a:lnTo>
                  <a:lnTo>
                    <a:pt x="408" y="912"/>
                  </a:lnTo>
                  <a:lnTo>
                    <a:pt x="386" y="909"/>
                  </a:lnTo>
                  <a:lnTo>
                    <a:pt x="363" y="905"/>
                  </a:lnTo>
                  <a:lnTo>
                    <a:pt x="341" y="900"/>
                  </a:lnTo>
                  <a:lnTo>
                    <a:pt x="320" y="893"/>
                  </a:lnTo>
                  <a:lnTo>
                    <a:pt x="299" y="885"/>
                  </a:lnTo>
                  <a:lnTo>
                    <a:pt x="278" y="877"/>
                  </a:lnTo>
                  <a:lnTo>
                    <a:pt x="258" y="868"/>
                  </a:lnTo>
                  <a:lnTo>
                    <a:pt x="238" y="858"/>
                  </a:lnTo>
                  <a:lnTo>
                    <a:pt x="219" y="847"/>
                  </a:lnTo>
                  <a:lnTo>
                    <a:pt x="201" y="835"/>
                  </a:lnTo>
                  <a:lnTo>
                    <a:pt x="183" y="823"/>
                  </a:lnTo>
                  <a:lnTo>
                    <a:pt x="166" y="809"/>
                  </a:lnTo>
                  <a:lnTo>
                    <a:pt x="149" y="795"/>
                  </a:lnTo>
                  <a:lnTo>
                    <a:pt x="133" y="780"/>
                  </a:lnTo>
                  <a:lnTo>
                    <a:pt x="118" y="764"/>
                  </a:lnTo>
                  <a:lnTo>
                    <a:pt x="104" y="747"/>
                  </a:lnTo>
                  <a:lnTo>
                    <a:pt x="90" y="730"/>
                  </a:lnTo>
                  <a:lnTo>
                    <a:pt x="78" y="712"/>
                  </a:lnTo>
                  <a:lnTo>
                    <a:pt x="66" y="694"/>
                  </a:lnTo>
                  <a:lnTo>
                    <a:pt x="55" y="675"/>
                  </a:lnTo>
                  <a:lnTo>
                    <a:pt x="45" y="655"/>
                  </a:lnTo>
                  <a:lnTo>
                    <a:pt x="36" y="635"/>
                  </a:lnTo>
                  <a:lnTo>
                    <a:pt x="28" y="613"/>
                  </a:lnTo>
                  <a:lnTo>
                    <a:pt x="20" y="592"/>
                  </a:lnTo>
                  <a:lnTo>
                    <a:pt x="14" y="571"/>
                  </a:lnTo>
                  <a:lnTo>
                    <a:pt x="9" y="549"/>
                  </a:lnTo>
                  <a:lnTo>
                    <a:pt x="5" y="526"/>
                  </a:lnTo>
                  <a:lnTo>
                    <a:pt x="2" y="504"/>
                  </a:lnTo>
                  <a:lnTo>
                    <a:pt x="0" y="481"/>
                  </a:lnTo>
                  <a:lnTo>
                    <a:pt x="0" y="457"/>
                  </a:lnTo>
                  <a:lnTo>
                    <a:pt x="0" y="434"/>
                  </a:lnTo>
                  <a:lnTo>
                    <a:pt x="2" y="411"/>
                  </a:lnTo>
                  <a:lnTo>
                    <a:pt x="5" y="388"/>
                  </a:lnTo>
                  <a:lnTo>
                    <a:pt x="9" y="366"/>
                  </a:lnTo>
                  <a:lnTo>
                    <a:pt x="14" y="343"/>
                  </a:lnTo>
                  <a:lnTo>
                    <a:pt x="20" y="321"/>
                  </a:lnTo>
                  <a:lnTo>
                    <a:pt x="28" y="300"/>
                  </a:lnTo>
                  <a:lnTo>
                    <a:pt x="36" y="280"/>
                  </a:lnTo>
                  <a:lnTo>
                    <a:pt x="45" y="259"/>
                  </a:lnTo>
                  <a:lnTo>
                    <a:pt x="55" y="240"/>
                  </a:lnTo>
                  <a:lnTo>
                    <a:pt x="66" y="221"/>
                  </a:lnTo>
                  <a:lnTo>
                    <a:pt x="78" y="202"/>
                  </a:lnTo>
                  <a:lnTo>
                    <a:pt x="90" y="184"/>
                  </a:lnTo>
                  <a:lnTo>
                    <a:pt x="104" y="167"/>
                  </a:lnTo>
                  <a:lnTo>
                    <a:pt x="118" y="151"/>
                  </a:lnTo>
                  <a:lnTo>
                    <a:pt x="133" y="135"/>
                  </a:lnTo>
                  <a:lnTo>
                    <a:pt x="149" y="120"/>
                  </a:lnTo>
                  <a:lnTo>
                    <a:pt x="166" y="106"/>
                  </a:lnTo>
                  <a:lnTo>
                    <a:pt x="183" y="92"/>
                  </a:lnTo>
                  <a:lnTo>
                    <a:pt x="201" y="78"/>
                  </a:lnTo>
                  <a:lnTo>
                    <a:pt x="219" y="66"/>
                  </a:lnTo>
                  <a:lnTo>
                    <a:pt x="238" y="56"/>
                  </a:lnTo>
                  <a:lnTo>
                    <a:pt x="258" y="45"/>
                  </a:lnTo>
                  <a:lnTo>
                    <a:pt x="278" y="36"/>
                  </a:lnTo>
                  <a:lnTo>
                    <a:pt x="299" y="28"/>
                  </a:lnTo>
                  <a:lnTo>
                    <a:pt x="320" y="21"/>
                  </a:lnTo>
                  <a:lnTo>
                    <a:pt x="341" y="15"/>
                  </a:lnTo>
                  <a:lnTo>
                    <a:pt x="363" y="10"/>
                  </a:lnTo>
                  <a:lnTo>
                    <a:pt x="386" y="6"/>
                  </a:lnTo>
                  <a:lnTo>
                    <a:pt x="408" y="3"/>
                  </a:lnTo>
                  <a:lnTo>
                    <a:pt x="431" y="1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51"/>
            <p:cNvSpPr>
              <a:spLocks/>
            </p:cNvSpPr>
            <p:nvPr userDrawn="1"/>
          </p:nvSpPr>
          <p:spPr bwMode="gray">
            <a:xfrm>
              <a:off x="3095" y="359"/>
              <a:ext cx="20" cy="20"/>
            </a:xfrm>
            <a:custGeom>
              <a:avLst/>
              <a:gdLst>
                <a:gd name="T0" fmla="*/ 0 w 911"/>
                <a:gd name="T1" fmla="*/ 0 h 912"/>
                <a:gd name="T2" fmla="*/ 0 w 911"/>
                <a:gd name="T3" fmla="*/ 0 h 912"/>
                <a:gd name="T4" fmla="*/ 0 w 911"/>
                <a:gd name="T5" fmla="*/ 0 h 912"/>
                <a:gd name="T6" fmla="*/ 0 w 911"/>
                <a:gd name="T7" fmla="*/ 0 h 912"/>
                <a:gd name="T8" fmla="*/ 0 w 911"/>
                <a:gd name="T9" fmla="*/ 0 h 912"/>
                <a:gd name="T10" fmla="*/ 0 w 911"/>
                <a:gd name="T11" fmla="*/ 0 h 912"/>
                <a:gd name="T12" fmla="*/ 0 w 911"/>
                <a:gd name="T13" fmla="*/ 0 h 912"/>
                <a:gd name="T14" fmla="*/ 0 w 911"/>
                <a:gd name="T15" fmla="*/ 0 h 912"/>
                <a:gd name="T16" fmla="*/ 0 w 911"/>
                <a:gd name="T17" fmla="*/ 0 h 912"/>
                <a:gd name="T18" fmla="*/ 0 w 911"/>
                <a:gd name="T19" fmla="*/ 0 h 912"/>
                <a:gd name="T20" fmla="*/ 0 w 911"/>
                <a:gd name="T21" fmla="*/ 0 h 912"/>
                <a:gd name="T22" fmla="*/ 0 w 911"/>
                <a:gd name="T23" fmla="*/ 0 h 912"/>
                <a:gd name="T24" fmla="*/ 0 w 911"/>
                <a:gd name="T25" fmla="*/ 0 h 912"/>
                <a:gd name="T26" fmla="*/ 0 w 911"/>
                <a:gd name="T27" fmla="*/ 0 h 912"/>
                <a:gd name="T28" fmla="*/ 0 w 911"/>
                <a:gd name="T29" fmla="*/ 0 h 912"/>
                <a:gd name="T30" fmla="*/ 0 w 911"/>
                <a:gd name="T31" fmla="*/ 0 h 912"/>
                <a:gd name="T32" fmla="*/ 0 w 911"/>
                <a:gd name="T33" fmla="*/ 0 h 912"/>
                <a:gd name="T34" fmla="*/ 0 w 911"/>
                <a:gd name="T35" fmla="*/ 0 h 912"/>
                <a:gd name="T36" fmla="*/ 0 w 911"/>
                <a:gd name="T37" fmla="*/ 0 h 912"/>
                <a:gd name="T38" fmla="*/ 0 w 911"/>
                <a:gd name="T39" fmla="*/ 0 h 912"/>
                <a:gd name="T40" fmla="*/ 0 w 911"/>
                <a:gd name="T41" fmla="*/ 0 h 912"/>
                <a:gd name="T42" fmla="*/ 0 w 911"/>
                <a:gd name="T43" fmla="*/ 0 h 912"/>
                <a:gd name="T44" fmla="*/ 0 w 911"/>
                <a:gd name="T45" fmla="*/ 0 h 912"/>
                <a:gd name="T46" fmla="*/ 0 w 911"/>
                <a:gd name="T47" fmla="*/ 0 h 912"/>
                <a:gd name="T48" fmla="*/ 0 w 911"/>
                <a:gd name="T49" fmla="*/ 0 h 912"/>
                <a:gd name="T50" fmla="*/ 0 w 911"/>
                <a:gd name="T51" fmla="*/ 0 h 912"/>
                <a:gd name="T52" fmla="*/ 0 w 911"/>
                <a:gd name="T53" fmla="*/ 0 h 912"/>
                <a:gd name="T54" fmla="*/ 0 w 911"/>
                <a:gd name="T55" fmla="*/ 0 h 912"/>
                <a:gd name="T56" fmla="*/ 0 w 911"/>
                <a:gd name="T57" fmla="*/ 0 h 912"/>
                <a:gd name="T58" fmla="*/ 0 w 911"/>
                <a:gd name="T59" fmla="*/ 0 h 912"/>
                <a:gd name="T60" fmla="*/ 0 w 911"/>
                <a:gd name="T61" fmla="*/ 0 h 912"/>
                <a:gd name="T62" fmla="*/ 0 w 911"/>
                <a:gd name="T63" fmla="*/ 0 h 912"/>
                <a:gd name="T64" fmla="*/ 0 w 911"/>
                <a:gd name="T65" fmla="*/ 0 h 912"/>
                <a:gd name="T66" fmla="*/ 0 w 911"/>
                <a:gd name="T67" fmla="*/ 0 h 912"/>
                <a:gd name="T68" fmla="*/ 0 w 911"/>
                <a:gd name="T69" fmla="*/ 0 h 912"/>
                <a:gd name="T70" fmla="*/ 0 w 911"/>
                <a:gd name="T71" fmla="*/ 0 h 912"/>
                <a:gd name="T72" fmla="*/ 0 w 911"/>
                <a:gd name="T73" fmla="*/ 0 h 912"/>
                <a:gd name="T74" fmla="*/ 0 w 911"/>
                <a:gd name="T75" fmla="*/ 0 h 912"/>
                <a:gd name="T76" fmla="*/ 0 w 911"/>
                <a:gd name="T77" fmla="*/ 0 h 912"/>
                <a:gd name="T78" fmla="*/ 0 w 911"/>
                <a:gd name="T79" fmla="*/ 0 h 912"/>
                <a:gd name="T80" fmla="*/ 0 w 911"/>
                <a:gd name="T81" fmla="*/ 0 h 912"/>
                <a:gd name="T82" fmla="*/ 0 w 911"/>
                <a:gd name="T83" fmla="*/ 0 h 912"/>
                <a:gd name="T84" fmla="*/ 0 w 911"/>
                <a:gd name="T85" fmla="*/ 0 h 91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911" h="912">
                  <a:moveTo>
                    <a:pt x="455" y="0"/>
                  </a:moveTo>
                  <a:lnTo>
                    <a:pt x="479" y="0"/>
                  </a:lnTo>
                  <a:lnTo>
                    <a:pt x="502" y="2"/>
                  </a:lnTo>
                  <a:lnTo>
                    <a:pt x="524" y="5"/>
                  </a:lnTo>
                  <a:lnTo>
                    <a:pt x="547" y="9"/>
                  </a:lnTo>
                  <a:lnTo>
                    <a:pt x="569" y="14"/>
                  </a:lnTo>
                  <a:lnTo>
                    <a:pt x="591" y="20"/>
                  </a:lnTo>
                  <a:lnTo>
                    <a:pt x="612" y="27"/>
                  </a:lnTo>
                  <a:lnTo>
                    <a:pt x="633" y="36"/>
                  </a:lnTo>
                  <a:lnTo>
                    <a:pt x="653" y="45"/>
                  </a:lnTo>
                  <a:lnTo>
                    <a:pt x="673" y="55"/>
                  </a:lnTo>
                  <a:lnTo>
                    <a:pt x="692" y="66"/>
                  </a:lnTo>
                  <a:lnTo>
                    <a:pt x="710" y="78"/>
                  </a:lnTo>
                  <a:lnTo>
                    <a:pt x="728" y="90"/>
                  </a:lnTo>
                  <a:lnTo>
                    <a:pt x="745" y="104"/>
                  </a:lnTo>
                  <a:lnTo>
                    <a:pt x="762" y="118"/>
                  </a:lnTo>
                  <a:lnTo>
                    <a:pt x="778" y="133"/>
                  </a:lnTo>
                  <a:lnTo>
                    <a:pt x="793" y="149"/>
                  </a:lnTo>
                  <a:lnTo>
                    <a:pt x="807" y="166"/>
                  </a:lnTo>
                  <a:lnTo>
                    <a:pt x="821" y="184"/>
                  </a:lnTo>
                  <a:lnTo>
                    <a:pt x="833" y="202"/>
                  </a:lnTo>
                  <a:lnTo>
                    <a:pt x="845" y="220"/>
                  </a:lnTo>
                  <a:lnTo>
                    <a:pt x="856" y="239"/>
                  </a:lnTo>
                  <a:lnTo>
                    <a:pt x="866" y="259"/>
                  </a:lnTo>
                  <a:lnTo>
                    <a:pt x="875" y="279"/>
                  </a:lnTo>
                  <a:lnTo>
                    <a:pt x="883" y="299"/>
                  </a:lnTo>
                  <a:lnTo>
                    <a:pt x="891" y="321"/>
                  </a:lnTo>
                  <a:lnTo>
                    <a:pt x="897" y="342"/>
                  </a:lnTo>
                  <a:lnTo>
                    <a:pt x="902" y="364"/>
                  </a:lnTo>
                  <a:lnTo>
                    <a:pt x="906" y="386"/>
                  </a:lnTo>
                  <a:lnTo>
                    <a:pt x="909" y="409"/>
                  </a:lnTo>
                  <a:lnTo>
                    <a:pt x="911" y="432"/>
                  </a:lnTo>
                  <a:lnTo>
                    <a:pt x="911" y="457"/>
                  </a:lnTo>
                  <a:lnTo>
                    <a:pt x="911" y="480"/>
                  </a:lnTo>
                  <a:lnTo>
                    <a:pt x="909" y="503"/>
                  </a:lnTo>
                  <a:lnTo>
                    <a:pt x="906" y="526"/>
                  </a:lnTo>
                  <a:lnTo>
                    <a:pt x="902" y="548"/>
                  </a:lnTo>
                  <a:lnTo>
                    <a:pt x="897" y="570"/>
                  </a:lnTo>
                  <a:lnTo>
                    <a:pt x="891" y="592"/>
                  </a:lnTo>
                  <a:lnTo>
                    <a:pt x="883" y="613"/>
                  </a:lnTo>
                  <a:lnTo>
                    <a:pt x="875" y="633"/>
                  </a:lnTo>
                  <a:lnTo>
                    <a:pt x="866" y="653"/>
                  </a:lnTo>
                  <a:lnTo>
                    <a:pt x="856" y="673"/>
                  </a:lnTo>
                  <a:lnTo>
                    <a:pt x="845" y="692"/>
                  </a:lnTo>
                  <a:lnTo>
                    <a:pt x="833" y="711"/>
                  </a:lnTo>
                  <a:lnTo>
                    <a:pt x="821" y="729"/>
                  </a:lnTo>
                  <a:lnTo>
                    <a:pt x="807" y="747"/>
                  </a:lnTo>
                  <a:lnTo>
                    <a:pt x="793" y="763"/>
                  </a:lnTo>
                  <a:lnTo>
                    <a:pt x="778" y="779"/>
                  </a:lnTo>
                  <a:lnTo>
                    <a:pt x="762" y="794"/>
                  </a:lnTo>
                  <a:lnTo>
                    <a:pt x="745" y="808"/>
                  </a:lnTo>
                  <a:lnTo>
                    <a:pt x="728" y="822"/>
                  </a:lnTo>
                  <a:lnTo>
                    <a:pt x="710" y="835"/>
                  </a:lnTo>
                  <a:lnTo>
                    <a:pt x="692" y="846"/>
                  </a:lnTo>
                  <a:lnTo>
                    <a:pt x="673" y="857"/>
                  </a:lnTo>
                  <a:lnTo>
                    <a:pt x="653" y="867"/>
                  </a:lnTo>
                  <a:lnTo>
                    <a:pt x="633" y="877"/>
                  </a:lnTo>
                  <a:lnTo>
                    <a:pt x="612" y="885"/>
                  </a:lnTo>
                  <a:lnTo>
                    <a:pt x="591" y="892"/>
                  </a:lnTo>
                  <a:lnTo>
                    <a:pt x="569" y="898"/>
                  </a:lnTo>
                  <a:lnTo>
                    <a:pt x="547" y="903"/>
                  </a:lnTo>
                  <a:lnTo>
                    <a:pt x="524" y="907"/>
                  </a:lnTo>
                  <a:lnTo>
                    <a:pt x="502" y="910"/>
                  </a:lnTo>
                  <a:lnTo>
                    <a:pt x="479" y="912"/>
                  </a:lnTo>
                  <a:lnTo>
                    <a:pt x="455" y="912"/>
                  </a:lnTo>
                  <a:lnTo>
                    <a:pt x="432" y="912"/>
                  </a:lnTo>
                  <a:lnTo>
                    <a:pt x="409" y="910"/>
                  </a:lnTo>
                  <a:lnTo>
                    <a:pt x="386" y="907"/>
                  </a:lnTo>
                  <a:lnTo>
                    <a:pt x="364" y="903"/>
                  </a:lnTo>
                  <a:lnTo>
                    <a:pt x="342" y="898"/>
                  </a:lnTo>
                  <a:lnTo>
                    <a:pt x="320" y="892"/>
                  </a:lnTo>
                  <a:lnTo>
                    <a:pt x="299" y="885"/>
                  </a:lnTo>
                  <a:lnTo>
                    <a:pt x="279" y="877"/>
                  </a:lnTo>
                  <a:lnTo>
                    <a:pt x="258" y="867"/>
                  </a:lnTo>
                  <a:lnTo>
                    <a:pt x="239" y="857"/>
                  </a:lnTo>
                  <a:lnTo>
                    <a:pt x="220" y="846"/>
                  </a:lnTo>
                  <a:lnTo>
                    <a:pt x="201" y="835"/>
                  </a:lnTo>
                  <a:lnTo>
                    <a:pt x="183" y="822"/>
                  </a:lnTo>
                  <a:lnTo>
                    <a:pt x="166" y="808"/>
                  </a:lnTo>
                  <a:lnTo>
                    <a:pt x="150" y="794"/>
                  </a:lnTo>
                  <a:lnTo>
                    <a:pt x="134" y="779"/>
                  </a:lnTo>
                  <a:lnTo>
                    <a:pt x="119" y="763"/>
                  </a:lnTo>
                  <a:lnTo>
                    <a:pt x="105" y="747"/>
                  </a:lnTo>
                  <a:lnTo>
                    <a:pt x="91" y="729"/>
                  </a:lnTo>
                  <a:lnTo>
                    <a:pt x="78" y="711"/>
                  </a:lnTo>
                  <a:lnTo>
                    <a:pt x="66" y="692"/>
                  </a:lnTo>
                  <a:lnTo>
                    <a:pt x="55" y="673"/>
                  </a:lnTo>
                  <a:lnTo>
                    <a:pt x="45" y="653"/>
                  </a:lnTo>
                  <a:lnTo>
                    <a:pt x="36" y="633"/>
                  </a:lnTo>
                  <a:lnTo>
                    <a:pt x="28" y="613"/>
                  </a:lnTo>
                  <a:lnTo>
                    <a:pt x="21" y="592"/>
                  </a:lnTo>
                  <a:lnTo>
                    <a:pt x="15" y="570"/>
                  </a:lnTo>
                  <a:lnTo>
                    <a:pt x="10" y="548"/>
                  </a:lnTo>
                  <a:lnTo>
                    <a:pt x="6" y="526"/>
                  </a:lnTo>
                  <a:lnTo>
                    <a:pt x="3" y="503"/>
                  </a:lnTo>
                  <a:lnTo>
                    <a:pt x="1" y="480"/>
                  </a:lnTo>
                  <a:lnTo>
                    <a:pt x="0" y="457"/>
                  </a:lnTo>
                  <a:lnTo>
                    <a:pt x="1" y="432"/>
                  </a:lnTo>
                  <a:lnTo>
                    <a:pt x="3" y="409"/>
                  </a:lnTo>
                  <a:lnTo>
                    <a:pt x="6" y="386"/>
                  </a:lnTo>
                  <a:lnTo>
                    <a:pt x="10" y="364"/>
                  </a:lnTo>
                  <a:lnTo>
                    <a:pt x="15" y="342"/>
                  </a:lnTo>
                  <a:lnTo>
                    <a:pt x="21" y="321"/>
                  </a:lnTo>
                  <a:lnTo>
                    <a:pt x="28" y="299"/>
                  </a:lnTo>
                  <a:lnTo>
                    <a:pt x="36" y="279"/>
                  </a:lnTo>
                  <a:lnTo>
                    <a:pt x="45" y="259"/>
                  </a:lnTo>
                  <a:lnTo>
                    <a:pt x="55" y="239"/>
                  </a:lnTo>
                  <a:lnTo>
                    <a:pt x="66" y="220"/>
                  </a:lnTo>
                  <a:lnTo>
                    <a:pt x="78" y="202"/>
                  </a:lnTo>
                  <a:lnTo>
                    <a:pt x="91" y="184"/>
                  </a:lnTo>
                  <a:lnTo>
                    <a:pt x="105" y="166"/>
                  </a:lnTo>
                  <a:lnTo>
                    <a:pt x="119" y="149"/>
                  </a:lnTo>
                  <a:lnTo>
                    <a:pt x="134" y="133"/>
                  </a:lnTo>
                  <a:lnTo>
                    <a:pt x="150" y="118"/>
                  </a:lnTo>
                  <a:lnTo>
                    <a:pt x="166" y="104"/>
                  </a:lnTo>
                  <a:lnTo>
                    <a:pt x="183" y="90"/>
                  </a:lnTo>
                  <a:lnTo>
                    <a:pt x="201" y="78"/>
                  </a:lnTo>
                  <a:lnTo>
                    <a:pt x="220" y="66"/>
                  </a:lnTo>
                  <a:lnTo>
                    <a:pt x="239" y="55"/>
                  </a:lnTo>
                  <a:lnTo>
                    <a:pt x="258" y="45"/>
                  </a:lnTo>
                  <a:lnTo>
                    <a:pt x="279" y="36"/>
                  </a:lnTo>
                  <a:lnTo>
                    <a:pt x="299" y="27"/>
                  </a:lnTo>
                  <a:lnTo>
                    <a:pt x="320" y="20"/>
                  </a:lnTo>
                  <a:lnTo>
                    <a:pt x="342" y="14"/>
                  </a:lnTo>
                  <a:lnTo>
                    <a:pt x="364" y="9"/>
                  </a:lnTo>
                  <a:lnTo>
                    <a:pt x="386" y="5"/>
                  </a:lnTo>
                  <a:lnTo>
                    <a:pt x="409" y="2"/>
                  </a:lnTo>
                  <a:lnTo>
                    <a:pt x="432" y="0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52"/>
            <p:cNvSpPr>
              <a:spLocks/>
            </p:cNvSpPr>
            <p:nvPr userDrawn="1"/>
          </p:nvSpPr>
          <p:spPr bwMode="gray">
            <a:xfrm>
              <a:off x="3603" y="101"/>
              <a:ext cx="161" cy="156"/>
            </a:xfrm>
            <a:custGeom>
              <a:avLst/>
              <a:gdLst>
                <a:gd name="T0" fmla="*/ 0 w 7247"/>
                <a:gd name="T1" fmla="*/ 0 h 7039"/>
                <a:gd name="T2" fmla="*/ 0 w 7247"/>
                <a:gd name="T3" fmla="*/ 0 h 7039"/>
                <a:gd name="T4" fmla="*/ 0 w 7247"/>
                <a:gd name="T5" fmla="*/ 0 h 7039"/>
                <a:gd name="T6" fmla="*/ 0 w 7247"/>
                <a:gd name="T7" fmla="*/ 0 h 7039"/>
                <a:gd name="T8" fmla="*/ 0 w 7247"/>
                <a:gd name="T9" fmla="*/ 0 h 7039"/>
                <a:gd name="T10" fmla="*/ 0 w 7247"/>
                <a:gd name="T11" fmla="*/ 0 h 7039"/>
                <a:gd name="T12" fmla="*/ 0 w 7247"/>
                <a:gd name="T13" fmla="*/ 0 h 7039"/>
                <a:gd name="T14" fmla="*/ 0 w 7247"/>
                <a:gd name="T15" fmla="*/ 0 h 7039"/>
                <a:gd name="T16" fmla="*/ 0 w 7247"/>
                <a:gd name="T17" fmla="*/ 0 h 7039"/>
                <a:gd name="T18" fmla="*/ 0 w 7247"/>
                <a:gd name="T19" fmla="*/ 0 h 7039"/>
                <a:gd name="T20" fmla="*/ 0 w 7247"/>
                <a:gd name="T21" fmla="*/ 0 h 7039"/>
                <a:gd name="T22" fmla="*/ 0 w 7247"/>
                <a:gd name="T23" fmla="*/ 0 h 7039"/>
                <a:gd name="T24" fmla="*/ 0 w 7247"/>
                <a:gd name="T25" fmla="*/ 0 h 7039"/>
                <a:gd name="T26" fmla="*/ 0 w 7247"/>
                <a:gd name="T27" fmla="*/ 0 h 7039"/>
                <a:gd name="T28" fmla="*/ 0 w 7247"/>
                <a:gd name="T29" fmla="*/ 0 h 7039"/>
                <a:gd name="T30" fmla="*/ 0 w 7247"/>
                <a:gd name="T31" fmla="*/ 0 h 7039"/>
                <a:gd name="T32" fmla="*/ 0 w 7247"/>
                <a:gd name="T33" fmla="*/ 0 h 7039"/>
                <a:gd name="T34" fmla="*/ 0 w 7247"/>
                <a:gd name="T35" fmla="*/ 0 h 7039"/>
                <a:gd name="T36" fmla="*/ 0 w 7247"/>
                <a:gd name="T37" fmla="*/ 0 h 7039"/>
                <a:gd name="T38" fmla="*/ 0 w 7247"/>
                <a:gd name="T39" fmla="*/ 0 h 7039"/>
                <a:gd name="T40" fmla="*/ 0 w 7247"/>
                <a:gd name="T41" fmla="*/ 0 h 7039"/>
                <a:gd name="T42" fmla="*/ 0 w 7247"/>
                <a:gd name="T43" fmla="*/ 0 h 7039"/>
                <a:gd name="T44" fmla="*/ 0 w 7247"/>
                <a:gd name="T45" fmla="*/ 0 h 7039"/>
                <a:gd name="T46" fmla="*/ 0 w 7247"/>
                <a:gd name="T47" fmla="*/ 0 h 7039"/>
                <a:gd name="T48" fmla="*/ 0 w 7247"/>
                <a:gd name="T49" fmla="*/ 0 h 7039"/>
                <a:gd name="T50" fmla="*/ 0 w 7247"/>
                <a:gd name="T51" fmla="*/ 0 h 7039"/>
                <a:gd name="T52" fmla="*/ 0 w 7247"/>
                <a:gd name="T53" fmla="*/ 0 h 7039"/>
                <a:gd name="T54" fmla="*/ 0 w 7247"/>
                <a:gd name="T55" fmla="*/ 0 h 7039"/>
                <a:gd name="T56" fmla="*/ 0 w 7247"/>
                <a:gd name="T57" fmla="*/ 0 h 7039"/>
                <a:gd name="T58" fmla="*/ 0 w 7247"/>
                <a:gd name="T59" fmla="*/ 0 h 7039"/>
                <a:gd name="T60" fmla="*/ 0 w 7247"/>
                <a:gd name="T61" fmla="*/ 0 h 7039"/>
                <a:gd name="T62" fmla="*/ 0 w 7247"/>
                <a:gd name="T63" fmla="*/ 0 h 7039"/>
                <a:gd name="T64" fmla="*/ 0 w 7247"/>
                <a:gd name="T65" fmla="*/ 0 h 7039"/>
                <a:gd name="T66" fmla="*/ 0 w 7247"/>
                <a:gd name="T67" fmla="*/ 0 h 7039"/>
                <a:gd name="T68" fmla="*/ 0 w 7247"/>
                <a:gd name="T69" fmla="*/ 0 h 7039"/>
                <a:gd name="T70" fmla="*/ 0 w 7247"/>
                <a:gd name="T71" fmla="*/ 0 h 7039"/>
                <a:gd name="T72" fmla="*/ 0 w 7247"/>
                <a:gd name="T73" fmla="*/ 0 h 7039"/>
                <a:gd name="T74" fmla="*/ 0 w 7247"/>
                <a:gd name="T75" fmla="*/ 0 h 7039"/>
                <a:gd name="T76" fmla="*/ 0 w 7247"/>
                <a:gd name="T77" fmla="*/ 0 h 7039"/>
                <a:gd name="T78" fmla="*/ 0 w 7247"/>
                <a:gd name="T79" fmla="*/ 0 h 7039"/>
                <a:gd name="T80" fmla="*/ 0 w 7247"/>
                <a:gd name="T81" fmla="*/ 0 h 7039"/>
                <a:gd name="T82" fmla="*/ 0 w 7247"/>
                <a:gd name="T83" fmla="*/ 0 h 7039"/>
                <a:gd name="T84" fmla="*/ 0 w 7247"/>
                <a:gd name="T85" fmla="*/ 0 h 7039"/>
                <a:gd name="T86" fmla="*/ 0 w 7247"/>
                <a:gd name="T87" fmla="*/ 0 h 7039"/>
                <a:gd name="T88" fmla="*/ 0 w 7247"/>
                <a:gd name="T89" fmla="*/ 0 h 7039"/>
                <a:gd name="T90" fmla="*/ 0 w 7247"/>
                <a:gd name="T91" fmla="*/ 0 h 7039"/>
                <a:gd name="T92" fmla="*/ 0 w 7247"/>
                <a:gd name="T93" fmla="*/ 0 h 7039"/>
                <a:gd name="T94" fmla="*/ 0 w 7247"/>
                <a:gd name="T95" fmla="*/ 0 h 7039"/>
                <a:gd name="T96" fmla="*/ 0 w 7247"/>
                <a:gd name="T97" fmla="*/ 0 h 7039"/>
                <a:gd name="T98" fmla="*/ 0 w 7247"/>
                <a:gd name="T99" fmla="*/ 0 h 7039"/>
                <a:gd name="T100" fmla="*/ 0 w 7247"/>
                <a:gd name="T101" fmla="*/ 0 h 7039"/>
                <a:gd name="T102" fmla="*/ 0 w 7247"/>
                <a:gd name="T103" fmla="*/ 0 h 7039"/>
                <a:gd name="T104" fmla="*/ 0 w 7247"/>
                <a:gd name="T105" fmla="*/ 0 h 703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7247" h="7039">
                  <a:moveTo>
                    <a:pt x="2065" y="1539"/>
                  </a:moveTo>
                  <a:lnTo>
                    <a:pt x="1856" y="1497"/>
                  </a:lnTo>
                  <a:lnTo>
                    <a:pt x="1658" y="1479"/>
                  </a:lnTo>
                  <a:lnTo>
                    <a:pt x="1471" y="1481"/>
                  </a:lnTo>
                  <a:lnTo>
                    <a:pt x="1294" y="1503"/>
                  </a:lnTo>
                  <a:lnTo>
                    <a:pt x="1127" y="1544"/>
                  </a:lnTo>
                  <a:lnTo>
                    <a:pt x="973" y="1601"/>
                  </a:lnTo>
                  <a:lnTo>
                    <a:pt x="829" y="1674"/>
                  </a:lnTo>
                  <a:lnTo>
                    <a:pt x="697" y="1761"/>
                  </a:lnTo>
                  <a:lnTo>
                    <a:pt x="575" y="1863"/>
                  </a:lnTo>
                  <a:lnTo>
                    <a:pt x="465" y="1975"/>
                  </a:lnTo>
                  <a:lnTo>
                    <a:pt x="366" y="2098"/>
                  </a:lnTo>
                  <a:lnTo>
                    <a:pt x="279" y="2229"/>
                  </a:lnTo>
                  <a:lnTo>
                    <a:pt x="203" y="2370"/>
                  </a:lnTo>
                  <a:lnTo>
                    <a:pt x="140" y="2515"/>
                  </a:lnTo>
                  <a:lnTo>
                    <a:pt x="88" y="2667"/>
                  </a:lnTo>
                  <a:lnTo>
                    <a:pt x="48" y="2822"/>
                  </a:lnTo>
                  <a:lnTo>
                    <a:pt x="20" y="2980"/>
                  </a:lnTo>
                  <a:lnTo>
                    <a:pt x="4" y="3139"/>
                  </a:lnTo>
                  <a:lnTo>
                    <a:pt x="0" y="3298"/>
                  </a:lnTo>
                  <a:lnTo>
                    <a:pt x="9" y="3456"/>
                  </a:lnTo>
                  <a:lnTo>
                    <a:pt x="30" y="3610"/>
                  </a:lnTo>
                  <a:lnTo>
                    <a:pt x="64" y="3761"/>
                  </a:lnTo>
                  <a:lnTo>
                    <a:pt x="110" y="3906"/>
                  </a:lnTo>
                  <a:lnTo>
                    <a:pt x="169" y="4045"/>
                  </a:lnTo>
                  <a:lnTo>
                    <a:pt x="241" y="4176"/>
                  </a:lnTo>
                  <a:lnTo>
                    <a:pt x="325" y="4298"/>
                  </a:lnTo>
                  <a:lnTo>
                    <a:pt x="423" y="4408"/>
                  </a:lnTo>
                  <a:lnTo>
                    <a:pt x="534" y="4506"/>
                  </a:lnTo>
                  <a:lnTo>
                    <a:pt x="658" y="4593"/>
                  </a:lnTo>
                  <a:lnTo>
                    <a:pt x="796" y="4663"/>
                  </a:lnTo>
                  <a:lnTo>
                    <a:pt x="946" y="4718"/>
                  </a:lnTo>
                  <a:lnTo>
                    <a:pt x="1110" y="4756"/>
                  </a:lnTo>
                  <a:lnTo>
                    <a:pt x="1009" y="4893"/>
                  </a:lnTo>
                  <a:lnTo>
                    <a:pt x="930" y="5031"/>
                  </a:lnTo>
                  <a:lnTo>
                    <a:pt x="872" y="5171"/>
                  </a:lnTo>
                  <a:lnTo>
                    <a:pt x="836" y="5310"/>
                  </a:lnTo>
                  <a:lnTo>
                    <a:pt x="818" y="5449"/>
                  </a:lnTo>
                  <a:lnTo>
                    <a:pt x="819" y="5588"/>
                  </a:lnTo>
                  <a:lnTo>
                    <a:pt x="838" y="5723"/>
                  </a:lnTo>
                  <a:lnTo>
                    <a:pt x="872" y="5856"/>
                  </a:lnTo>
                  <a:lnTo>
                    <a:pt x="922" y="5986"/>
                  </a:lnTo>
                  <a:lnTo>
                    <a:pt x="986" y="6111"/>
                  </a:lnTo>
                  <a:lnTo>
                    <a:pt x="1062" y="6232"/>
                  </a:lnTo>
                  <a:lnTo>
                    <a:pt x="1150" y="6347"/>
                  </a:lnTo>
                  <a:lnTo>
                    <a:pt x="1250" y="6457"/>
                  </a:lnTo>
                  <a:lnTo>
                    <a:pt x="1359" y="6558"/>
                  </a:lnTo>
                  <a:lnTo>
                    <a:pt x="1476" y="6652"/>
                  </a:lnTo>
                  <a:lnTo>
                    <a:pt x="1601" y="6738"/>
                  </a:lnTo>
                  <a:lnTo>
                    <a:pt x="1732" y="6814"/>
                  </a:lnTo>
                  <a:lnTo>
                    <a:pt x="1868" y="6881"/>
                  </a:lnTo>
                  <a:lnTo>
                    <a:pt x="2008" y="6936"/>
                  </a:lnTo>
                  <a:lnTo>
                    <a:pt x="2152" y="6982"/>
                  </a:lnTo>
                  <a:lnTo>
                    <a:pt x="2297" y="7014"/>
                  </a:lnTo>
                  <a:lnTo>
                    <a:pt x="2444" y="7033"/>
                  </a:lnTo>
                  <a:lnTo>
                    <a:pt x="2589" y="7039"/>
                  </a:lnTo>
                  <a:lnTo>
                    <a:pt x="2734" y="7031"/>
                  </a:lnTo>
                  <a:lnTo>
                    <a:pt x="2877" y="7008"/>
                  </a:lnTo>
                  <a:lnTo>
                    <a:pt x="3016" y="6969"/>
                  </a:lnTo>
                  <a:lnTo>
                    <a:pt x="3150" y="6913"/>
                  </a:lnTo>
                  <a:lnTo>
                    <a:pt x="3278" y="6841"/>
                  </a:lnTo>
                  <a:lnTo>
                    <a:pt x="3400" y="6751"/>
                  </a:lnTo>
                  <a:lnTo>
                    <a:pt x="3513" y="6641"/>
                  </a:lnTo>
                  <a:lnTo>
                    <a:pt x="3618" y="6513"/>
                  </a:lnTo>
                  <a:lnTo>
                    <a:pt x="3713" y="6364"/>
                  </a:lnTo>
                  <a:lnTo>
                    <a:pt x="3833" y="6508"/>
                  </a:lnTo>
                  <a:lnTo>
                    <a:pt x="3961" y="6632"/>
                  </a:lnTo>
                  <a:lnTo>
                    <a:pt x="4095" y="6738"/>
                  </a:lnTo>
                  <a:lnTo>
                    <a:pt x="4235" y="6826"/>
                  </a:lnTo>
                  <a:lnTo>
                    <a:pt x="4380" y="6897"/>
                  </a:lnTo>
                  <a:lnTo>
                    <a:pt x="4529" y="6953"/>
                  </a:lnTo>
                  <a:lnTo>
                    <a:pt x="4680" y="6992"/>
                  </a:lnTo>
                  <a:lnTo>
                    <a:pt x="4832" y="7016"/>
                  </a:lnTo>
                  <a:lnTo>
                    <a:pt x="4985" y="7025"/>
                  </a:lnTo>
                  <a:lnTo>
                    <a:pt x="5138" y="7021"/>
                  </a:lnTo>
                  <a:lnTo>
                    <a:pt x="5290" y="7003"/>
                  </a:lnTo>
                  <a:lnTo>
                    <a:pt x="5439" y="6973"/>
                  </a:lnTo>
                  <a:lnTo>
                    <a:pt x="5584" y="6930"/>
                  </a:lnTo>
                  <a:lnTo>
                    <a:pt x="5725" y="6877"/>
                  </a:lnTo>
                  <a:lnTo>
                    <a:pt x="5860" y="6813"/>
                  </a:lnTo>
                  <a:lnTo>
                    <a:pt x="5990" y="6740"/>
                  </a:lnTo>
                  <a:lnTo>
                    <a:pt x="6112" y="6656"/>
                  </a:lnTo>
                  <a:lnTo>
                    <a:pt x="6225" y="6564"/>
                  </a:lnTo>
                  <a:lnTo>
                    <a:pt x="6329" y="6464"/>
                  </a:lnTo>
                  <a:lnTo>
                    <a:pt x="6422" y="6355"/>
                  </a:lnTo>
                  <a:lnTo>
                    <a:pt x="6504" y="6241"/>
                  </a:lnTo>
                  <a:lnTo>
                    <a:pt x="6573" y="6120"/>
                  </a:lnTo>
                  <a:lnTo>
                    <a:pt x="6629" y="5994"/>
                  </a:lnTo>
                  <a:lnTo>
                    <a:pt x="6670" y="5863"/>
                  </a:lnTo>
                  <a:lnTo>
                    <a:pt x="6696" y="5727"/>
                  </a:lnTo>
                  <a:lnTo>
                    <a:pt x="6705" y="5589"/>
                  </a:lnTo>
                  <a:lnTo>
                    <a:pt x="6697" y="5446"/>
                  </a:lnTo>
                  <a:lnTo>
                    <a:pt x="6670" y="5301"/>
                  </a:lnTo>
                  <a:lnTo>
                    <a:pt x="6624" y="5155"/>
                  </a:lnTo>
                  <a:lnTo>
                    <a:pt x="6558" y="5008"/>
                  </a:lnTo>
                  <a:lnTo>
                    <a:pt x="6469" y="4860"/>
                  </a:lnTo>
                  <a:lnTo>
                    <a:pt x="6359" y="4712"/>
                  </a:lnTo>
                  <a:lnTo>
                    <a:pt x="6519" y="4644"/>
                  </a:lnTo>
                  <a:lnTo>
                    <a:pt x="6662" y="4562"/>
                  </a:lnTo>
                  <a:lnTo>
                    <a:pt x="6789" y="4467"/>
                  </a:lnTo>
                  <a:lnTo>
                    <a:pt x="6900" y="4363"/>
                  </a:lnTo>
                  <a:lnTo>
                    <a:pt x="6993" y="4250"/>
                  </a:lnTo>
                  <a:lnTo>
                    <a:pt x="7072" y="4127"/>
                  </a:lnTo>
                  <a:lnTo>
                    <a:pt x="7135" y="3997"/>
                  </a:lnTo>
                  <a:lnTo>
                    <a:pt x="7184" y="3861"/>
                  </a:lnTo>
                  <a:lnTo>
                    <a:pt x="7218" y="3720"/>
                  </a:lnTo>
                  <a:lnTo>
                    <a:pt x="7239" y="3574"/>
                  </a:lnTo>
                  <a:lnTo>
                    <a:pt x="7247" y="3426"/>
                  </a:lnTo>
                  <a:lnTo>
                    <a:pt x="7242" y="3277"/>
                  </a:lnTo>
                  <a:lnTo>
                    <a:pt x="7225" y="3127"/>
                  </a:lnTo>
                  <a:lnTo>
                    <a:pt x="7196" y="2978"/>
                  </a:lnTo>
                  <a:lnTo>
                    <a:pt x="7155" y="2829"/>
                  </a:lnTo>
                  <a:lnTo>
                    <a:pt x="7104" y="2685"/>
                  </a:lnTo>
                  <a:lnTo>
                    <a:pt x="7043" y="2543"/>
                  </a:lnTo>
                  <a:lnTo>
                    <a:pt x="6971" y="2408"/>
                  </a:lnTo>
                  <a:lnTo>
                    <a:pt x="6890" y="2277"/>
                  </a:lnTo>
                  <a:lnTo>
                    <a:pt x="6799" y="2155"/>
                  </a:lnTo>
                  <a:lnTo>
                    <a:pt x="6701" y="2041"/>
                  </a:lnTo>
                  <a:lnTo>
                    <a:pt x="6594" y="1937"/>
                  </a:lnTo>
                  <a:lnTo>
                    <a:pt x="6480" y="1844"/>
                  </a:lnTo>
                  <a:lnTo>
                    <a:pt x="6359" y="1761"/>
                  </a:lnTo>
                  <a:lnTo>
                    <a:pt x="6231" y="1693"/>
                  </a:lnTo>
                  <a:lnTo>
                    <a:pt x="6097" y="1638"/>
                  </a:lnTo>
                  <a:lnTo>
                    <a:pt x="5956" y="1599"/>
                  </a:lnTo>
                  <a:lnTo>
                    <a:pt x="5811" y="1576"/>
                  </a:lnTo>
                  <a:lnTo>
                    <a:pt x="5661" y="1570"/>
                  </a:lnTo>
                  <a:lnTo>
                    <a:pt x="5507" y="1583"/>
                  </a:lnTo>
                  <a:lnTo>
                    <a:pt x="5349" y="1616"/>
                  </a:lnTo>
                  <a:lnTo>
                    <a:pt x="5187" y="1669"/>
                  </a:lnTo>
                  <a:lnTo>
                    <a:pt x="5206" y="1467"/>
                  </a:lnTo>
                  <a:lnTo>
                    <a:pt x="5202" y="1279"/>
                  </a:lnTo>
                  <a:lnTo>
                    <a:pt x="5177" y="1104"/>
                  </a:lnTo>
                  <a:lnTo>
                    <a:pt x="5132" y="941"/>
                  </a:lnTo>
                  <a:lnTo>
                    <a:pt x="5069" y="792"/>
                  </a:lnTo>
                  <a:lnTo>
                    <a:pt x="4989" y="656"/>
                  </a:lnTo>
                  <a:lnTo>
                    <a:pt x="4894" y="533"/>
                  </a:lnTo>
                  <a:lnTo>
                    <a:pt x="4786" y="422"/>
                  </a:lnTo>
                  <a:lnTo>
                    <a:pt x="4665" y="325"/>
                  </a:lnTo>
                  <a:lnTo>
                    <a:pt x="4534" y="240"/>
                  </a:lnTo>
                  <a:lnTo>
                    <a:pt x="4393" y="168"/>
                  </a:lnTo>
                  <a:lnTo>
                    <a:pt x="4245" y="109"/>
                  </a:lnTo>
                  <a:lnTo>
                    <a:pt x="4092" y="63"/>
                  </a:lnTo>
                  <a:lnTo>
                    <a:pt x="3934" y="29"/>
                  </a:lnTo>
                  <a:lnTo>
                    <a:pt x="3773" y="8"/>
                  </a:lnTo>
                  <a:lnTo>
                    <a:pt x="3609" y="0"/>
                  </a:lnTo>
                  <a:lnTo>
                    <a:pt x="3447" y="4"/>
                  </a:lnTo>
                  <a:lnTo>
                    <a:pt x="3286" y="20"/>
                  </a:lnTo>
                  <a:lnTo>
                    <a:pt x="3129" y="49"/>
                  </a:lnTo>
                  <a:lnTo>
                    <a:pt x="2976" y="90"/>
                  </a:lnTo>
                  <a:lnTo>
                    <a:pt x="2829" y="144"/>
                  </a:lnTo>
                  <a:lnTo>
                    <a:pt x="2690" y="211"/>
                  </a:lnTo>
                  <a:lnTo>
                    <a:pt x="2561" y="289"/>
                  </a:lnTo>
                  <a:lnTo>
                    <a:pt x="2442" y="379"/>
                  </a:lnTo>
                  <a:lnTo>
                    <a:pt x="2336" y="482"/>
                  </a:lnTo>
                  <a:lnTo>
                    <a:pt x="2243" y="597"/>
                  </a:lnTo>
                  <a:lnTo>
                    <a:pt x="2166" y="723"/>
                  </a:lnTo>
                  <a:lnTo>
                    <a:pt x="2106" y="863"/>
                  </a:lnTo>
                  <a:lnTo>
                    <a:pt x="2064" y="1014"/>
                  </a:lnTo>
                  <a:lnTo>
                    <a:pt x="2043" y="1177"/>
                  </a:lnTo>
                  <a:lnTo>
                    <a:pt x="2042" y="1352"/>
                  </a:lnTo>
                  <a:lnTo>
                    <a:pt x="2065" y="153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53"/>
            <p:cNvSpPr>
              <a:spLocks/>
            </p:cNvSpPr>
            <p:nvPr userDrawn="1"/>
          </p:nvSpPr>
          <p:spPr bwMode="gray">
            <a:xfrm>
              <a:off x="3511" y="159"/>
              <a:ext cx="44" cy="45"/>
            </a:xfrm>
            <a:custGeom>
              <a:avLst/>
              <a:gdLst>
                <a:gd name="T0" fmla="*/ 0 w 1994"/>
                <a:gd name="T1" fmla="*/ 0 h 2000"/>
                <a:gd name="T2" fmla="*/ 0 w 1994"/>
                <a:gd name="T3" fmla="*/ 0 h 2000"/>
                <a:gd name="T4" fmla="*/ 0 w 1994"/>
                <a:gd name="T5" fmla="*/ 0 h 2000"/>
                <a:gd name="T6" fmla="*/ 0 w 1994"/>
                <a:gd name="T7" fmla="*/ 0 h 2000"/>
                <a:gd name="T8" fmla="*/ 0 w 1994"/>
                <a:gd name="T9" fmla="*/ 0 h 2000"/>
                <a:gd name="T10" fmla="*/ 0 w 1994"/>
                <a:gd name="T11" fmla="*/ 0 h 2000"/>
                <a:gd name="T12" fmla="*/ 0 w 1994"/>
                <a:gd name="T13" fmla="*/ 0 h 2000"/>
                <a:gd name="T14" fmla="*/ 0 w 1994"/>
                <a:gd name="T15" fmla="*/ 0 h 2000"/>
                <a:gd name="T16" fmla="*/ 0 w 1994"/>
                <a:gd name="T17" fmla="*/ 0 h 2000"/>
                <a:gd name="T18" fmla="*/ 0 w 1994"/>
                <a:gd name="T19" fmla="*/ 0 h 2000"/>
                <a:gd name="T20" fmla="*/ 0 w 1994"/>
                <a:gd name="T21" fmla="*/ 0 h 2000"/>
                <a:gd name="T22" fmla="*/ 0 w 1994"/>
                <a:gd name="T23" fmla="*/ 0 h 2000"/>
                <a:gd name="T24" fmla="*/ 0 w 1994"/>
                <a:gd name="T25" fmla="*/ 0 h 2000"/>
                <a:gd name="T26" fmla="*/ 0 w 1994"/>
                <a:gd name="T27" fmla="*/ 0 h 2000"/>
                <a:gd name="T28" fmla="*/ 0 w 1994"/>
                <a:gd name="T29" fmla="*/ 0 h 2000"/>
                <a:gd name="T30" fmla="*/ 0 w 1994"/>
                <a:gd name="T31" fmla="*/ 0 h 2000"/>
                <a:gd name="T32" fmla="*/ 0 w 1994"/>
                <a:gd name="T33" fmla="*/ 0 h 2000"/>
                <a:gd name="T34" fmla="*/ 0 w 1994"/>
                <a:gd name="T35" fmla="*/ 0 h 2000"/>
                <a:gd name="T36" fmla="*/ 0 w 1994"/>
                <a:gd name="T37" fmla="*/ 0 h 2000"/>
                <a:gd name="T38" fmla="*/ 0 w 1994"/>
                <a:gd name="T39" fmla="*/ 0 h 2000"/>
                <a:gd name="T40" fmla="*/ 0 w 1994"/>
                <a:gd name="T41" fmla="*/ 0 h 2000"/>
                <a:gd name="T42" fmla="*/ 0 w 1994"/>
                <a:gd name="T43" fmla="*/ 0 h 2000"/>
                <a:gd name="T44" fmla="*/ 0 w 1994"/>
                <a:gd name="T45" fmla="*/ 0 h 2000"/>
                <a:gd name="T46" fmla="*/ 0 w 1994"/>
                <a:gd name="T47" fmla="*/ 0 h 2000"/>
                <a:gd name="T48" fmla="*/ 0 w 1994"/>
                <a:gd name="T49" fmla="*/ 0 h 2000"/>
                <a:gd name="T50" fmla="*/ 0 w 1994"/>
                <a:gd name="T51" fmla="*/ 0 h 2000"/>
                <a:gd name="T52" fmla="*/ 0 w 1994"/>
                <a:gd name="T53" fmla="*/ 0 h 2000"/>
                <a:gd name="T54" fmla="*/ 0 w 1994"/>
                <a:gd name="T55" fmla="*/ 0 h 2000"/>
                <a:gd name="T56" fmla="*/ 0 w 1994"/>
                <a:gd name="T57" fmla="*/ 0 h 2000"/>
                <a:gd name="T58" fmla="*/ 0 w 1994"/>
                <a:gd name="T59" fmla="*/ 0 h 2000"/>
                <a:gd name="T60" fmla="*/ 0 w 1994"/>
                <a:gd name="T61" fmla="*/ 0 h 2000"/>
                <a:gd name="T62" fmla="*/ 0 w 1994"/>
                <a:gd name="T63" fmla="*/ 0 h 2000"/>
                <a:gd name="T64" fmla="*/ 0 w 1994"/>
                <a:gd name="T65" fmla="*/ 0 h 2000"/>
                <a:gd name="T66" fmla="*/ 0 w 1994"/>
                <a:gd name="T67" fmla="*/ 0 h 2000"/>
                <a:gd name="T68" fmla="*/ 0 w 1994"/>
                <a:gd name="T69" fmla="*/ 0 h 2000"/>
                <a:gd name="T70" fmla="*/ 0 w 1994"/>
                <a:gd name="T71" fmla="*/ 0 h 2000"/>
                <a:gd name="T72" fmla="*/ 0 w 1994"/>
                <a:gd name="T73" fmla="*/ 0 h 2000"/>
                <a:gd name="T74" fmla="*/ 0 w 1994"/>
                <a:gd name="T75" fmla="*/ 0 h 2000"/>
                <a:gd name="T76" fmla="*/ 0 w 1994"/>
                <a:gd name="T77" fmla="*/ 0 h 2000"/>
                <a:gd name="T78" fmla="*/ 0 w 1994"/>
                <a:gd name="T79" fmla="*/ 0 h 2000"/>
                <a:gd name="T80" fmla="*/ 0 w 1994"/>
                <a:gd name="T81" fmla="*/ 0 h 2000"/>
                <a:gd name="T82" fmla="*/ 0 w 1994"/>
                <a:gd name="T83" fmla="*/ 0 h 2000"/>
                <a:gd name="T84" fmla="*/ 0 w 1994"/>
                <a:gd name="T85" fmla="*/ 0 h 200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994" h="2000">
                  <a:moveTo>
                    <a:pt x="997" y="0"/>
                  </a:moveTo>
                  <a:lnTo>
                    <a:pt x="1048" y="2"/>
                  </a:lnTo>
                  <a:lnTo>
                    <a:pt x="1099" y="5"/>
                  </a:lnTo>
                  <a:lnTo>
                    <a:pt x="1149" y="12"/>
                  </a:lnTo>
                  <a:lnTo>
                    <a:pt x="1198" y="21"/>
                  </a:lnTo>
                  <a:lnTo>
                    <a:pt x="1246" y="32"/>
                  </a:lnTo>
                  <a:lnTo>
                    <a:pt x="1293" y="45"/>
                  </a:lnTo>
                  <a:lnTo>
                    <a:pt x="1339" y="61"/>
                  </a:lnTo>
                  <a:lnTo>
                    <a:pt x="1385" y="79"/>
                  </a:lnTo>
                  <a:lnTo>
                    <a:pt x="1429" y="99"/>
                  </a:lnTo>
                  <a:lnTo>
                    <a:pt x="1472" y="121"/>
                  </a:lnTo>
                  <a:lnTo>
                    <a:pt x="1514" y="145"/>
                  </a:lnTo>
                  <a:lnTo>
                    <a:pt x="1555" y="171"/>
                  </a:lnTo>
                  <a:lnTo>
                    <a:pt x="1594" y="199"/>
                  </a:lnTo>
                  <a:lnTo>
                    <a:pt x="1631" y="228"/>
                  </a:lnTo>
                  <a:lnTo>
                    <a:pt x="1667" y="260"/>
                  </a:lnTo>
                  <a:lnTo>
                    <a:pt x="1702" y="294"/>
                  </a:lnTo>
                  <a:lnTo>
                    <a:pt x="1735" y="328"/>
                  </a:lnTo>
                  <a:lnTo>
                    <a:pt x="1766" y="364"/>
                  </a:lnTo>
                  <a:lnTo>
                    <a:pt x="1796" y="402"/>
                  </a:lnTo>
                  <a:lnTo>
                    <a:pt x="1824" y="441"/>
                  </a:lnTo>
                  <a:lnTo>
                    <a:pt x="1850" y="482"/>
                  </a:lnTo>
                  <a:lnTo>
                    <a:pt x="1874" y="523"/>
                  </a:lnTo>
                  <a:lnTo>
                    <a:pt x="1896" y="567"/>
                  </a:lnTo>
                  <a:lnTo>
                    <a:pt x="1916" y="611"/>
                  </a:lnTo>
                  <a:lnTo>
                    <a:pt x="1934" y="657"/>
                  </a:lnTo>
                  <a:lnTo>
                    <a:pt x="1950" y="703"/>
                  </a:lnTo>
                  <a:lnTo>
                    <a:pt x="1963" y="750"/>
                  </a:lnTo>
                  <a:lnTo>
                    <a:pt x="1974" y="798"/>
                  </a:lnTo>
                  <a:lnTo>
                    <a:pt x="1983" y="848"/>
                  </a:lnTo>
                  <a:lnTo>
                    <a:pt x="1989" y="898"/>
                  </a:lnTo>
                  <a:lnTo>
                    <a:pt x="1993" y="948"/>
                  </a:lnTo>
                  <a:lnTo>
                    <a:pt x="1994" y="999"/>
                  </a:lnTo>
                  <a:lnTo>
                    <a:pt x="1993" y="1051"/>
                  </a:lnTo>
                  <a:lnTo>
                    <a:pt x="1989" y="1102"/>
                  </a:lnTo>
                  <a:lnTo>
                    <a:pt x="1983" y="1152"/>
                  </a:lnTo>
                  <a:lnTo>
                    <a:pt x="1974" y="1201"/>
                  </a:lnTo>
                  <a:lnTo>
                    <a:pt x="1963" y="1249"/>
                  </a:lnTo>
                  <a:lnTo>
                    <a:pt x="1950" y="1296"/>
                  </a:lnTo>
                  <a:lnTo>
                    <a:pt x="1934" y="1343"/>
                  </a:lnTo>
                  <a:lnTo>
                    <a:pt x="1916" y="1389"/>
                  </a:lnTo>
                  <a:lnTo>
                    <a:pt x="1896" y="1433"/>
                  </a:lnTo>
                  <a:lnTo>
                    <a:pt x="1874" y="1476"/>
                  </a:lnTo>
                  <a:lnTo>
                    <a:pt x="1850" y="1517"/>
                  </a:lnTo>
                  <a:lnTo>
                    <a:pt x="1824" y="1558"/>
                  </a:lnTo>
                  <a:lnTo>
                    <a:pt x="1796" y="1597"/>
                  </a:lnTo>
                  <a:lnTo>
                    <a:pt x="1766" y="1636"/>
                  </a:lnTo>
                  <a:lnTo>
                    <a:pt x="1735" y="1672"/>
                  </a:lnTo>
                  <a:lnTo>
                    <a:pt x="1702" y="1706"/>
                  </a:lnTo>
                  <a:lnTo>
                    <a:pt x="1667" y="1739"/>
                  </a:lnTo>
                  <a:lnTo>
                    <a:pt x="1631" y="1771"/>
                  </a:lnTo>
                  <a:lnTo>
                    <a:pt x="1594" y="1800"/>
                  </a:lnTo>
                  <a:lnTo>
                    <a:pt x="1555" y="1828"/>
                  </a:lnTo>
                  <a:lnTo>
                    <a:pt x="1514" y="1854"/>
                  </a:lnTo>
                  <a:lnTo>
                    <a:pt x="1472" y="1878"/>
                  </a:lnTo>
                  <a:lnTo>
                    <a:pt x="1429" y="1901"/>
                  </a:lnTo>
                  <a:lnTo>
                    <a:pt x="1385" y="1921"/>
                  </a:lnTo>
                  <a:lnTo>
                    <a:pt x="1339" y="1939"/>
                  </a:lnTo>
                  <a:lnTo>
                    <a:pt x="1293" y="1955"/>
                  </a:lnTo>
                  <a:lnTo>
                    <a:pt x="1246" y="1968"/>
                  </a:lnTo>
                  <a:lnTo>
                    <a:pt x="1198" y="1979"/>
                  </a:lnTo>
                  <a:lnTo>
                    <a:pt x="1149" y="1988"/>
                  </a:lnTo>
                  <a:lnTo>
                    <a:pt x="1099" y="1995"/>
                  </a:lnTo>
                  <a:lnTo>
                    <a:pt x="1048" y="1998"/>
                  </a:lnTo>
                  <a:lnTo>
                    <a:pt x="997" y="2000"/>
                  </a:lnTo>
                  <a:lnTo>
                    <a:pt x="946" y="1998"/>
                  </a:lnTo>
                  <a:lnTo>
                    <a:pt x="896" y="1995"/>
                  </a:lnTo>
                  <a:lnTo>
                    <a:pt x="846" y="1988"/>
                  </a:lnTo>
                  <a:lnTo>
                    <a:pt x="797" y="1979"/>
                  </a:lnTo>
                  <a:lnTo>
                    <a:pt x="749" y="1968"/>
                  </a:lnTo>
                  <a:lnTo>
                    <a:pt x="701" y="1955"/>
                  </a:lnTo>
                  <a:lnTo>
                    <a:pt x="655" y="1939"/>
                  </a:lnTo>
                  <a:lnTo>
                    <a:pt x="610" y="1921"/>
                  </a:lnTo>
                  <a:lnTo>
                    <a:pt x="566" y="1901"/>
                  </a:lnTo>
                  <a:lnTo>
                    <a:pt x="522" y="1878"/>
                  </a:lnTo>
                  <a:lnTo>
                    <a:pt x="480" y="1854"/>
                  </a:lnTo>
                  <a:lnTo>
                    <a:pt x="440" y="1828"/>
                  </a:lnTo>
                  <a:lnTo>
                    <a:pt x="401" y="1800"/>
                  </a:lnTo>
                  <a:lnTo>
                    <a:pt x="363" y="1771"/>
                  </a:lnTo>
                  <a:lnTo>
                    <a:pt x="327" y="1739"/>
                  </a:lnTo>
                  <a:lnTo>
                    <a:pt x="292" y="1706"/>
                  </a:lnTo>
                  <a:lnTo>
                    <a:pt x="259" y="1672"/>
                  </a:lnTo>
                  <a:lnTo>
                    <a:pt x="228" y="1636"/>
                  </a:lnTo>
                  <a:lnTo>
                    <a:pt x="198" y="1597"/>
                  </a:lnTo>
                  <a:lnTo>
                    <a:pt x="170" y="1558"/>
                  </a:lnTo>
                  <a:lnTo>
                    <a:pt x="144" y="1517"/>
                  </a:lnTo>
                  <a:lnTo>
                    <a:pt x="120" y="1476"/>
                  </a:lnTo>
                  <a:lnTo>
                    <a:pt x="98" y="1433"/>
                  </a:lnTo>
                  <a:lnTo>
                    <a:pt x="78" y="1389"/>
                  </a:lnTo>
                  <a:lnTo>
                    <a:pt x="60" y="1343"/>
                  </a:lnTo>
                  <a:lnTo>
                    <a:pt x="45" y="1296"/>
                  </a:lnTo>
                  <a:lnTo>
                    <a:pt x="31" y="1249"/>
                  </a:lnTo>
                  <a:lnTo>
                    <a:pt x="20" y="1201"/>
                  </a:lnTo>
                  <a:lnTo>
                    <a:pt x="11" y="1152"/>
                  </a:lnTo>
                  <a:lnTo>
                    <a:pt x="5" y="1102"/>
                  </a:lnTo>
                  <a:lnTo>
                    <a:pt x="1" y="1051"/>
                  </a:lnTo>
                  <a:lnTo>
                    <a:pt x="0" y="999"/>
                  </a:lnTo>
                  <a:lnTo>
                    <a:pt x="1" y="948"/>
                  </a:lnTo>
                  <a:lnTo>
                    <a:pt x="5" y="898"/>
                  </a:lnTo>
                  <a:lnTo>
                    <a:pt x="11" y="848"/>
                  </a:lnTo>
                  <a:lnTo>
                    <a:pt x="20" y="798"/>
                  </a:lnTo>
                  <a:lnTo>
                    <a:pt x="31" y="750"/>
                  </a:lnTo>
                  <a:lnTo>
                    <a:pt x="45" y="703"/>
                  </a:lnTo>
                  <a:lnTo>
                    <a:pt x="60" y="657"/>
                  </a:lnTo>
                  <a:lnTo>
                    <a:pt x="78" y="611"/>
                  </a:lnTo>
                  <a:lnTo>
                    <a:pt x="98" y="567"/>
                  </a:lnTo>
                  <a:lnTo>
                    <a:pt x="120" y="523"/>
                  </a:lnTo>
                  <a:lnTo>
                    <a:pt x="144" y="482"/>
                  </a:lnTo>
                  <a:lnTo>
                    <a:pt x="170" y="441"/>
                  </a:lnTo>
                  <a:lnTo>
                    <a:pt x="198" y="402"/>
                  </a:lnTo>
                  <a:lnTo>
                    <a:pt x="228" y="364"/>
                  </a:lnTo>
                  <a:lnTo>
                    <a:pt x="259" y="328"/>
                  </a:lnTo>
                  <a:lnTo>
                    <a:pt x="292" y="294"/>
                  </a:lnTo>
                  <a:lnTo>
                    <a:pt x="327" y="260"/>
                  </a:lnTo>
                  <a:lnTo>
                    <a:pt x="363" y="228"/>
                  </a:lnTo>
                  <a:lnTo>
                    <a:pt x="401" y="199"/>
                  </a:lnTo>
                  <a:lnTo>
                    <a:pt x="440" y="171"/>
                  </a:lnTo>
                  <a:lnTo>
                    <a:pt x="480" y="145"/>
                  </a:lnTo>
                  <a:lnTo>
                    <a:pt x="522" y="121"/>
                  </a:lnTo>
                  <a:lnTo>
                    <a:pt x="566" y="99"/>
                  </a:lnTo>
                  <a:lnTo>
                    <a:pt x="610" y="79"/>
                  </a:lnTo>
                  <a:lnTo>
                    <a:pt x="655" y="61"/>
                  </a:lnTo>
                  <a:lnTo>
                    <a:pt x="701" y="45"/>
                  </a:lnTo>
                  <a:lnTo>
                    <a:pt x="749" y="32"/>
                  </a:lnTo>
                  <a:lnTo>
                    <a:pt x="797" y="21"/>
                  </a:lnTo>
                  <a:lnTo>
                    <a:pt x="846" y="12"/>
                  </a:lnTo>
                  <a:lnTo>
                    <a:pt x="896" y="5"/>
                  </a:lnTo>
                  <a:lnTo>
                    <a:pt x="946" y="2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6" name="Freeform 54"/>
            <p:cNvSpPr>
              <a:spLocks/>
            </p:cNvSpPr>
            <p:nvPr userDrawn="1"/>
          </p:nvSpPr>
          <p:spPr bwMode="gray">
            <a:xfrm>
              <a:off x="3412" y="227"/>
              <a:ext cx="182" cy="109"/>
            </a:xfrm>
            <a:custGeom>
              <a:avLst/>
              <a:gdLst>
                <a:gd name="T0" fmla="*/ 0 w 8197"/>
                <a:gd name="T1" fmla="*/ 0 h 4924"/>
                <a:gd name="T2" fmla="*/ 0 w 8197"/>
                <a:gd name="T3" fmla="*/ 0 h 4924"/>
                <a:gd name="T4" fmla="*/ 0 w 8197"/>
                <a:gd name="T5" fmla="*/ 0 h 4924"/>
                <a:gd name="T6" fmla="*/ 0 w 8197"/>
                <a:gd name="T7" fmla="*/ 0 h 4924"/>
                <a:gd name="T8" fmla="*/ 0 w 8197"/>
                <a:gd name="T9" fmla="*/ 0 h 4924"/>
                <a:gd name="T10" fmla="*/ 0 w 8197"/>
                <a:gd name="T11" fmla="*/ 0 h 4924"/>
                <a:gd name="T12" fmla="*/ 0 w 8197"/>
                <a:gd name="T13" fmla="*/ 0 h 4924"/>
                <a:gd name="T14" fmla="*/ 0 w 8197"/>
                <a:gd name="T15" fmla="*/ 0 h 4924"/>
                <a:gd name="T16" fmla="*/ 0 w 8197"/>
                <a:gd name="T17" fmla="*/ 0 h 4924"/>
                <a:gd name="T18" fmla="*/ 0 w 8197"/>
                <a:gd name="T19" fmla="*/ 0 h 4924"/>
                <a:gd name="T20" fmla="*/ 0 w 8197"/>
                <a:gd name="T21" fmla="*/ 0 h 4924"/>
                <a:gd name="T22" fmla="*/ 0 w 8197"/>
                <a:gd name="T23" fmla="*/ 0 h 4924"/>
                <a:gd name="T24" fmla="*/ 0 w 8197"/>
                <a:gd name="T25" fmla="*/ 0 h 4924"/>
                <a:gd name="T26" fmla="*/ 0 w 8197"/>
                <a:gd name="T27" fmla="*/ 0 h 4924"/>
                <a:gd name="T28" fmla="*/ 0 w 8197"/>
                <a:gd name="T29" fmla="*/ 0 h 4924"/>
                <a:gd name="T30" fmla="*/ 0 w 8197"/>
                <a:gd name="T31" fmla="*/ 0 h 4924"/>
                <a:gd name="T32" fmla="*/ 0 w 8197"/>
                <a:gd name="T33" fmla="*/ 0 h 4924"/>
                <a:gd name="T34" fmla="*/ 0 w 8197"/>
                <a:gd name="T35" fmla="*/ 0 h 4924"/>
                <a:gd name="T36" fmla="*/ 0 w 8197"/>
                <a:gd name="T37" fmla="*/ 0 h 4924"/>
                <a:gd name="T38" fmla="*/ 0 w 8197"/>
                <a:gd name="T39" fmla="*/ 0 h 4924"/>
                <a:gd name="T40" fmla="*/ 0 w 8197"/>
                <a:gd name="T41" fmla="*/ 0 h 4924"/>
                <a:gd name="T42" fmla="*/ 0 w 8197"/>
                <a:gd name="T43" fmla="*/ 0 h 4924"/>
                <a:gd name="T44" fmla="*/ 0 w 8197"/>
                <a:gd name="T45" fmla="*/ 0 h 4924"/>
                <a:gd name="T46" fmla="*/ 0 w 8197"/>
                <a:gd name="T47" fmla="*/ 0 h 4924"/>
                <a:gd name="T48" fmla="*/ 0 w 8197"/>
                <a:gd name="T49" fmla="*/ 0 h 4924"/>
                <a:gd name="T50" fmla="*/ 0 w 8197"/>
                <a:gd name="T51" fmla="*/ 0 h 4924"/>
                <a:gd name="T52" fmla="*/ 0 w 8197"/>
                <a:gd name="T53" fmla="*/ 0 h 4924"/>
                <a:gd name="T54" fmla="*/ 0 w 8197"/>
                <a:gd name="T55" fmla="*/ 0 h 4924"/>
                <a:gd name="T56" fmla="*/ 0 w 8197"/>
                <a:gd name="T57" fmla="*/ 0 h 4924"/>
                <a:gd name="T58" fmla="*/ 0 w 8197"/>
                <a:gd name="T59" fmla="*/ 0 h 4924"/>
                <a:gd name="T60" fmla="*/ 0 w 8197"/>
                <a:gd name="T61" fmla="*/ 0 h 4924"/>
                <a:gd name="T62" fmla="*/ 0 w 8197"/>
                <a:gd name="T63" fmla="*/ 0 h 4924"/>
                <a:gd name="T64" fmla="*/ 0 w 8197"/>
                <a:gd name="T65" fmla="*/ 0 h 4924"/>
                <a:gd name="T66" fmla="*/ 0 w 8197"/>
                <a:gd name="T67" fmla="*/ 0 h 4924"/>
                <a:gd name="T68" fmla="*/ 0 w 8197"/>
                <a:gd name="T69" fmla="*/ 0 h 4924"/>
                <a:gd name="T70" fmla="*/ 0 w 8197"/>
                <a:gd name="T71" fmla="*/ 0 h 4924"/>
                <a:gd name="T72" fmla="*/ 0 w 8197"/>
                <a:gd name="T73" fmla="*/ 0 h 4924"/>
                <a:gd name="T74" fmla="*/ 0 w 8197"/>
                <a:gd name="T75" fmla="*/ 0 h 4924"/>
                <a:gd name="T76" fmla="*/ 0 w 8197"/>
                <a:gd name="T77" fmla="*/ 0 h 4924"/>
                <a:gd name="T78" fmla="*/ 0 w 8197"/>
                <a:gd name="T79" fmla="*/ 0 h 4924"/>
                <a:gd name="T80" fmla="*/ 0 w 8197"/>
                <a:gd name="T81" fmla="*/ 0 h 4924"/>
                <a:gd name="T82" fmla="*/ 0 w 8197"/>
                <a:gd name="T83" fmla="*/ 0 h 4924"/>
                <a:gd name="T84" fmla="*/ 0 w 8197"/>
                <a:gd name="T85" fmla="*/ 0 h 4924"/>
                <a:gd name="T86" fmla="*/ 0 w 8197"/>
                <a:gd name="T87" fmla="*/ 0 h 4924"/>
                <a:gd name="T88" fmla="*/ 0 w 8197"/>
                <a:gd name="T89" fmla="*/ 0 h 4924"/>
                <a:gd name="T90" fmla="*/ 0 w 8197"/>
                <a:gd name="T91" fmla="*/ 0 h 4924"/>
                <a:gd name="T92" fmla="*/ 0 w 8197"/>
                <a:gd name="T93" fmla="*/ 0 h 4924"/>
                <a:gd name="T94" fmla="*/ 0 w 8197"/>
                <a:gd name="T95" fmla="*/ 0 h 4924"/>
                <a:gd name="T96" fmla="*/ 0 w 8197"/>
                <a:gd name="T97" fmla="*/ 0 h 4924"/>
                <a:gd name="T98" fmla="*/ 0 w 8197"/>
                <a:gd name="T99" fmla="*/ 0 h 4924"/>
                <a:gd name="T100" fmla="*/ 0 w 8197"/>
                <a:gd name="T101" fmla="*/ 0 h 4924"/>
                <a:gd name="T102" fmla="*/ 0 w 8197"/>
                <a:gd name="T103" fmla="*/ 0 h 4924"/>
                <a:gd name="T104" fmla="*/ 0 w 8197"/>
                <a:gd name="T105" fmla="*/ 0 h 492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8197" h="4924">
                  <a:moveTo>
                    <a:pt x="8197" y="1707"/>
                  </a:moveTo>
                  <a:lnTo>
                    <a:pt x="7940" y="1653"/>
                  </a:lnTo>
                  <a:lnTo>
                    <a:pt x="7678" y="1608"/>
                  </a:lnTo>
                  <a:lnTo>
                    <a:pt x="7411" y="1570"/>
                  </a:lnTo>
                  <a:lnTo>
                    <a:pt x="7142" y="1540"/>
                  </a:lnTo>
                  <a:lnTo>
                    <a:pt x="6870" y="1520"/>
                  </a:lnTo>
                  <a:lnTo>
                    <a:pt x="6594" y="1508"/>
                  </a:lnTo>
                  <a:lnTo>
                    <a:pt x="6319" y="1505"/>
                  </a:lnTo>
                  <a:lnTo>
                    <a:pt x="6042" y="1511"/>
                  </a:lnTo>
                  <a:lnTo>
                    <a:pt x="5764" y="1526"/>
                  </a:lnTo>
                  <a:lnTo>
                    <a:pt x="5487" y="1552"/>
                  </a:lnTo>
                  <a:lnTo>
                    <a:pt x="5211" y="1586"/>
                  </a:lnTo>
                  <a:lnTo>
                    <a:pt x="4936" y="1631"/>
                  </a:lnTo>
                  <a:lnTo>
                    <a:pt x="4664" y="1685"/>
                  </a:lnTo>
                  <a:lnTo>
                    <a:pt x="4394" y="1750"/>
                  </a:lnTo>
                  <a:lnTo>
                    <a:pt x="4127" y="1826"/>
                  </a:lnTo>
                  <a:lnTo>
                    <a:pt x="3865" y="1912"/>
                  </a:lnTo>
                  <a:lnTo>
                    <a:pt x="3607" y="2009"/>
                  </a:lnTo>
                  <a:lnTo>
                    <a:pt x="3353" y="2118"/>
                  </a:lnTo>
                  <a:lnTo>
                    <a:pt x="3106" y="2238"/>
                  </a:lnTo>
                  <a:lnTo>
                    <a:pt x="2866" y="2370"/>
                  </a:lnTo>
                  <a:lnTo>
                    <a:pt x="2632" y="2512"/>
                  </a:lnTo>
                  <a:lnTo>
                    <a:pt x="2405" y="2668"/>
                  </a:lnTo>
                  <a:lnTo>
                    <a:pt x="2188" y="2835"/>
                  </a:lnTo>
                  <a:lnTo>
                    <a:pt x="1979" y="3015"/>
                  </a:lnTo>
                  <a:lnTo>
                    <a:pt x="1778" y="3208"/>
                  </a:lnTo>
                  <a:lnTo>
                    <a:pt x="1589" y="3412"/>
                  </a:lnTo>
                  <a:lnTo>
                    <a:pt x="1410" y="3630"/>
                  </a:lnTo>
                  <a:lnTo>
                    <a:pt x="1242" y="3862"/>
                  </a:lnTo>
                  <a:lnTo>
                    <a:pt x="1086" y="4107"/>
                  </a:lnTo>
                  <a:lnTo>
                    <a:pt x="942" y="4365"/>
                  </a:lnTo>
                  <a:lnTo>
                    <a:pt x="811" y="4638"/>
                  </a:lnTo>
                  <a:lnTo>
                    <a:pt x="694" y="4924"/>
                  </a:lnTo>
                  <a:lnTo>
                    <a:pt x="694" y="4778"/>
                  </a:lnTo>
                  <a:lnTo>
                    <a:pt x="700" y="4632"/>
                  </a:lnTo>
                  <a:lnTo>
                    <a:pt x="711" y="4482"/>
                  </a:lnTo>
                  <a:lnTo>
                    <a:pt x="728" y="4332"/>
                  </a:lnTo>
                  <a:lnTo>
                    <a:pt x="752" y="4181"/>
                  </a:lnTo>
                  <a:lnTo>
                    <a:pt x="781" y="4030"/>
                  </a:lnTo>
                  <a:lnTo>
                    <a:pt x="815" y="3877"/>
                  </a:lnTo>
                  <a:lnTo>
                    <a:pt x="856" y="3726"/>
                  </a:lnTo>
                  <a:lnTo>
                    <a:pt x="902" y="3574"/>
                  </a:lnTo>
                  <a:lnTo>
                    <a:pt x="954" y="3423"/>
                  </a:lnTo>
                  <a:lnTo>
                    <a:pt x="1011" y="3274"/>
                  </a:lnTo>
                  <a:lnTo>
                    <a:pt x="1076" y="3125"/>
                  </a:lnTo>
                  <a:lnTo>
                    <a:pt x="1144" y="2979"/>
                  </a:lnTo>
                  <a:lnTo>
                    <a:pt x="1219" y="2835"/>
                  </a:lnTo>
                  <a:lnTo>
                    <a:pt x="1298" y="2694"/>
                  </a:lnTo>
                  <a:lnTo>
                    <a:pt x="1384" y="2554"/>
                  </a:lnTo>
                  <a:lnTo>
                    <a:pt x="1474" y="2420"/>
                  </a:lnTo>
                  <a:lnTo>
                    <a:pt x="1570" y="2287"/>
                  </a:lnTo>
                  <a:lnTo>
                    <a:pt x="1672" y="2160"/>
                  </a:lnTo>
                  <a:lnTo>
                    <a:pt x="1779" y="2035"/>
                  </a:lnTo>
                  <a:lnTo>
                    <a:pt x="1892" y="1917"/>
                  </a:lnTo>
                  <a:lnTo>
                    <a:pt x="2010" y="1802"/>
                  </a:lnTo>
                  <a:lnTo>
                    <a:pt x="2132" y="1694"/>
                  </a:lnTo>
                  <a:lnTo>
                    <a:pt x="2260" y="1591"/>
                  </a:lnTo>
                  <a:lnTo>
                    <a:pt x="2394" y="1493"/>
                  </a:lnTo>
                  <a:lnTo>
                    <a:pt x="2532" y="1403"/>
                  </a:lnTo>
                  <a:lnTo>
                    <a:pt x="2676" y="1319"/>
                  </a:lnTo>
                  <a:lnTo>
                    <a:pt x="2825" y="1241"/>
                  </a:lnTo>
                  <a:lnTo>
                    <a:pt x="2979" y="1172"/>
                  </a:lnTo>
                  <a:lnTo>
                    <a:pt x="3137" y="1110"/>
                  </a:lnTo>
                  <a:lnTo>
                    <a:pt x="3301" y="1057"/>
                  </a:lnTo>
                  <a:lnTo>
                    <a:pt x="3471" y="1012"/>
                  </a:lnTo>
                  <a:lnTo>
                    <a:pt x="3437" y="975"/>
                  </a:lnTo>
                  <a:lnTo>
                    <a:pt x="3394" y="939"/>
                  </a:lnTo>
                  <a:lnTo>
                    <a:pt x="3342" y="903"/>
                  </a:lnTo>
                  <a:lnTo>
                    <a:pt x="3283" y="867"/>
                  </a:lnTo>
                  <a:lnTo>
                    <a:pt x="3216" y="832"/>
                  </a:lnTo>
                  <a:lnTo>
                    <a:pt x="3141" y="797"/>
                  </a:lnTo>
                  <a:lnTo>
                    <a:pt x="3060" y="763"/>
                  </a:lnTo>
                  <a:lnTo>
                    <a:pt x="2971" y="729"/>
                  </a:lnTo>
                  <a:lnTo>
                    <a:pt x="2877" y="697"/>
                  </a:lnTo>
                  <a:lnTo>
                    <a:pt x="2777" y="666"/>
                  </a:lnTo>
                  <a:lnTo>
                    <a:pt x="2672" y="636"/>
                  </a:lnTo>
                  <a:lnTo>
                    <a:pt x="2561" y="608"/>
                  </a:lnTo>
                  <a:lnTo>
                    <a:pt x="2446" y="582"/>
                  </a:lnTo>
                  <a:lnTo>
                    <a:pt x="2328" y="557"/>
                  </a:lnTo>
                  <a:lnTo>
                    <a:pt x="2206" y="535"/>
                  </a:lnTo>
                  <a:lnTo>
                    <a:pt x="2081" y="515"/>
                  </a:lnTo>
                  <a:lnTo>
                    <a:pt x="1953" y="497"/>
                  </a:lnTo>
                  <a:lnTo>
                    <a:pt x="1822" y="482"/>
                  </a:lnTo>
                  <a:lnTo>
                    <a:pt x="1690" y="468"/>
                  </a:lnTo>
                  <a:lnTo>
                    <a:pt x="1557" y="458"/>
                  </a:lnTo>
                  <a:lnTo>
                    <a:pt x="1422" y="451"/>
                  </a:lnTo>
                  <a:lnTo>
                    <a:pt x="1287" y="447"/>
                  </a:lnTo>
                  <a:lnTo>
                    <a:pt x="1152" y="447"/>
                  </a:lnTo>
                  <a:lnTo>
                    <a:pt x="1017" y="450"/>
                  </a:lnTo>
                  <a:lnTo>
                    <a:pt x="883" y="457"/>
                  </a:lnTo>
                  <a:lnTo>
                    <a:pt x="750" y="467"/>
                  </a:lnTo>
                  <a:lnTo>
                    <a:pt x="619" y="483"/>
                  </a:lnTo>
                  <a:lnTo>
                    <a:pt x="490" y="501"/>
                  </a:lnTo>
                  <a:lnTo>
                    <a:pt x="363" y="524"/>
                  </a:lnTo>
                  <a:lnTo>
                    <a:pt x="239" y="551"/>
                  </a:lnTo>
                  <a:lnTo>
                    <a:pt x="117" y="583"/>
                  </a:lnTo>
                  <a:lnTo>
                    <a:pt x="0" y="620"/>
                  </a:lnTo>
                  <a:lnTo>
                    <a:pt x="158" y="544"/>
                  </a:lnTo>
                  <a:lnTo>
                    <a:pt x="319" y="472"/>
                  </a:lnTo>
                  <a:lnTo>
                    <a:pt x="480" y="405"/>
                  </a:lnTo>
                  <a:lnTo>
                    <a:pt x="643" y="344"/>
                  </a:lnTo>
                  <a:lnTo>
                    <a:pt x="806" y="288"/>
                  </a:lnTo>
                  <a:lnTo>
                    <a:pt x="970" y="237"/>
                  </a:lnTo>
                  <a:lnTo>
                    <a:pt x="1135" y="190"/>
                  </a:lnTo>
                  <a:lnTo>
                    <a:pt x="1299" y="149"/>
                  </a:lnTo>
                  <a:lnTo>
                    <a:pt x="1463" y="113"/>
                  </a:lnTo>
                  <a:lnTo>
                    <a:pt x="1627" y="81"/>
                  </a:lnTo>
                  <a:lnTo>
                    <a:pt x="1790" y="55"/>
                  </a:lnTo>
                  <a:lnTo>
                    <a:pt x="1953" y="34"/>
                  </a:lnTo>
                  <a:lnTo>
                    <a:pt x="2114" y="18"/>
                  </a:lnTo>
                  <a:lnTo>
                    <a:pt x="2273" y="7"/>
                  </a:lnTo>
                  <a:lnTo>
                    <a:pt x="2431" y="1"/>
                  </a:lnTo>
                  <a:lnTo>
                    <a:pt x="2587" y="0"/>
                  </a:lnTo>
                  <a:lnTo>
                    <a:pt x="2741" y="4"/>
                  </a:lnTo>
                  <a:lnTo>
                    <a:pt x="2892" y="13"/>
                  </a:lnTo>
                  <a:lnTo>
                    <a:pt x="3040" y="27"/>
                  </a:lnTo>
                  <a:lnTo>
                    <a:pt x="3185" y="45"/>
                  </a:lnTo>
                  <a:lnTo>
                    <a:pt x="3327" y="69"/>
                  </a:lnTo>
                  <a:lnTo>
                    <a:pt x="3466" y="98"/>
                  </a:lnTo>
                  <a:lnTo>
                    <a:pt x="3601" y="132"/>
                  </a:lnTo>
                  <a:lnTo>
                    <a:pt x="3731" y="171"/>
                  </a:lnTo>
                  <a:lnTo>
                    <a:pt x="3857" y="216"/>
                  </a:lnTo>
                  <a:lnTo>
                    <a:pt x="3979" y="264"/>
                  </a:lnTo>
                  <a:lnTo>
                    <a:pt x="4096" y="318"/>
                  </a:lnTo>
                  <a:lnTo>
                    <a:pt x="4207" y="377"/>
                  </a:lnTo>
                  <a:lnTo>
                    <a:pt x="4314" y="441"/>
                  </a:lnTo>
                  <a:lnTo>
                    <a:pt x="4415" y="511"/>
                  </a:lnTo>
                  <a:lnTo>
                    <a:pt x="4509" y="584"/>
                  </a:lnTo>
                  <a:lnTo>
                    <a:pt x="4598" y="663"/>
                  </a:lnTo>
                  <a:lnTo>
                    <a:pt x="4716" y="663"/>
                  </a:lnTo>
                  <a:lnTo>
                    <a:pt x="4837" y="665"/>
                  </a:lnTo>
                  <a:lnTo>
                    <a:pt x="4958" y="667"/>
                  </a:lnTo>
                  <a:lnTo>
                    <a:pt x="5082" y="670"/>
                  </a:lnTo>
                  <a:lnTo>
                    <a:pt x="5206" y="675"/>
                  </a:lnTo>
                  <a:lnTo>
                    <a:pt x="5330" y="681"/>
                  </a:lnTo>
                  <a:lnTo>
                    <a:pt x="5455" y="689"/>
                  </a:lnTo>
                  <a:lnTo>
                    <a:pt x="5581" y="698"/>
                  </a:lnTo>
                  <a:lnTo>
                    <a:pt x="5707" y="708"/>
                  </a:lnTo>
                  <a:lnTo>
                    <a:pt x="5832" y="721"/>
                  </a:lnTo>
                  <a:lnTo>
                    <a:pt x="5959" y="736"/>
                  </a:lnTo>
                  <a:lnTo>
                    <a:pt x="6084" y="753"/>
                  </a:lnTo>
                  <a:lnTo>
                    <a:pt x="6208" y="772"/>
                  </a:lnTo>
                  <a:lnTo>
                    <a:pt x="6332" y="793"/>
                  </a:lnTo>
                  <a:lnTo>
                    <a:pt x="6455" y="817"/>
                  </a:lnTo>
                  <a:lnTo>
                    <a:pt x="6576" y="843"/>
                  </a:lnTo>
                  <a:lnTo>
                    <a:pt x="6697" y="872"/>
                  </a:lnTo>
                  <a:lnTo>
                    <a:pt x="6816" y="903"/>
                  </a:lnTo>
                  <a:lnTo>
                    <a:pt x="6932" y="938"/>
                  </a:lnTo>
                  <a:lnTo>
                    <a:pt x="7047" y="975"/>
                  </a:lnTo>
                  <a:lnTo>
                    <a:pt x="7160" y="1017"/>
                  </a:lnTo>
                  <a:lnTo>
                    <a:pt x="7270" y="1060"/>
                  </a:lnTo>
                  <a:lnTo>
                    <a:pt x="7377" y="1108"/>
                  </a:lnTo>
                  <a:lnTo>
                    <a:pt x="7483" y="1158"/>
                  </a:lnTo>
                  <a:lnTo>
                    <a:pt x="7585" y="1213"/>
                  </a:lnTo>
                  <a:lnTo>
                    <a:pt x="7683" y="1271"/>
                  </a:lnTo>
                  <a:lnTo>
                    <a:pt x="7779" y="1334"/>
                  </a:lnTo>
                  <a:lnTo>
                    <a:pt x="7870" y="1400"/>
                  </a:lnTo>
                  <a:lnTo>
                    <a:pt x="7958" y="1470"/>
                  </a:lnTo>
                  <a:lnTo>
                    <a:pt x="8042" y="1544"/>
                  </a:lnTo>
                  <a:lnTo>
                    <a:pt x="8122" y="1624"/>
                  </a:lnTo>
                  <a:lnTo>
                    <a:pt x="8197" y="170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7" name="Freeform 55"/>
            <p:cNvSpPr>
              <a:spLocks/>
            </p:cNvSpPr>
            <p:nvPr userDrawn="1"/>
          </p:nvSpPr>
          <p:spPr bwMode="gray">
            <a:xfrm>
              <a:off x="3599" y="96"/>
              <a:ext cx="161" cy="156"/>
            </a:xfrm>
            <a:custGeom>
              <a:avLst/>
              <a:gdLst>
                <a:gd name="T0" fmla="*/ 0 w 7247"/>
                <a:gd name="T1" fmla="*/ 0 h 7040"/>
                <a:gd name="T2" fmla="*/ 0 w 7247"/>
                <a:gd name="T3" fmla="*/ 0 h 7040"/>
                <a:gd name="T4" fmla="*/ 0 w 7247"/>
                <a:gd name="T5" fmla="*/ 0 h 7040"/>
                <a:gd name="T6" fmla="*/ 0 w 7247"/>
                <a:gd name="T7" fmla="*/ 0 h 7040"/>
                <a:gd name="T8" fmla="*/ 0 w 7247"/>
                <a:gd name="T9" fmla="*/ 0 h 7040"/>
                <a:gd name="T10" fmla="*/ 0 w 7247"/>
                <a:gd name="T11" fmla="*/ 0 h 7040"/>
                <a:gd name="T12" fmla="*/ 0 w 7247"/>
                <a:gd name="T13" fmla="*/ 0 h 7040"/>
                <a:gd name="T14" fmla="*/ 0 w 7247"/>
                <a:gd name="T15" fmla="*/ 0 h 7040"/>
                <a:gd name="T16" fmla="*/ 0 w 7247"/>
                <a:gd name="T17" fmla="*/ 0 h 7040"/>
                <a:gd name="T18" fmla="*/ 0 w 7247"/>
                <a:gd name="T19" fmla="*/ 0 h 7040"/>
                <a:gd name="T20" fmla="*/ 0 w 7247"/>
                <a:gd name="T21" fmla="*/ 0 h 7040"/>
                <a:gd name="T22" fmla="*/ 0 w 7247"/>
                <a:gd name="T23" fmla="*/ 0 h 7040"/>
                <a:gd name="T24" fmla="*/ 0 w 7247"/>
                <a:gd name="T25" fmla="*/ 0 h 7040"/>
                <a:gd name="T26" fmla="*/ 0 w 7247"/>
                <a:gd name="T27" fmla="*/ 0 h 7040"/>
                <a:gd name="T28" fmla="*/ 0 w 7247"/>
                <a:gd name="T29" fmla="*/ 0 h 7040"/>
                <a:gd name="T30" fmla="*/ 0 w 7247"/>
                <a:gd name="T31" fmla="*/ 0 h 7040"/>
                <a:gd name="T32" fmla="*/ 0 w 7247"/>
                <a:gd name="T33" fmla="*/ 0 h 7040"/>
                <a:gd name="T34" fmla="*/ 0 w 7247"/>
                <a:gd name="T35" fmla="*/ 0 h 7040"/>
                <a:gd name="T36" fmla="*/ 0 w 7247"/>
                <a:gd name="T37" fmla="*/ 0 h 7040"/>
                <a:gd name="T38" fmla="*/ 0 w 7247"/>
                <a:gd name="T39" fmla="*/ 0 h 7040"/>
                <a:gd name="T40" fmla="*/ 0 w 7247"/>
                <a:gd name="T41" fmla="*/ 0 h 7040"/>
                <a:gd name="T42" fmla="*/ 0 w 7247"/>
                <a:gd name="T43" fmla="*/ 0 h 7040"/>
                <a:gd name="T44" fmla="*/ 0 w 7247"/>
                <a:gd name="T45" fmla="*/ 0 h 7040"/>
                <a:gd name="T46" fmla="*/ 0 w 7247"/>
                <a:gd name="T47" fmla="*/ 0 h 7040"/>
                <a:gd name="T48" fmla="*/ 0 w 7247"/>
                <a:gd name="T49" fmla="*/ 0 h 7040"/>
                <a:gd name="T50" fmla="*/ 0 w 7247"/>
                <a:gd name="T51" fmla="*/ 0 h 7040"/>
                <a:gd name="T52" fmla="*/ 0 w 7247"/>
                <a:gd name="T53" fmla="*/ 0 h 7040"/>
                <a:gd name="T54" fmla="*/ 0 w 7247"/>
                <a:gd name="T55" fmla="*/ 0 h 7040"/>
                <a:gd name="T56" fmla="*/ 0 w 7247"/>
                <a:gd name="T57" fmla="*/ 0 h 7040"/>
                <a:gd name="T58" fmla="*/ 0 w 7247"/>
                <a:gd name="T59" fmla="*/ 0 h 7040"/>
                <a:gd name="T60" fmla="*/ 0 w 7247"/>
                <a:gd name="T61" fmla="*/ 0 h 7040"/>
                <a:gd name="T62" fmla="*/ 0 w 7247"/>
                <a:gd name="T63" fmla="*/ 0 h 7040"/>
                <a:gd name="T64" fmla="*/ 0 w 7247"/>
                <a:gd name="T65" fmla="*/ 0 h 7040"/>
                <a:gd name="T66" fmla="*/ 0 w 7247"/>
                <a:gd name="T67" fmla="*/ 0 h 7040"/>
                <a:gd name="T68" fmla="*/ 0 w 7247"/>
                <a:gd name="T69" fmla="*/ 0 h 7040"/>
                <a:gd name="T70" fmla="*/ 0 w 7247"/>
                <a:gd name="T71" fmla="*/ 0 h 7040"/>
                <a:gd name="T72" fmla="*/ 0 w 7247"/>
                <a:gd name="T73" fmla="*/ 0 h 7040"/>
                <a:gd name="T74" fmla="*/ 0 w 7247"/>
                <a:gd name="T75" fmla="*/ 0 h 7040"/>
                <a:gd name="T76" fmla="*/ 0 w 7247"/>
                <a:gd name="T77" fmla="*/ 0 h 7040"/>
                <a:gd name="T78" fmla="*/ 0 w 7247"/>
                <a:gd name="T79" fmla="*/ 0 h 7040"/>
                <a:gd name="T80" fmla="*/ 0 w 7247"/>
                <a:gd name="T81" fmla="*/ 0 h 7040"/>
                <a:gd name="T82" fmla="*/ 0 w 7247"/>
                <a:gd name="T83" fmla="*/ 0 h 7040"/>
                <a:gd name="T84" fmla="*/ 0 w 7247"/>
                <a:gd name="T85" fmla="*/ 0 h 7040"/>
                <a:gd name="T86" fmla="*/ 0 w 7247"/>
                <a:gd name="T87" fmla="*/ 0 h 7040"/>
                <a:gd name="T88" fmla="*/ 0 w 7247"/>
                <a:gd name="T89" fmla="*/ 0 h 7040"/>
                <a:gd name="T90" fmla="*/ 0 w 7247"/>
                <a:gd name="T91" fmla="*/ 0 h 7040"/>
                <a:gd name="T92" fmla="*/ 0 w 7247"/>
                <a:gd name="T93" fmla="*/ 0 h 7040"/>
                <a:gd name="T94" fmla="*/ 0 w 7247"/>
                <a:gd name="T95" fmla="*/ 0 h 7040"/>
                <a:gd name="T96" fmla="*/ 0 w 7247"/>
                <a:gd name="T97" fmla="*/ 0 h 7040"/>
                <a:gd name="T98" fmla="*/ 0 w 7247"/>
                <a:gd name="T99" fmla="*/ 0 h 7040"/>
                <a:gd name="T100" fmla="*/ 0 w 7247"/>
                <a:gd name="T101" fmla="*/ 0 h 7040"/>
                <a:gd name="T102" fmla="*/ 0 w 7247"/>
                <a:gd name="T103" fmla="*/ 0 h 7040"/>
                <a:gd name="T104" fmla="*/ 0 w 7247"/>
                <a:gd name="T105" fmla="*/ 0 h 704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7247" h="7040">
                  <a:moveTo>
                    <a:pt x="2064" y="1540"/>
                  </a:moveTo>
                  <a:lnTo>
                    <a:pt x="1855" y="1499"/>
                  </a:lnTo>
                  <a:lnTo>
                    <a:pt x="1658" y="1479"/>
                  </a:lnTo>
                  <a:lnTo>
                    <a:pt x="1470" y="1482"/>
                  </a:lnTo>
                  <a:lnTo>
                    <a:pt x="1293" y="1505"/>
                  </a:lnTo>
                  <a:lnTo>
                    <a:pt x="1127" y="1545"/>
                  </a:lnTo>
                  <a:lnTo>
                    <a:pt x="973" y="1602"/>
                  </a:lnTo>
                  <a:lnTo>
                    <a:pt x="829" y="1675"/>
                  </a:lnTo>
                  <a:lnTo>
                    <a:pt x="696" y="1763"/>
                  </a:lnTo>
                  <a:lnTo>
                    <a:pt x="574" y="1863"/>
                  </a:lnTo>
                  <a:lnTo>
                    <a:pt x="464" y="1975"/>
                  </a:lnTo>
                  <a:lnTo>
                    <a:pt x="365" y="2098"/>
                  </a:lnTo>
                  <a:lnTo>
                    <a:pt x="278" y="2230"/>
                  </a:lnTo>
                  <a:lnTo>
                    <a:pt x="203" y="2370"/>
                  </a:lnTo>
                  <a:lnTo>
                    <a:pt x="139" y="2516"/>
                  </a:lnTo>
                  <a:lnTo>
                    <a:pt x="87" y="2668"/>
                  </a:lnTo>
                  <a:lnTo>
                    <a:pt x="47" y="2822"/>
                  </a:lnTo>
                  <a:lnTo>
                    <a:pt x="19" y="2981"/>
                  </a:lnTo>
                  <a:lnTo>
                    <a:pt x="4" y="3140"/>
                  </a:lnTo>
                  <a:lnTo>
                    <a:pt x="0" y="3298"/>
                  </a:lnTo>
                  <a:lnTo>
                    <a:pt x="9" y="3456"/>
                  </a:lnTo>
                  <a:lnTo>
                    <a:pt x="30" y="3611"/>
                  </a:lnTo>
                  <a:lnTo>
                    <a:pt x="63" y="3762"/>
                  </a:lnTo>
                  <a:lnTo>
                    <a:pt x="110" y="3907"/>
                  </a:lnTo>
                  <a:lnTo>
                    <a:pt x="169" y="4046"/>
                  </a:lnTo>
                  <a:lnTo>
                    <a:pt x="240" y="4176"/>
                  </a:lnTo>
                  <a:lnTo>
                    <a:pt x="325" y="4298"/>
                  </a:lnTo>
                  <a:lnTo>
                    <a:pt x="422" y="4408"/>
                  </a:lnTo>
                  <a:lnTo>
                    <a:pt x="533" y="4508"/>
                  </a:lnTo>
                  <a:lnTo>
                    <a:pt x="658" y="4593"/>
                  </a:lnTo>
                  <a:lnTo>
                    <a:pt x="795" y="4664"/>
                  </a:lnTo>
                  <a:lnTo>
                    <a:pt x="946" y="4718"/>
                  </a:lnTo>
                  <a:lnTo>
                    <a:pt x="1110" y="4757"/>
                  </a:lnTo>
                  <a:lnTo>
                    <a:pt x="1008" y="4893"/>
                  </a:lnTo>
                  <a:lnTo>
                    <a:pt x="929" y="5032"/>
                  </a:lnTo>
                  <a:lnTo>
                    <a:pt x="872" y="5171"/>
                  </a:lnTo>
                  <a:lnTo>
                    <a:pt x="835" y="5311"/>
                  </a:lnTo>
                  <a:lnTo>
                    <a:pt x="818" y="5450"/>
                  </a:lnTo>
                  <a:lnTo>
                    <a:pt x="819" y="5588"/>
                  </a:lnTo>
                  <a:lnTo>
                    <a:pt x="837" y="5723"/>
                  </a:lnTo>
                  <a:lnTo>
                    <a:pt x="872" y="5857"/>
                  </a:lnTo>
                  <a:lnTo>
                    <a:pt x="922" y="5986"/>
                  </a:lnTo>
                  <a:lnTo>
                    <a:pt x="985" y="6112"/>
                  </a:lnTo>
                  <a:lnTo>
                    <a:pt x="1062" y="6233"/>
                  </a:lnTo>
                  <a:lnTo>
                    <a:pt x="1150" y="6349"/>
                  </a:lnTo>
                  <a:lnTo>
                    <a:pt x="1249" y="6457"/>
                  </a:lnTo>
                  <a:lnTo>
                    <a:pt x="1358" y="6559"/>
                  </a:lnTo>
                  <a:lnTo>
                    <a:pt x="1476" y="6653"/>
                  </a:lnTo>
                  <a:lnTo>
                    <a:pt x="1600" y="6739"/>
                  </a:lnTo>
                  <a:lnTo>
                    <a:pt x="1731" y="6815"/>
                  </a:lnTo>
                  <a:lnTo>
                    <a:pt x="1867" y="6881"/>
                  </a:lnTo>
                  <a:lnTo>
                    <a:pt x="2008" y="6938"/>
                  </a:lnTo>
                  <a:lnTo>
                    <a:pt x="2151" y="6982"/>
                  </a:lnTo>
                  <a:lnTo>
                    <a:pt x="2297" y="7014"/>
                  </a:lnTo>
                  <a:lnTo>
                    <a:pt x="2443" y="7034"/>
                  </a:lnTo>
                  <a:lnTo>
                    <a:pt x="2589" y="7040"/>
                  </a:lnTo>
                  <a:lnTo>
                    <a:pt x="2734" y="7032"/>
                  </a:lnTo>
                  <a:lnTo>
                    <a:pt x="2876" y="7009"/>
                  </a:lnTo>
                  <a:lnTo>
                    <a:pt x="3015" y="6970"/>
                  </a:lnTo>
                  <a:lnTo>
                    <a:pt x="3149" y="6915"/>
                  </a:lnTo>
                  <a:lnTo>
                    <a:pt x="3278" y="6841"/>
                  </a:lnTo>
                  <a:lnTo>
                    <a:pt x="3399" y="6751"/>
                  </a:lnTo>
                  <a:lnTo>
                    <a:pt x="3513" y="6643"/>
                  </a:lnTo>
                  <a:lnTo>
                    <a:pt x="3617" y="6514"/>
                  </a:lnTo>
                  <a:lnTo>
                    <a:pt x="3712" y="6366"/>
                  </a:lnTo>
                  <a:lnTo>
                    <a:pt x="3833" y="6508"/>
                  </a:lnTo>
                  <a:lnTo>
                    <a:pt x="3961" y="6633"/>
                  </a:lnTo>
                  <a:lnTo>
                    <a:pt x="4095" y="6739"/>
                  </a:lnTo>
                  <a:lnTo>
                    <a:pt x="4235" y="6827"/>
                  </a:lnTo>
                  <a:lnTo>
                    <a:pt x="4380" y="6899"/>
                  </a:lnTo>
                  <a:lnTo>
                    <a:pt x="4528" y="6953"/>
                  </a:lnTo>
                  <a:lnTo>
                    <a:pt x="4680" y="6992"/>
                  </a:lnTo>
                  <a:lnTo>
                    <a:pt x="4832" y="7016"/>
                  </a:lnTo>
                  <a:lnTo>
                    <a:pt x="4985" y="7026"/>
                  </a:lnTo>
                  <a:lnTo>
                    <a:pt x="5138" y="7021"/>
                  </a:lnTo>
                  <a:lnTo>
                    <a:pt x="5289" y="7004"/>
                  </a:lnTo>
                  <a:lnTo>
                    <a:pt x="5439" y="6974"/>
                  </a:lnTo>
                  <a:lnTo>
                    <a:pt x="5584" y="6932"/>
                  </a:lnTo>
                  <a:lnTo>
                    <a:pt x="5725" y="6878"/>
                  </a:lnTo>
                  <a:lnTo>
                    <a:pt x="5860" y="6814"/>
                  </a:lnTo>
                  <a:lnTo>
                    <a:pt x="5989" y="6740"/>
                  </a:lnTo>
                  <a:lnTo>
                    <a:pt x="6111" y="6657"/>
                  </a:lnTo>
                  <a:lnTo>
                    <a:pt x="6225" y="6564"/>
                  </a:lnTo>
                  <a:lnTo>
                    <a:pt x="6329" y="6464"/>
                  </a:lnTo>
                  <a:lnTo>
                    <a:pt x="6422" y="6357"/>
                  </a:lnTo>
                  <a:lnTo>
                    <a:pt x="6504" y="6242"/>
                  </a:lnTo>
                  <a:lnTo>
                    <a:pt x="6573" y="6121"/>
                  </a:lnTo>
                  <a:lnTo>
                    <a:pt x="6629" y="5995"/>
                  </a:lnTo>
                  <a:lnTo>
                    <a:pt x="6670" y="5864"/>
                  </a:lnTo>
                  <a:lnTo>
                    <a:pt x="6696" y="5728"/>
                  </a:lnTo>
                  <a:lnTo>
                    <a:pt x="6705" y="5589"/>
                  </a:lnTo>
                  <a:lnTo>
                    <a:pt x="6697" y="5447"/>
                  </a:lnTo>
                  <a:lnTo>
                    <a:pt x="6670" y="5303"/>
                  </a:lnTo>
                  <a:lnTo>
                    <a:pt x="6624" y="5156"/>
                  </a:lnTo>
                  <a:lnTo>
                    <a:pt x="6557" y="5009"/>
                  </a:lnTo>
                  <a:lnTo>
                    <a:pt x="6469" y="4861"/>
                  </a:lnTo>
                  <a:lnTo>
                    <a:pt x="6358" y="4713"/>
                  </a:lnTo>
                  <a:lnTo>
                    <a:pt x="6519" y="4644"/>
                  </a:lnTo>
                  <a:lnTo>
                    <a:pt x="6662" y="4562"/>
                  </a:lnTo>
                  <a:lnTo>
                    <a:pt x="6788" y="4469"/>
                  </a:lnTo>
                  <a:lnTo>
                    <a:pt x="6898" y="4364"/>
                  </a:lnTo>
                  <a:lnTo>
                    <a:pt x="6992" y="4250"/>
                  </a:lnTo>
                  <a:lnTo>
                    <a:pt x="7071" y="4127"/>
                  </a:lnTo>
                  <a:lnTo>
                    <a:pt x="7135" y="3998"/>
                  </a:lnTo>
                  <a:lnTo>
                    <a:pt x="7183" y="3861"/>
                  </a:lnTo>
                  <a:lnTo>
                    <a:pt x="7218" y="3720"/>
                  </a:lnTo>
                  <a:lnTo>
                    <a:pt x="7239" y="3575"/>
                  </a:lnTo>
                  <a:lnTo>
                    <a:pt x="7247" y="3428"/>
                  </a:lnTo>
                  <a:lnTo>
                    <a:pt x="7242" y="3278"/>
                  </a:lnTo>
                  <a:lnTo>
                    <a:pt x="7224" y="3128"/>
                  </a:lnTo>
                  <a:lnTo>
                    <a:pt x="7195" y="2978"/>
                  </a:lnTo>
                  <a:lnTo>
                    <a:pt x="7155" y="2830"/>
                  </a:lnTo>
                  <a:lnTo>
                    <a:pt x="7104" y="2685"/>
                  </a:lnTo>
                  <a:lnTo>
                    <a:pt x="7042" y="2544"/>
                  </a:lnTo>
                  <a:lnTo>
                    <a:pt x="6970" y="2408"/>
                  </a:lnTo>
                  <a:lnTo>
                    <a:pt x="6889" y="2278"/>
                  </a:lnTo>
                  <a:lnTo>
                    <a:pt x="6799" y="2156"/>
                  </a:lnTo>
                  <a:lnTo>
                    <a:pt x="6700" y="2042"/>
                  </a:lnTo>
                  <a:lnTo>
                    <a:pt x="6594" y="1937"/>
                  </a:lnTo>
                  <a:lnTo>
                    <a:pt x="6480" y="1844"/>
                  </a:lnTo>
                  <a:lnTo>
                    <a:pt x="6359" y="1763"/>
                  </a:lnTo>
                  <a:lnTo>
                    <a:pt x="6231" y="1693"/>
                  </a:lnTo>
                  <a:lnTo>
                    <a:pt x="6096" y="1639"/>
                  </a:lnTo>
                  <a:lnTo>
                    <a:pt x="5956" y="1599"/>
                  </a:lnTo>
                  <a:lnTo>
                    <a:pt x="5811" y="1576"/>
                  </a:lnTo>
                  <a:lnTo>
                    <a:pt x="5661" y="1571"/>
                  </a:lnTo>
                  <a:lnTo>
                    <a:pt x="5507" y="1584"/>
                  </a:lnTo>
                  <a:lnTo>
                    <a:pt x="5348" y="1616"/>
                  </a:lnTo>
                  <a:lnTo>
                    <a:pt x="5187" y="1670"/>
                  </a:lnTo>
                  <a:lnTo>
                    <a:pt x="5206" y="1468"/>
                  </a:lnTo>
                  <a:lnTo>
                    <a:pt x="5202" y="1280"/>
                  </a:lnTo>
                  <a:lnTo>
                    <a:pt x="5176" y="1104"/>
                  </a:lnTo>
                  <a:lnTo>
                    <a:pt x="5132" y="941"/>
                  </a:lnTo>
                  <a:lnTo>
                    <a:pt x="5068" y="793"/>
                  </a:lnTo>
                  <a:lnTo>
                    <a:pt x="4989" y="656"/>
                  </a:lnTo>
                  <a:lnTo>
                    <a:pt x="4894" y="533"/>
                  </a:lnTo>
                  <a:lnTo>
                    <a:pt x="4785" y="423"/>
                  </a:lnTo>
                  <a:lnTo>
                    <a:pt x="4665" y="325"/>
                  </a:lnTo>
                  <a:lnTo>
                    <a:pt x="4533" y="241"/>
                  </a:lnTo>
                  <a:lnTo>
                    <a:pt x="4393" y="169"/>
                  </a:lnTo>
                  <a:lnTo>
                    <a:pt x="4245" y="109"/>
                  </a:lnTo>
                  <a:lnTo>
                    <a:pt x="4091" y="63"/>
                  </a:lnTo>
                  <a:lnTo>
                    <a:pt x="3933" y="30"/>
                  </a:lnTo>
                  <a:lnTo>
                    <a:pt x="3771" y="9"/>
                  </a:lnTo>
                  <a:lnTo>
                    <a:pt x="3609" y="0"/>
                  </a:lnTo>
                  <a:lnTo>
                    <a:pt x="3447" y="4"/>
                  </a:lnTo>
                  <a:lnTo>
                    <a:pt x="3286" y="20"/>
                  </a:lnTo>
                  <a:lnTo>
                    <a:pt x="3129" y="49"/>
                  </a:lnTo>
                  <a:lnTo>
                    <a:pt x="2975" y="91"/>
                  </a:lnTo>
                  <a:lnTo>
                    <a:pt x="2829" y="145"/>
                  </a:lnTo>
                  <a:lnTo>
                    <a:pt x="2690" y="211"/>
                  </a:lnTo>
                  <a:lnTo>
                    <a:pt x="2560" y="289"/>
                  </a:lnTo>
                  <a:lnTo>
                    <a:pt x="2442" y="379"/>
                  </a:lnTo>
                  <a:lnTo>
                    <a:pt x="2335" y="483"/>
                  </a:lnTo>
                  <a:lnTo>
                    <a:pt x="2243" y="597"/>
                  </a:lnTo>
                  <a:lnTo>
                    <a:pt x="2165" y="725"/>
                  </a:lnTo>
                  <a:lnTo>
                    <a:pt x="2105" y="863"/>
                  </a:lnTo>
                  <a:lnTo>
                    <a:pt x="2063" y="1015"/>
                  </a:lnTo>
                  <a:lnTo>
                    <a:pt x="2041" y="1177"/>
                  </a:lnTo>
                  <a:lnTo>
                    <a:pt x="2041" y="1353"/>
                  </a:lnTo>
                  <a:lnTo>
                    <a:pt x="2064" y="15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8" name="Freeform 56"/>
            <p:cNvSpPr>
              <a:spLocks/>
            </p:cNvSpPr>
            <p:nvPr userDrawn="1"/>
          </p:nvSpPr>
          <p:spPr bwMode="gray">
            <a:xfrm>
              <a:off x="3507" y="154"/>
              <a:ext cx="45" cy="45"/>
            </a:xfrm>
            <a:custGeom>
              <a:avLst/>
              <a:gdLst>
                <a:gd name="T0" fmla="*/ 0 w 1994"/>
                <a:gd name="T1" fmla="*/ 0 h 1999"/>
                <a:gd name="T2" fmla="*/ 0 w 1994"/>
                <a:gd name="T3" fmla="*/ 0 h 1999"/>
                <a:gd name="T4" fmla="*/ 0 w 1994"/>
                <a:gd name="T5" fmla="*/ 0 h 1999"/>
                <a:gd name="T6" fmla="*/ 0 w 1994"/>
                <a:gd name="T7" fmla="*/ 0 h 1999"/>
                <a:gd name="T8" fmla="*/ 0 w 1994"/>
                <a:gd name="T9" fmla="*/ 0 h 1999"/>
                <a:gd name="T10" fmla="*/ 0 w 1994"/>
                <a:gd name="T11" fmla="*/ 0 h 1999"/>
                <a:gd name="T12" fmla="*/ 0 w 1994"/>
                <a:gd name="T13" fmla="*/ 0 h 1999"/>
                <a:gd name="T14" fmla="*/ 0 w 1994"/>
                <a:gd name="T15" fmla="*/ 0 h 1999"/>
                <a:gd name="T16" fmla="*/ 0 w 1994"/>
                <a:gd name="T17" fmla="*/ 0 h 1999"/>
                <a:gd name="T18" fmla="*/ 0 w 1994"/>
                <a:gd name="T19" fmla="*/ 0 h 1999"/>
                <a:gd name="T20" fmla="*/ 0 w 1994"/>
                <a:gd name="T21" fmla="*/ 0 h 1999"/>
                <a:gd name="T22" fmla="*/ 0 w 1994"/>
                <a:gd name="T23" fmla="*/ 0 h 1999"/>
                <a:gd name="T24" fmla="*/ 0 w 1994"/>
                <a:gd name="T25" fmla="*/ 0 h 1999"/>
                <a:gd name="T26" fmla="*/ 0 w 1994"/>
                <a:gd name="T27" fmla="*/ 0 h 1999"/>
                <a:gd name="T28" fmla="*/ 0 w 1994"/>
                <a:gd name="T29" fmla="*/ 0 h 1999"/>
                <a:gd name="T30" fmla="*/ 0 w 1994"/>
                <a:gd name="T31" fmla="*/ 0 h 1999"/>
                <a:gd name="T32" fmla="*/ 0 w 1994"/>
                <a:gd name="T33" fmla="*/ 0 h 1999"/>
                <a:gd name="T34" fmla="*/ 0 w 1994"/>
                <a:gd name="T35" fmla="*/ 0 h 1999"/>
                <a:gd name="T36" fmla="*/ 0 w 1994"/>
                <a:gd name="T37" fmla="*/ 0 h 1999"/>
                <a:gd name="T38" fmla="*/ 0 w 1994"/>
                <a:gd name="T39" fmla="*/ 0 h 1999"/>
                <a:gd name="T40" fmla="*/ 0 w 1994"/>
                <a:gd name="T41" fmla="*/ 0 h 1999"/>
                <a:gd name="T42" fmla="*/ 0 w 1994"/>
                <a:gd name="T43" fmla="*/ 0 h 1999"/>
                <a:gd name="T44" fmla="*/ 0 w 1994"/>
                <a:gd name="T45" fmla="*/ 0 h 1999"/>
                <a:gd name="T46" fmla="*/ 0 w 1994"/>
                <a:gd name="T47" fmla="*/ 0 h 1999"/>
                <a:gd name="T48" fmla="*/ 0 w 1994"/>
                <a:gd name="T49" fmla="*/ 0 h 1999"/>
                <a:gd name="T50" fmla="*/ 0 w 1994"/>
                <a:gd name="T51" fmla="*/ 0 h 1999"/>
                <a:gd name="T52" fmla="*/ 0 w 1994"/>
                <a:gd name="T53" fmla="*/ 0 h 1999"/>
                <a:gd name="T54" fmla="*/ 0 w 1994"/>
                <a:gd name="T55" fmla="*/ 0 h 1999"/>
                <a:gd name="T56" fmla="*/ 0 w 1994"/>
                <a:gd name="T57" fmla="*/ 0 h 1999"/>
                <a:gd name="T58" fmla="*/ 0 w 1994"/>
                <a:gd name="T59" fmla="*/ 0 h 1999"/>
                <a:gd name="T60" fmla="*/ 0 w 1994"/>
                <a:gd name="T61" fmla="*/ 0 h 1999"/>
                <a:gd name="T62" fmla="*/ 0 w 1994"/>
                <a:gd name="T63" fmla="*/ 0 h 1999"/>
                <a:gd name="T64" fmla="*/ 0 w 1994"/>
                <a:gd name="T65" fmla="*/ 0 h 1999"/>
                <a:gd name="T66" fmla="*/ 0 w 1994"/>
                <a:gd name="T67" fmla="*/ 0 h 1999"/>
                <a:gd name="T68" fmla="*/ 0 w 1994"/>
                <a:gd name="T69" fmla="*/ 0 h 1999"/>
                <a:gd name="T70" fmla="*/ 0 w 1994"/>
                <a:gd name="T71" fmla="*/ 0 h 1999"/>
                <a:gd name="T72" fmla="*/ 0 w 1994"/>
                <a:gd name="T73" fmla="*/ 0 h 1999"/>
                <a:gd name="T74" fmla="*/ 0 w 1994"/>
                <a:gd name="T75" fmla="*/ 0 h 1999"/>
                <a:gd name="T76" fmla="*/ 0 w 1994"/>
                <a:gd name="T77" fmla="*/ 0 h 1999"/>
                <a:gd name="T78" fmla="*/ 0 w 1994"/>
                <a:gd name="T79" fmla="*/ 0 h 1999"/>
                <a:gd name="T80" fmla="*/ 0 w 1994"/>
                <a:gd name="T81" fmla="*/ 0 h 1999"/>
                <a:gd name="T82" fmla="*/ 0 w 1994"/>
                <a:gd name="T83" fmla="*/ 0 h 1999"/>
                <a:gd name="T84" fmla="*/ 0 w 1994"/>
                <a:gd name="T85" fmla="*/ 0 h 199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994" h="1999">
                  <a:moveTo>
                    <a:pt x="997" y="0"/>
                  </a:moveTo>
                  <a:lnTo>
                    <a:pt x="1048" y="1"/>
                  </a:lnTo>
                  <a:lnTo>
                    <a:pt x="1098" y="5"/>
                  </a:lnTo>
                  <a:lnTo>
                    <a:pt x="1148" y="11"/>
                  </a:lnTo>
                  <a:lnTo>
                    <a:pt x="1197" y="20"/>
                  </a:lnTo>
                  <a:lnTo>
                    <a:pt x="1245" y="31"/>
                  </a:lnTo>
                  <a:lnTo>
                    <a:pt x="1293" y="45"/>
                  </a:lnTo>
                  <a:lnTo>
                    <a:pt x="1339" y="60"/>
                  </a:lnTo>
                  <a:lnTo>
                    <a:pt x="1384" y="78"/>
                  </a:lnTo>
                  <a:lnTo>
                    <a:pt x="1428" y="98"/>
                  </a:lnTo>
                  <a:lnTo>
                    <a:pt x="1471" y="120"/>
                  </a:lnTo>
                  <a:lnTo>
                    <a:pt x="1513" y="144"/>
                  </a:lnTo>
                  <a:lnTo>
                    <a:pt x="1554" y="170"/>
                  </a:lnTo>
                  <a:lnTo>
                    <a:pt x="1593" y="198"/>
                  </a:lnTo>
                  <a:lnTo>
                    <a:pt x="1631" y="229"/>
                  </a:lnTo>
                  <a:lnTo>
                    <a:pt x="1667" y="260"/>
                  </a:lnTo>
                  <a:lnTo>
                    <a:pt x="1702" y="293"/>
                  </a:lnTo>
                  <a:lnTo>
                    <a:pt x="1735" y="328"/>
                  </a:lnTo>
                  <a:lnTo>
                    <a:pt x="1766" y="364"/>
                  </a:lnTo>
                  <a:lnTo>
                    <a:pt x="1796" y="401"/>
                  </a:lnTo>
                  <a:lnTo>
                    <a:pt x="1824" y="441"/>
                  </a:lnTo>
                  <a:lnTo>
                    <a:pt x="1850" y="482"/>
                  </a:lnTo>
                  <a:lnTo>
                    <a:pt x="1874" y="524"/>
                  </a:lnTo>
                  <a:lnTo>
                    <a:pt x="1896" y="567"/>
                  </a:lnTo>
                  <a:lnTo>
                    <a:pt x="1916" y="611"/>
                  </a:lnTo>
                  <a:lnTo>
                    <a:pt x="1934" y="656"/>
                  </a:lnTo>
                  <a:lnTo>
                    <a:pt x="1949" y="702"/>
                  </a:lnTo>
                  <a:lnTo>
                    <a:pt x="1963" y="750"/>
                  </a:lnTo>
                  <a:lnTo>
                    <a:pt x="1974" y="799"/>
                  </a:lnTo>
                  <a:lnTo>
                    <a:pt x="1983" y="848"/>
                  </a:lnTo>
                  <a:lnTo>
                    <a:pt x="1989" y="897"/>
                  </a:lnTo>
                  <a:lnTo>
                    <a:pt x="1993" y="948"/>
                  </a:lnTo>
                  <a:lnTo>
                    <a:pt x="1994" y="999"/>
                  </a:lnTo>
                  <a:lnTo>
                    <a:pt x="1993" y="1051"/>
                  </a:lnTo>
                  <a:lnTo>
                    <a:pt x="1989" y="1102"/>
                  </a:lnTo>
                  <a:lnTo>
                    <a:pt x="1983" y="1151"/>
                  </a:lnTo>
                  <a:lnTo>
                    <a:pt x="1974" y="1200"/>
                  </a:lnTo>
                  <a:lnTo>
                    <a:pt x="1963" y="1248"/>
                  </a:lnTo>
                  <a:lnTo>
                    <a:pt x="1949" y="1297"/>
                  </a:lnTo>
                  <a:lnTo>
                    <a:pt x="1934" y="1343"/>
                  </a:lnTo>
                  <a:lnTo>
                    <a:pt x="1916" y="1388"/>
                  </a:lnTo>
                  <a:lnTo>
                    <a:pt x="1896" y="1432"/>
                  </a:lnTo>
                  <a:lnTo>
                    <a:pt x="1874" y="1475"/>
                  </a:lnTo>
                  <a:lnTo>
                    <a:pt x="1850" y="1517"/>
                  </a:lnTo>
                  <a:lnTo>
                    <a:pt x="1824" y="1557"/>
                  </a:lnTo>
                  <a:lnTo>
                    <a:pt x="1796" y="1597"/>
                  </a:lnTo>
                  <a:lnTo>
                    <a:pt x="1766" y="1635"/>
                  </a:lnTo>
                  <a:lnTo>
                    <a:pt x="1735" y="1671"/>
                  </a:lnTo>
                  <a:lnTo>
                    <a:pt x="1702" y="1706"/>
                  </a:lnTo>
                  <a:lnTo>
                    <a:pt x="1667" y="1739"/>
                  </a:lnTo>
                  <a:lnTo>
                    <a:pt x="1631" y="1770"/>
                  </a:lnTo>
                  <a:lnTo>
                    <a:pt x="1593" y="1800"/>
                  </a:lnTo>
                  <a:lnTo>
                    <a:pt x="1554" y="1829"/>
                  </a:lnTo>
                  <a:lnTo>
                    <a:pt x="1513" y="1855"/>
                  </a:lnTo>
                  <a:lnTo>
                    <a:pt x="1471" y="1879"/>
                  </a:lnTo>
                  <a:lnTo>
                    <a:pt x="1428" y="1901"/>
                  </a:lnTo>
                  <a:lnTo>
                    <a:pt x="1384" y="1921"/>
                  </a:lnTo>
                  <a:lnTo>
                    <a:pt x="1339" y="1939"/>
                  </a:lnTo>
                  <a:lnTo>
                    <a:pt x="1293" y="1954"/>
                  </a:lnTo>
                  <a:lnTo>
                    <a:pt x="1245" y="1968"/>
                  </a:lnTo>
                  <a:lnTo>
                    <a:pt x="1197" y="1979"/>
                  </a:lnTo>
                  <a:lnTo>
                    <a:pt x="1148" y="1988"/>
                  </a:lnTo>
                  <a:lnTo>
                    <a:pt x="1098" y="1994"/>
                  </a:lnTo>
                  <a:lnTo>
                    <a:pt x="1048" y="1998"/>
                  </a:lnTo>
                  <a:lnTo>
                    <a:pt x="997" y="1999"/>
                  </a:lnTo>
                  <a:lnTo>
                    <a:pt x="946" y="1998"/>
                  </a:lnTo>
                  <a:lnTo>
                    <a:pt x="895" y="1994"/>
                  </a:lnTo>
                  <a:lnTo>
                    <a:pt x="846" y="1988"/>
                  </a:lnTo>
                  <a:lnTo>
                    <a:pt x="797" y="1979"/>
                  </a:lnTo>
                  <a:lnTo>
                    <a:pt x="748" y="1968"/>
                  </a:lnTo>
                  <a:lnTo>
                    <a:pt x="700" y="1954"/>
                  </a:lnTo>
                  <a:lnTo>
                    <a:pt x="654" y="1939"/>
                  </a:lnTo>
                  <a:lnTo>
                    <a:pt x="609" y="1921"/>
                  </a:lnTo>
                  <a:lnTo>
                    <a:pt x="565" y="1901"/>
                  </a:lnTo>
                  <a:lnTo>
                    <a:pt x="522" y="1879"/>
                  </a:lnTo>
                  <a:lnTo>
                    <a:pt x="480" y="1855"/>
                  </a:lnTo>
                  <a:lnTo>
                    <a:pt x="439" y="1829"/>
                  </a:lnTo>
                  <a:lnTo>
                    <a:pt x="400" y="1800"/>
                  </a:lnTo>
                  <a:lnTo>
                    <a:pt x="363" y="1770"/>
                  </a:lnTo>
                  <a:lnTo>
                    <a:pt x="327" y="1739"/>
                  </a:lnTo>
                  <a:lnTo>
                    <a:pt x="292" y="1706"/>
                  </a:lnTo>
                  <a:lnTo>
                    <a:pt x="259" y="1671"/>
                  </a:lnTo>
                  <a:lnTo>
                    <a:pt x="228" y="1635"/>
                  </a:lnTo>
                  <a:lnTo>
                    <a:pt x="198" y="1597"/>
                  </a:lnTo>
                  <a:lnTo>
                    <a:pt x="170" y="1557"/>
                  </a:lnTo>
                  <a:lnTo>
                    <a:pt x="144" y="1517"/>
                  </a:lnTo>
                  <a:lnTo>
                    <a:pt x="120" y="1475"/>
                  </a:lnTo>
                  <a:lnTo>
                    <a:pt x="98" y="1432"/>
                  </a:lnTo>
                  <a:lnTo>
                    <a:pt x="78" y="1388"/>
                  </a:lnTo>
                  <a:lnTo>
                    <a:pt x="60" y="1343"/>
                  </a:lnTo>
                  <a:lnTo>
                    <a:pt x="45" y="1297"/>
                  </a:lnTo>
                  <a:lnTo>
                    <a:pt x="31" y="1248"/>
                  </a:lnTo>
                  <a:lnTo>
                    <a:pt x="20" y="1200"/>
                  </a:lnTo>
                  <a:lnTo>
                    <a:pt x="11" y="1151"/>
                  </a:lnTo>
                  <a:lnTo>
                    <a:pt x="5" y="1102"/>
                  </a:lnTo>
                  <a:lnTo>
                    <a:pt x="1" y="1051"/>
                  </a:lnTo>
                  <a:lnTo>
                    <a:pt x="0" y="999"/>
                  </a:lnTo>
                  <a:lnTo>
                    <a:pt x="1" y="948"/>
                  </a:lnTo>
                  <a:lnTo>
                    <a:pt x="5" y="897"/>
                  </a:lnTo>
                  <a:lnTo>
                    <a:pt x="11" y="848"/>
                  </a:lnTo>
                  <a:lnTo>
                    <a:pt x="20" y="799"/>
                  </a:lnTo>
                  <a:lnTo>
                    <a:pt x="31" y="750"/>
                  </a:lnTo>
                  <a:lnTo>
                    <a:pt x="45" y="702"/>
                  </a:lnTo>
                  <a:lnTo>
                    <a:pt x="60" y="656"/>
                  </a:lnTo>
                  <a:lnTo>
                    <a:pt x="78" y="611"/>
                  </a:lnTo>
                  <a:lnTo>
                    <a:pt x="98" y="567"/>
                  </a:lnTo>
                  <a:lnTo>
                    <a:pt x="120" y="524"/>
                  </a:lnTo>
                  <a:lnTo>
                    <a:pt x="144" y="482"/>
                  </a:lnTo>
                  <a:lnTo>
                    <a:pt x="170" y="441"/>
                  </a:lnTo>
                  <a:lnTo>
                    <a:pt x="198" y="401"/>
                  </a:lnTo>
                  <a:lnTo>
                    <a:pt x="228" y="364"/>
                  </a:lnTo>
                  <a:lnTo>
                    <a:pt x="259" y="328"/>
                  </a:lnTo>
                  <a:lnTo>
                    <a:pt x="292" y="293"/>
                  </a:lnTo>
                  <a:lnTo>
                    <a:pt x="327" y="260"/>
                  </a:lnTo>
                  <a:lnTo>
                    <a:pt x="363" y="229"/>
                  </a:lnTo>
                  <a:lnTo>
                    <a:pt x="400" y="198"/>
                  </a:lnTo>
                  <a:lnTo>
                    <a:pt x="439" y="170"/>
                  </a:lnTo>
                  <a:lnTo>
                    <a:pt x="480" y="144"/>
                  </a:lnTo>
                  <a:lnTo>
                    <a:pt x="522" y="120"/>
                  </a:lnTo>
                  <a:lnTo>
                    <a:pt x="565" y="98"/>
                  </a:lnTo>
                  <a:lnTo>
                    <a:pt x="609" y="78"/>
                  </a:lnTo>
                  <a:lnTo>
                    <a:pt x="654" y="60"/>
                  </a:lnTo>
                  <a:lnTo>
                    <a:pt x="700" y="45"/>
                  </a:lnTo>
                  <a:lnTo>
                    <a:pt x="748" y="31"/>
                  </a:lnTo>
                  <a:lnTo>
                    <a:pt x="797" y="20"/>
                  </a:lnTo>
                  <a:lnTo>
                    <a:pt x="846" y="11"/>
                  </a:lnTo>
                  <a:lnTo>
                    <a:pt x="895" y="5"/>
                  </a:lnTo>
                  <a:lnTo>
                    <a:pt x="946" y="1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57"/>
            <p:cNvSpPr>
              <a:spLocks/>
            </p:cNvSpPr>
            <p:nvPr userDrawn="1"/>
          </p:nvSpPr>
          <p:spPr bwMode="gray">
            <a:xfrm>
              <a:off x="3408" y="222"/>
              <a:ext cx="182" cy="109"/>
            </a:xfrm>
            <a:custGeom>
              <a:avLst/>
              <a:gdLst>
                <a:gd name="T0" fmla="*/ 0 w 8197"/>
                <a:gd name="T1" fmla="*/ 0 h 4924"/>
                <a:gd name="T2" fmla="*/ 0 w 8197"/>
                <a:gd name="T3" fmla="*/ 0 h 4924"/>
                <a:gd name="T4" fmla="*/ 0 w 8197"/>
                <a:gd name="T5" fmla="*/ 0 h 4924"/>
                <a:gd name="T6" fmla="*/ 0 w 8197"/>
                <a:gd name="T7" fmla="*/ 0 h 4924"/>
                <a:gd name="T8" fmla="*/ 0 w 8197"/>
                <a:gd name="T9" fmla="*/ 0 h 4924"/>
                <a:gd name="T10" fmla="*/ 0 w 8197"/>
                <a:gd name="T11" fmla="*/ 0 h 4924"/>
                <a:gd name="T12" fmla="*/ 0 w 8197"/>
                <a:gd name="T13" fmla="*/ 0 h 4924"/>
                <a:gd name="T14" fmla="*/ 0 w 8197"/>
                <a:gd name="T15" fmla="*/ 0 h 4924"/>
                <a:gd name="T16" fmla="*/ 0 w 8197"/>
                <a:gd name="T17" fmla="*/ 0 h 4924"/>
                <a:gd name="T18" fmla="*/ 0 w 8197"/>
                <a:gd name="T19" fmla="*/ 0 h 4924"/>
                <a:gd name="T20" fmla="*/ 0 w 8197"/>
                <a:gd name="T21" fmla="*/ 0 h 4924"/>
                <a:gd name="T22" fmla="*/ 0 w 8197"/>
                <a:gd name="T23" fmla="*/ 0 h 4924"/>
                <a:gd name="T24" fmla="*/ 0 w 8197"/>
                <a:gd name="T25" fmla="*/ 0 h 4924"/>
                <a:gd name="T26" fmla="*/ 0 w 8197"/>
                <a:gd name="T27" fmla="*/ 0 h 4924"/>
                <a:gd name="T28" fmla="*/ 0 w 8197"/>
                <a:gd name="T29" fmla="*/ 0 h 4924"/>
                <a:gd name="T30" fmla="*/ 0 w 8197"/>
                <a:gd name="T31" fmla="*/ 0 h 4924"/>
                <a:gd name="T32" fmla="*/ 0 w 8197"/>
                <a:gd name="T33" fmla="*/ 0 h 4924"/>
                <a:gd name="T34" fmla="*/ 0 w 8197"/>
                <a:gd name="T35" fmla="*/ 0 h 4924"/>
                <a:gd name="T36" fmla="*/ 0 w 8197"/>
                <a:gd name="T37" fmla="*/ 0 h 4924"/>
                <a:gd name="T38" fmla="*/ 0 w 8197"/>
                <a:gd name="T39" fmla="*/ 0 h 4924"/>
                <a:gd name="T40" fmla="*/ 0 w 8197"/>
                <a:gd name="T41" fmla="*/ 0 h 4924"/>
                <a:gd name="T42" fmla="*/ 0 w 8197"/>
                <a:gd name="T43" fmla="*/ 0 h 4924"/>
                <a:gd name="T44" fmla="*/ 0 w 8197"/>
                <a:gd name="T45" fmla="*/ 0 h 4924"/>
                <a:gd name="T46" fmla="*/ 0 w 8197"/>
                <a:gd name="T47" fmla="*/ 0 h 4924"/>
                <a:gd name="T48" fmla="*/ 0 w 8197"/>
                <a:gd name="T49" fmla="*/ 0 h 4924"/>
                <a:gd name="T50" fmla="*/ 0 w 8197"/>
                <a:gd name="T51" fmla="*/ 0 h 4924"/>
                <a:gd name="T52" fmla="*/ 0 w 8197"/>
                <a:gd name="T53" fmla="*/ 0 h 4924"/>
                <a:gd name="T54" fmla="*/ 0 w 8197"/>
                <a:gd name="T55" fmla="*/ 0 h 4924"/>
                <a:gd name="T56" fmla="*/ 0 w 8197"/>
                <a:gd name="T57" fmla="*/ 0 h 4924"/>
                <a:gd name="T58" fmla="*/ 0 w 8197"/>
                <a:gd name="T59" fmla="*/ 0 h 4924"/>
                <a:gd name="T60" fmla="*/ 0 w 8197"/>
                <a:gd name="T61" fmla="*/ 0 h 4924"/>
                <a:gd name="T62" fmla="*/ 0 w 8197"/>
                <a:gd name="T63" fmla="*/ 0 h 4924"/>
                <a:gd name="T64" fmla="*/ 0 w 8197"/>
                <a:gd name="T65" fmla="*/ 0 h 4924"/>
                <a:gd name="T66" fmla="*/ 0 w 8197"/>
                <a:gd name="T67" fmla="*/ 0 h 4924"/>
                <a:gd name="T68" fmla="*/ 0 w 8197"/>
                <a:gd name="T69" fmla="*/ 0 h 4924"/>
                <a:gd name="T70" fmla="*/ 0 w 8197"/>
                <a:gd name="T71" fmla="*/ 0 h 4924"/>
                <a:gd name="T72" fmla="*/ 0 w 8197"/>
                <a:gd name="T73" fmla="*/ 0 h 4924"/>
                <a:gd name="T74" fmla="*/ 0 w 8197"/>
                <a:gd name="T75" fmla="*/ 0 h 4924"/>
                <a:gd name="T76" fmla="*/ 0 w 8197"/>
                <a:gd name="T77" fmla="*/ 0 h 4924"/>
                <a:gd name="T78" fmla="*/ 0 w 8197"/>
                <a:gd name="T79" fmla="*/ 0 h 4924"/>
                <a:gd name="T80" fmla="*/ 0 w 8197"/>
                <a:gd name="T81" fmla="*/ 0 h 4924"/>
                <a:gd name="T82" fmla="*/ 0 w 8197"/>
                <a:gd name="T83" fmla="*/ 0 h 4924"/>
                <a:gd name="T84" fmla="*/ 0 w 8197"/>
                <a:gd name="T85" fmla="*/ 0 h 4924"/>
                <a:gd name="T86" fmla="*/ 0 w 8197"/>
                <a:gd name="T87" fmla="*/ 0 h 4924"/>
                <a:gd name="T88" fmla="*/ 0 w 8197"/>
                <a:gd name="T89" fmla="*/ 0 h 4924"/>
                <a:gd name="T90" fmla="*/ 0 w 8197"/>
                <a:gd name="T91" fmla="*/ 0 h 4924"/>
                <a:gd name="T92" fmla="*/ 0 w 8197"/>
                <a:gd name="T93" fmla="*/ 0 h 4924"/>
                <a:gd name="T94" fmla="*/ 0 w 8197"/>
                <a:gd name="T95" fmla="*/ 0 h 4924"/>
                <a:gd name="T96" fmla="*/ 0 w 8197"/>
                <a:gd name="T97" fmla="*/ 0 h 4924"/>
                <a:gd name="T98" fmla="*/ 0 w 8197"/>
                <a:gd name="T99" fmla="*/ 0 h 4924"/>
                <a:gd name="T100" fmla="*/ 0 w 8197"/>
                <a:gd name="T101" fmla="*/ 0 h 4924"/>
                <a:gd name="T102" fmla="*/ 0 w 8197"/>
                <a:gd name="T103" fmla="*/ 0 h 4924"/>
                <a:gd name="T104" fmla="*/ 0 w 8197"/>
                <a:gd name="T105" fmla="*/ 0 h 492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8197" h="4924">
                  <a:moveTo>
                    <a:pt x="8197" y="1707"/>
                  </a:moveTo>
                  <a:lnTo>
                    <a:pt x="7939" y="1654"/>
                  </a:lnTo>
                  <a:lnTo>
                    <a:pt x="7678" y="1608"/>
                  </a:lnTo>
                  <a:lnTo>
                    <a:pt x="7411" y="1571"/>
                  </a:lnTo>
                  <a:lnTo>
                    <a:pt x="7141" y="1542"/>
                  </a:lnTo>
                  <a:lnTo>
                    <a:pt x="6869" y="1521"/>
                  </a:lnTo>
                  <a:lnTo>
                    <a:pt x="6594" y="1509"/>
                  </a:lnTo>
                  <a:lnTo>
                    <a:pt x="6318" y="1506"/>
                  </a:lnTo>
                  <a:lnTo>
                    <a:pt x="6042" y="1512"/>
                  </a:lnTo>
                  <a:lnTo>
                    <a:pt x="5764" y="1527"/>
                  </a:lnTo>
                  <a:lnTo>
                    <a:pt x="5487" y="1552"/>
                  </a:lnTo>
                  <a:lnTo>
                    <a:pt x="5211" y="1587"/>
                  </a:lnTo>
                  <a:lnTo>
                    <a:pt x="4936" y="1631"/>
                  </a:lnTo>
                  <a:lnTo>
                    <a:pt x="4663" y="1686"/>
                  </a:lnTo>
                  <a:lnTo>
                    <a:pt x="4393" y="1750"/>
                  </a:lnTo>
                  <a:lnTo>
                    <a:pt x="4127" y="1827"/>
                  </a:lnTo>
                  <a:lnTo>
                    <a:pt x="3864" y="1913"/>
                  </a:lnTo>
                  <a:lnTo>
                    <a:pt x="3607" y="2010"/>
                  </a:lnTo>
                  <a:lnTo>
                    <a:pt x="3353" y="2119"/>
                  </a:lnTo>
                  <a:lnTo>
                    <a:pt x="3106" y="2238"/>
                  </a:lnTo>
                  <a:lnTo>
                    <a:pt x="2866" y="2370"/>
                  </a:lnTo>
                  <a:lnTo>
                    <a:pt x="2631" y="2513"/>
                  </a:lnTo>
                  <a:lnTo>
                    <a:pt x="2405" y="2668"/>
                  </a:lnTo>
                  <a:lnTo>
                    <a:pt x="2187" y="2835"/>
                  </a:lnTo>
                  <a:lnTo>
                    <a:pt x="1977" y="3015"/>
                  </a:lnTo>
                  <a:lnTo>
                    <a:pt x="1778" y="3208"/>
                  </a:lnTo>
                  <a:lnTo>
                    <a:pt x="1588" y="3414"/>
                  </a:lnTo>
                  <a:lnTo>
                    <a:pt x="1409" y="3631"/>
                  </a:lnTo>
                  <a:lnTo>
                    <a:pt x="1242" y="3862"/>
                  </a:lnTo>
                  <a:lnTo>
                    <a:pt x="1085" y="4107"/>
                  </a:lnTo>
                  <a:lnTo>
                    <a:pt x="941" y="4366"/>
                  </a:lnTo>
                  <a:lnTo>
                    <a:pt x="811" y="4638"/>
                  </a:lnTo>
                  <a:lnTo>
                    <a:pt x="694" y="4924"/>
                  </a:lnTo>
                  <a:lnTo>
                    <a:pt x="694" y="4780"/>
                  </a:lnTo>
                  <a:lnTo>
                    <a:pt x="699" y="4632"/>
                  </a:lnTo>
                  <a:lnTo>
                    <a:pt x="711" y="4484"/>
                  </a:lnTo>
                  <a:lnTo>
                    <a:pt x="728" y="4333"/>
                  </a:lnTo>
                  <a:lnTo>
                    <a:pt x="751" y="4181"/>
                  </a:lnTo>
                  <a:lnTo>
                    <a:pt x="780" y="4030"/>
                  </a:lnTo>
                  <a:lnTo>
                    <a:pt x="815" y="3878"/>
                  </a:lnTo>
                  <a:lnTo>
                    <a:pt x="856" y="3726"/>
                  </a:lnTo>
                  <a:lnTo>
                    <a:pt x="902" y="3574"/>
                  </a:lnTo>
                  <a:lnTo>
                    <a:pt x="954" y="3424"/>
                  </a:lnTo>
                  <a:lnTo>
                    <a:pt x="1011" y="3274"/>
                  </a:lnTo>
                  <a:lnTo>
                    <a:pt x="1074" y="3126"/>
                  </a:lnTo>
                  <a:lnTo>
                    <a:pt x="1143" y="2980"/>
                  </a:lnTo>
                  <a:lnTo>
                    <a:pt x="1218" y="2835"/>
                  </a:lnTo>
                  <a:lnTo>
                    <a:pt x="1298" y="2694"/>
                  </a:lnTo>
                  <a:lnTo>
                    <a:pt x="1383" y="2555"/>
                  </a:lnTo>
                  <a:lnTo>
                    <a:pt x="1474" y="2420"/>
                  </a:lnTo>
                  <a:lnTo>
                    <a:pt x="1570" y="2288"/>
                  </a:lnTo>
                  <a:lnTo>
                    <a:pt x="1672" y="2160"/>
                  </a:lnTo>
                  <a:lnTo>
                    <a:pt x="1779" y="2036"/>
                  </a:lnTo>
                  <a:lnTo>
                    <a:pt x="1891" y="1917"/>
                  </a:lnTo>
                  <a:lnTo>
                    <a:pt x="2009" y="1804"/>
                  </a:lnTo>
                  <a:lnTo>
                    <a:pt x="2132" y="1694"/>
                  </a:lnTo>
                  <a:lnTo>
                    <a:pt x="2260" y="1591"/>
                  </a:lnTo>
                  <a:lnTo>
                    <a:pt x="2393" y="1494"/>
                  </a:lnTo>
                  <a:lnTo>
                    <a:pt x="2532" y="1403"/>
                  </a:lnTo>
                  <a:lnTo>
                    <a:pt x="2675" y="1319"/>
                  </a:lnTo>
                  <a:lnTo>
                    <a:pt x="2825" y="1243"/>
                  </a:lnTo>
                  <a:lnTo>
                    <a:pt x="2978" y="1172"/>
                  </a:lnTo>
                  <a:lnTo>
                    <a:pt x="3137" y="1111"/>
                  </a:lnTo>
                  <a:lnTo>
                    <a:pt x="3301" y="1057"/>
                  </a:lnTo>
                  <a:lnTo>
                    <a:pt x="3469" y="1012"/>
                  </a:lnTo>
                  <a:lnTo>
                    <a:pt x="3436" y="976"/>
                  </a:lnTo>
                  <a:lnTo>
                    <a:pt x="3393" y="939"/>
                  </a:lnTo>
                  <a:lnTo>
                    <a:pt x="3342" y="903"/>
                  </a:lnTo>
                  <a:lnTo>
                    <a:pt x="3283" y="867"/>
                  </a:lnTo>
                  <a:lnTo>
                    <a:pt x="3216" y="832"/>
                  </a:lnTo>
                  <a:lnTo>
                    <a:pt x="3141" y="797"/>
                  </a:lnTo>
                  <a:lnTo>
                    <a:pt x="3059" y="763"/>
                  </a:lnTo>
                  <a:lnTo>
                    <a:pt x="2971" y="730"/>
                  </a:lnTo>
                  <a:lnTo>
                    <a:pt x="2877" y="698"/>
                  </a:lnTo>
                  <a:lnTo>
                    <a:pt x="2776" y="666"/>
                  </a:lnTo>
                  <a:lnTo>
                    <a:pt x="2671" y="637"/>
                  </a:lnTo>
                  <a:lnTo>
                    <a:pt x="2561" y="609"/>
                  </a:lnTo>
                  <a:lnTo>
                    <a:pt x="2446" y="582"/>
                  </a:lnTo>
                  <a:lnTo>
                    <a:pt x="2328" y="558"/>
                  </a:lnTo>
                  <a:lnTo>
                    <a:pt x="2206" y="535"/>
                  </a:lnTo>
                  <a:lnTo>
                    <a:pt x="2081" y="515"/>
                  </a:lnTo>
                  <a:lnTo>
                    <a:pt x="1952" y="497"/>
                  </a:lnTo>
                  <a:lnTo>
                    <a:pt x="1822" y="482"/>
                  </a:lnTo>
                  <a:lnTo>
                    <a:pt x="1690" y="469"/>
                  </a:lnTo>
                  <a:lnTo>
                    <a:pt x="1556" y="459"/>
                  </a:lnTo>
                  <a:lnTo>
                    <a:pt x="1422" y="453"/>
                  </a:lnTo>
                  <a:lnTo>
                    <a:pt x="1287" y="449"/>
                  </a:lnTo>
                  <a:lnTo>
                    <a:pt x="1151" y="448"/>
                  </a:lnTo>
                  <a:lnTo>
                    <a:pt x="1017" y="451"/>
                  </a:lnTo>
                  <a:lnTo>
                    <a:pt x="883" y="458"/>
                  </a:lnTo>
                  <a:lnTo>
                    <a:pt x="750" y="469"/>
                  </a:lnTo>
                  <a:lnTo>
                    <a:pt x="618" y="483"/>
                  </a:lnTo>
                  <a:lnTo>
                    <a:pt x="489" y="502"/>
                  </a:lnTo>
                  <a:lnTo>
                    <a:pt x="361" y="524"/>
                  </a:lnTo>
                  <a:lnTo>
                    <a:pt x="238" y="552"/>
                  </a:lnTo>
                  <a:lnTo>
                    <a:pt x="117" y="584"/>
                  </a:lnTo>
                  <a:lnTo>
                    <a:pt x="0" y="620"/>
                  </a:lnTo>
                  <a:lnTo>
                    <a:pt x="158" y="544"/>
                  </a:lnTo>
                  <a:lnTo>
                    <a:pt x="318" y="473"/>
                  </a:lnTo>
                  <a:lnTo>
                    <a:pt x="480" y="406"/>
                  </a:lnTo>
                  <a:lnTo>
                    <a:pt x="642" y="345"/>
                  </a:lnTo>
                  <a:lnTo>
                    <a:pt x="805" y="288"/>
                  </a:lnTo>
                  <a:lnTo>
                    <a:pt x="969" y="237"/>
                  </a:lnTo>
                  <a:lnTo>
                    <a:pt x="1133" y="191"/>
                  </a:lnTo>
                  <a:lnTo>
                    <a:pt x="1299" y="150"/>
                  </a:lnTo>
                  <a:lnTo>
                    <a:pt x="1463" y="113"/>
                  </a:lnTo>
                  <a:lnTo>
                    <a:pt x="1627" y="82"/>
                  </a:lnTo>
                  <a:lnTo>
                    <a:pt x="1790" y="56"/>
                  </a:lnTo>
                  <a:lnTo>
                    <a:pt x="1952" y="35"/>
                  </a:lnTo>
                  <a:lnTo>
                    <a:pt x="2113" y="19"/>
                  </a:lnTo>
                  <a:lnTo>
                    <a:pt x="2273" y="7"/>
                  </a:lnTo>
                  <a:lnTo>
                    <a:pt x="2431" y="1"/>
                  </a:lnTo>
                  <a:lnTo>
                    <a:pt x="2586" y="0"/>
                  </a:lnTo>
                  <a:lnTo>
                    <a:pt x="2740" y="4"/>
                  </a:lnTo>
                  <a:lnTo>
                    <a:pt x="2892" y="13"/>
                  </a:lnTo>
                  <a:lnTo>
                    <a:pt x="3040" y="27"/>
                  </a:lnTo>
                  <a:lnTo>
                    <a:pt x="3185" y="46"/>
                  </a:lnTo>
                  <a:lnTo>
                    <a:pt x="3327" y="70"/>
                  </a:lnTo>
                  <a:lnTo>
                    <a:pt x="3465" y="99"/>
                  </a:lnTo>
                  <a:lnTo>
                    <a:pt x="3600" y="132"/>
                  </a:lnTo>
                  <a:lnTo>
                    <a:pt x="3731" y="172"/>
                  </a:lnTo>
                  <a:lnTo>
                    <a:pt x="3857" y="216"/>
                  </a:lnTo>
                  <a:lnTo>
                    <a:pt x="3979" y="265"/>
                  </a:lnTo>
                  <a:lnTo>
                    <a:pt x="4095" y="319"/>
                  </a:lnTo>
                  <a:lnTo>
                    <a:pt x="4207" y="377"/>
                  </a:lnTo>
                  <a:lnTo>
                    <a:pt x="4313" y="442"/>
                  </a:lnTo>
                  <a:lnTo>
                    <a:pt x="4415" y="511"/>
                  </a:lnTo>
                  <a:lnTo>
                    <a:pt x="4509" y="585"/>
                  </a:lnTo>
                  <a:lnTo>
                    <a:pt x="4598" y="663"/>
                  </a:lnTo>
                  <a:lnTo>
                    <a:pt x="4716" y="664"/>
                  </a:lnTo>
                  <a:lnTo>
                    <a:pt x="4836" y="665"/>
                  </a:lnTo>
                  <a:lnTo>
                    <a:pt x="4958" y="667"/>
                  </a:lnTo>
                  <a:lnTo>
                    <a:pt x="5081" y="671"/>
                  </a:lnTo>
                  <a:lnTo>
                    <a:pt x="5204" y="675"/>
                  </a:lnTo>
                  <a:lnTo>
                    <a:pt x="5330" y="681"/>
                  </a:lnTo>
                  <a:lnTo>
                    <a:pt x="5455" y="690"/>
                  </a:lnTo>
                  <a:lnTo>
                    <a:pt x="5581" y="699"/>
                  </a:lnTo>
                  <a:lnTo>
                    <a:pt x="5706" y="710"/>
                  </a:lnTo>
                  <a:lnTo>
                    <a:pt x="5832" y="722"/>
                  </a:lnTo>
                  <a:lnTo>
                    <a:pt x="5957" y="737"/>
                  </a:lnTo>
                  <a:lnTo>
                    <a:pt x="6084" y="754"/>
                  </a:lnTo>
                  <a:lnTo>
                    <a:pt x="6208" y="772"/>
                  </a:lnTo>
                  <a:lnTo>
                    <a:pt x="6332" y="794"/>
                  </a:lnTo>
                  <a:lnTo>
                    <a:pt x="6454" y="817"/>
                  </a:lnTo>
                  <a:lnTo>
                    <a:pt x="6576" y="843"/>
                  </a:lnTo>
                  <a:lnTo>
                    <a:pt x="6696" y="872"/>
                  </a:lnTo>
                  <a:lnTo>
                    <a:pt x="6815" y="903"/>
                  </a:lnTo>
                  <a:lnTo>
                    <a:pt x="6932" y="938"/>
                  </a:lnTo>
                  <a:lnTo>
                    <a:pt x="7047" y="976"/>
                  </a:lnTo>
                  <a:lnTo>
                    <a:pt x="7159" y="1017"/>
                  </a:lnTo>
                  <a:lnTo>
                    <a:pt x="7269" y="1061"/>
                  </a:lnTo>
                  <a:lnTo>
                    <a:pt x="7377" y="1108"/>
                  </a:lnTo>
                  <a:lnTo>
                    <a:pt x="7482" y="1159"/>
                  </a:lnTo>
                  <a:lnTo>
                    <a:pt x="7584" y="1213"/>
                  </a:lnTo>
                  <a:lnTo>
                    <a:pt x="7683" y="1272"/>
                  </a:lnTo>
                  <a:lnTo>
                    <a:pt x="7778" y="1334"/>
                  </a:lnTo>
                  <a:lnTo>
                    <a:pt x="7870" y="1400"/>
                  </a:lnTo>
                  <a:lnTo>
                    <a:pt x="7958" y="1470"/>
                  </a:lnTo>
                  <a:lnTo>
                    <a:pt x="8042" y="1545"/>
                  </a:lnTo>
                  <a:lnTo>
                    <a:pt x="8121" y="1624"/>
                  </a:lnTo>
                  <a:lnTo>
                    <a:pt x="8197" y="170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Freeform 58"/>
            <p:cNvSpPr>
              <a:spLocks/>
            </p:cNvSpPr>
            <p:nvPr userDrawn="1"/>
          </p:nvSpPr>
          <p:spPr bwMode="gray">
            <a:xfrm>
              <a:off x="3666" y="163"/>
              <a:ext cx="21" cy="20"/>
            </a:xfrm>
            <a:custGeom>
              <a:avLst/>
              <a:gdLst>
                <a:gd name="T0" fmla="*/ 0 w 911"/>
                <a:gd name="T1" fmla="*/ 0 h 914"/>
                <a:gd name="T2" fmla="*/ 0 w 911"/>
                <a:gd name="T3" fmla="*/ 0 h 914"/>
                <a:gd name="T4" fmla="*/ 0 w 911"/>
                <a:gd name="T5" fmla="*/ 0 h 914"/>
                <a:gd name="T6" fmla="*/ 0 w 911"/>
                <a:gd name="T7" fmla="*/ 0 h 914"/>
                <a:gd name="T8" fmla="*/ 0 w 911"/>
                <a:gd name="T9" fmla="*/ 0 h 914"/>
                <a:gd name="T10" fmla="*/ 0 w 911"/>
                <a:gd name="T11" fmla="*/ 0 h 914"/>
                <a:gd name="T12" fmla="*/ 0 w 911"/>
                <a:gd name="T13" fmla="*/ 0 h 914"/>
                <a:gd name="T14" fmla="*/ 0 w 911"/>
                <a:gd name="T15" fmla="*/ 0 h 914"/>
                <a:gd name="T16" fmla="*/ 0 w 911"/>
                <a:gd name="T17" fmla="*/ 0 h 914"/>
                <a:gd name="T18" fmla="*/ 0 w 911"/>
                <a:gd name="T19" fmla="*/ 0 h 914"/>
                <a:gd name="T20" fmla="*/ 0 w 911"/>
                <a:gd name="T21" fmla="*/ 0 h 914"/>
                <a:gd name="T22" fmla="*/ 0 w 911"/>
                <a:gd name="T23" fmla="*/ 0 h 914"/>
                <a:gd name="T24" fmla="*/ 0 w 911"/>
                <a:gd name="T25" fmla="*/ 0 h 914"/>
                <a:gd name="T26" fmla="*/ 0 w 911"/>
                <a:gd name="T27" fmla="*/ 0 h 914"/>
                <a:gd name="T28" fmla="*/ 0 w 911"/>
                <a:gd name="T29" fmla="*/ 0 h 914"/>
                <a:gd name="T30" fmla="*/ 0 w 911"/>
                <a:gd name="T31" fmla="*/ 0 h 914"/>
                <a:gd name="T32" fmla="*/ 0 w 911"/>
                <a:gd name="T33" fmla="*/ 0 h 914"/>
                <a:gd name="T34" fmla="*/ 0 w 911"/>
                <a:gd name="T35" fmla="*/ 0 h 914"/>
                <a:gd name="T36" fmla="*/ 0 w 911"/>
                <a:gd name="T37" fmla="*/ 0 h 914"/>
                <a:gd name="T38" fmla="*/ 0 w 911"/>
                <a:gd name="T39" fmla="*/ 0 h 914"/>
                <a:gd name="T40" fmla="*/ 0 w 911"/>
                <a:gd name="T41" fmla="*/ 0 h 914"/>
                <a:gd name="T42" fmla="*/ 0 w 911"/>
                <a:gd name="T43" fmla="*/ 0 h 914"/>
                <a:gd name="T44" fmla="*/ 0 w 911"/>
                <a:gd name="T45" fmla="*/ 0 h 914"/>
                <a:gd name="T46" fmla="*/ 0 w 911"/>
                <a:gd name="T47" fmla="*/ 0 h 914"/>
                <a:gd name="T48" fmla="*/ 0 w 911"/>
                <a:gd name="T49" fmla="*/ 0 h 914"/>
                <a:gd name="T50" fmla="*/ 0 w 911"/>
                <a:gd name="T51" fmla="*/ 0 h 914"/>
                <a:gd name="T52" fmla="*/ 0 w 911"/>
                <a:gd name="T53" fmla="*/ 0 h 914"/>
                <a:gd name="T54" fmla="*/ 0 w 911"/>
                <a:gd name="T55" fmla="*/ 0 h 914"/>
                <a:gd name="T56" fmla="*/ 0 w 911"/>
                <a:gd name="T57" fmla="*/ 0 h 914"/>
                <a:gd name="T58" fmla="*/ 0 w 911"/>
                <a:gd name="T59" fmla="*/ 0 h 914"/>
                <a:gd name="T60" fmla="*/ 0 w 911"/>
                <a:gd name="T61" fmla="*/ 0 h 914"/>
                <a:gd name="T62" fmla="*/ 0 w 911"/>
                <a:gd name="T63" fmla="*/ 0 h 914"/>
                <a:gd name="T64" fmla="*/ 0 w 911"/>
                <a:gd name="T65" fmla="*/ 0 h 914"/>
                <a:gd name="T66" fmla="*/ 0 w 911"/>
                <a:gd name="T67" fmla="*/ 0 h 914"/>
                <a:gd name="T68" fmla="*/ 0 w 911"/>
                <a:gd name="T69" fmla="*/ 0 h 914"/>
                <a:gd name="T70" fmla="*/ 0 w 911"/>
                <a:gd name="T71" fmla="*/ 0 h 914"/>
                <a:gd name="T72" fmla="*/ 0 w 911"/>
                <a:gd name="T73" fmla="*/ 0 h 914"/>
                <a:gd name="T74" fmla="*/ 0 w 911"/>
                <a:gd name="T75" fmla="*/ 0 h 914"/>
                <a:gd name="T76" fmla="*/ 0 w 911"/>
                <a:gd name="T77" fmla="*/ 0 h 914"/>
                <a:gd name="T78" fmla="*/ 0 w 911"/>
                <a:gd name="T79" fmla="*/ 0 h 914"/>
                <a:gd name="T80" fmla="*/ 0 w 911"/>
                <a:gd name="T81" fmla="*/ 0 h 914"/>
                <a:gd name="T82" fmla="*/ 0 w 911"/>
                <a:gd name="T83" fmla="*/ 0 h 914"/>
                <a:gd name="T84" fmla="*/ 0 w 911"/>
                <a:gd name="T85" fmla="*/ 0 h 91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911" h="914">
                  <a:moveTo>
                    <a:pt x="455" y="0"/>
                  </a:moveTo>
                  <a:lnTo>
                    <a:pt x="478" y="1"/>
                  </a:lnTo>
                  <a:lnTo>
                    <a:pt x="501" y="3"/>
                  </a:lnTo>
                  <a:lnTo>
                    <a:pt x="524" y="6"/>
                  </a:lnTo>
                  <a:lnTo>
                    <a:pt x="546" y="10"/>
                  </a:lnTo>
                  <a:lnTo>
                    <a:pt x="568" y="15"/>
                  </a:lnTo>
                  <a:lnTo>
                    <a:pt x="590" y="21"/>
                  </a:lnTo>
                  <a:lnTo>
                    <a:pt x="611" y="28"/>
                  </a:lnTo>
                  <a:lnTo>
                    <a:pt x="631" y="36"/>
                  </a:lnTo>
                  <a:lnTo>
                    <a:pt x="652" y="45"/>
                  </a:lnTo>
                  <a:lnTo>
                    <a:pt x="671" y="56"/>
                  </a:lnTo>
                  <a:lnTo>
                    <a:pt x="690" y="66"/>
                  </a:lnTo>
                  <a:lnTo>
                    <a:pt x="709" y="78"/>
                  </a:lnTo>
                  <a:lnTo>
                    <a:pt x="727" y="92"/>
                  </a:lnTo>
                  <a:lnTo>
                    <a:pt x="744" y="106"/>
                  </a:lnTo>
                  <a:lnTo>
                    <a:pt x="760" y="120"/>
                  </a:lnTo>
                  <a:lnTo>
                    <a:pt x="776" y="135"/>
                  </a:lnTo>
                  <a:lnTo>
                    <a:pt x="792" y="151"/>
                  </a:lnTo>
                  <a:lnTo>
                    <a:pt x="806" y="167"/>
                  </a:lnTo>
                  <a:lnTo>
                    <a:pt x="820" y="184"/>
                  </a:lnTo>
                  <a:lnTo>
                    <a:pt x="833" y="202"/>
                  </a:lnTo>
                  <a:lnTo>
                    <a:pt x="845" y="221"/>
                  </a:lnTo>
                  <a:lnTo>
                    <a:pt x="855" y="240"/>
                  </a:lnTo>
                  <a:lnTo>
                    <a:pt x="866" y="259"/>
                  </a:lnTo>
                  <a:lnTo>
                    <a:pt x="875" y="280"/>
                  </a:lnTo>
                  <a:lnTo>
                    <a:pt x="883" y="300"/>
                  </a:lnTo>
                  <a:lnTo>
                    <a:pt x="890" y="321"/>
                  </a:lnTo>
                  <a:lnTo>
                    <a:pt x="896" y="343"/>
                  </a:lnTo>
                  <a:lnTo>
                    <a:pt x="901" y="366"/>
                  </a:lnTo>
                  <a:lnTo>
                    <a:pt x="905" y="388"/>
                  </a:lnTo>
                  <a:lnTo>
                    <a:pt x="908" y="411"/>
                  </a:lnTo>
                  <a:lnTo>
                    <a:pt x="910" y="434"/>
                  </a:lnTo>
                  <a:lnTo>
                    <a:pt x="911" y="457"/>
                  </a:lnTo>
                  <a:lnTo>
                    <a:pt x="910" y="481"/>
                  </a:lnTo>
                  <a:lnTo>
                    <a:pt x="908" y="504"/>
                  </a:lnTo>
                  <a:lnTo>
                    <a:pt x="905" y="526"/>
                  </a:lnTo>
                  <a:lnTo>
                    <a:pt x="901" y="549"/>
                  </a:lnTo>
                  <a:lnTo>
                    <a:pt x="896" y="571"/>
                  </a:lnTo>
                  <a:lnTo>
                    <a:pt x="890" y="592"/>
                  </a:lnTo>
                  <a:lnTo>
                    <a:pt x="883" y="613"/>
                  </a:lnTo>
                  <a:lnTo>
                    <a:pt x="875" y="635"/>
                  </a:lnTo>
                  <a:lnTo>
                    <a:pt x="866" y="655"/>
                  </a:lnTo>
                  <a:lnTo>
                    <a:pt x="855" y="675"/>
                  </a:lnTo>
                  <a:lnTo>
                    <a:pt x="845" y="694"/>
                  </a:lnTo>
                  <a:lnTo>
                    <a:pt x="833" y="712"/>
                  </a:lnTo>
                  <a:lnTo>
                    <a:pt x="820" y="730"/>
                  </a:lnTo>
                  <a:lnTo>
                    <a:pt x="806" y="747"/>
                  </a:lnTo>
                  <a:lnTo>
                    <a:pt x="792" y="764"/>
                  </a:lnTo>
                  <a:lnTo>
                    <a:pt x="776" y="780"/>
                  </a:lnTo>
                  <a:lnTo>
                    <a:pt x="760" y="795"/>
                  </a:lnTo>
                  <a:lnTo>
                    <a:pt x="744" y="809"/>
                  </a:lnTo>
                  <a:lnTo>
                    <a:pt x="727" y="823"/>
                  </a:lnTo>
                  <a:lnTo>
                    <a:pt x="709" y="835"/>
                  </a:lnTo>
                  <a:lnTo>
                    <a:pt x="690" y="847"/>
                  </a:lnTo>
                  <a:lnTo>
                    <a:pt x="671" y="858"/>
                  </a:lnTo>
                  <a:lnTo>
                    <a:pt x="652" y="868"/>
                  </a:lnTo>
                  <a:lnTo>
                    <a:pt x="631" y="877"/>
                  </a:lnTo>
                  <a:lnTo>
                    <a:pt x="611" y="885"/>
                  </a:lnTo>
                  <a:lnTo>
                    <a:pt x="590" y="893"/>
                  </a:lnTo>
                  <a:lnTo>
                    <a:pt x="568" y="900"/>
                  </a:lnTo>
                  <a:lnTo>
                    <a:pt x="546" y="905"/>
                  </a:lnTo>
                  <a:lnTo>
                    <a:pt x="524" y="909"/>
                  </a:lnTo>
                  <a:lnTo>
                    <a:pt x="501" y="912"/>
                  </a:lnTo>
                  <a:lnTo>
                    <a:pt x="478" y="914"/>
                  </a:lnTo>
                  <a:lnTo>
                    <a:pt x="455" y="914"/>
                  </a:lnTo>
                  <a:lnTo>
                    <a:pt x="431" y="914"/>
                  </a:lnTo>
                  <a:lnTo>
                    <a:pt x="408" y="912"/>
                  </a:lnTo>
                  <a:lnTo>
                    <a:pt x="386" y="909"/>
                  </a:lnTo>
                  <a:lnTo>
                    <a:pt x="363" y="905"/>
                  </a:lnTo>
                  <a:lnTo>
                    <a:pt x="341" y="900"/>
                  </a:lnTo>
                  <a:lnTo>
                    <a:pt x="320" y="893"/>
                  </a:lnTo>
                  <a:lnTo>
                    <a:pt x="299" y="885"/>
                  </a:lnTo>
                  <a:lnTo>
                    <a:pt x="278" y="877"/>
                  </a:lnTo>
                  <a:lnTo>
                    <a:pt x="258" y="868"/>
                  </a:lnTo>
                  <a:lnTo>
                    <a:pt x="238" y="858"/>
                  </a:lnTo>
                  <a:lnTo>
                    <a:pt x="219" y="847"/>
                  </a:lnTo>
                  <a:lnTo>
                    <a:pt x="201" y="835"/>
                  </a:lnTo>
                  <a:lnTo>
                    <a:pt x="183" y="823"/>
                  </a:lnTo>
                  <a:lnTo>
                    <a:pt x="166" y="809"/>
                  </a:lnTo>
                  <a:lnTo>
                    <a:pt x="149" y="795"/>
                  </a:lnTo>
                  <a:lnTo>
                    <a:pt x="133" y="780"/>
                  </a:lnTo>
                  <a:lnTo>
                    <a:pt x="118" y="764"/>
                  </a:lnTo>
                  <a:lnTo>
                    <a:pt x="104" y="747"/>
                  </a:lnTo>
                  <a:lnTo>
                    <a:pt x="90" y="730"/>
                  </a:lnTo>
                  <a:lnTo>
                    <a:pt x="78" y="712"/>
                  </a:lnTo>
                  <a:lnTo>
                    <a:pt x="66" y="694"/>
                  </a:lnTo>
                  <a:lnTo>
                    <a:pt x="55" y="675"/>
                  </a:lnTo>
                  <a:lnTo>
                    <a:pt x="45" y="655"/>
                  </a:lnTo>
                  <a:lnTo>
                    <a:pt x="36" y="635"/>
                  </a:lnTo>
                  <a:lnTo>
                    <a:pt x="28" y="613"/>
                  </a:lnTo>
                  <a:lnTo>
                    <a:pt x="20" y="592"/>
                  </a:lnTo>
                  <a:lnTo>
                    <a:pt x="14" y="571"/>
                  </a:lnTo>
                  <a:lnTo>
                    <a:pt x="9" y="549"/>
                  </a:lnTo>
                  <a:lnTo>
                    <a:pt x="5" y="526"/>
                  </a:lnTo>
                  <a:lnTo>
                    <a:pt x="2" y="504"/>
                  </a:lnTo>
                  <a:lnTo>
                    <a:pt x="0" y="481"/>
                  </a:lnTo>
                  <a:lnTo>
                    <a:pt x="0" y="457"/>
                  </a:lnTo>
                  <a:lnTo>
                    <a:pt x="0" y="434"/>
                  </a:lnTo>
                  <a:lnTo>
                    <a:pt x="2" y="411"/>
                  </a:lnTo>
                  <a:lnTo>
                    <a:pt x="5" y="388"/>
                  </a:lnTo>
                  <a:lnTo>
                    <a:pt x="9" y="366"/>
                  </a:lnTo>
                  <a:lnTo>
                    <a:pt x="14" y="343"/>
                  </a:lnTo>
                  <a:lnTo>
                    <a:pt x="20" y="321"/>
                  </a:lnTo>
                  <a:lnTo>
                    <a:pt x="28" y="300"/>
                  </a:lnTo>
                  <a:lnTo>
                    <a:pt x="36" y="280"/>
                  </a:lnTo>
                  <a:lnTo>
                    <a:pt x="45" y="259"/>
                  </a:lnTo>
                  <a:lnTo>
                    <a:pt x="55" y="240"/>
                  </a:lnTo>
                  <a:lnTo>
                    <a:pt x="66" y="221"/>
                  </a:lnTo>
                  <a:lnTo>
                    <a:pt x="78" y="202"/>
                  </a:lnTo>
                  <a:lnTo>
                    <a:pt x="90" y="184"/>
                  </a:lnTo>
                  <a:lnTo>
                    <a:pt x="104" y="167"/>
                  </a:lnTo>
                  <a:lnTo>
                    <a:pt x="118" y="151"/>
                  </a:lnTo>
                  <a:lnTo>
                    <a:pt x="133" y="135"/>
                  </a:lnTo>
                  <a:lnTo>
                    <a:pt x="149" y="120"/>
                  </a:lnTo>
                  <a:lnTo>
                    <a:pt x="166" y="106"/>
                  </a:lnTo>
                  <a:lnTo>
                    <a:pt x="183" y="92"/>
                  </a:lnTo>
                  <a:lnTo>
                    <a:pt x="201" y="78"/>
                  </a:lnTo>
                  <a:lnTo>
                    <a:pt x="219" y="66"/>
                  </a:lnTo>
                  <a:lnTo>
                    <a:pt x="238" y="56"/>
                  </a:lnTo>
                  <a:lnTo>
                    <a:pt x="258" y="45"/>
                  </a:lnTo>
                  <a:lnTo>
                    <a:pt x="278" y="36"/>
                  </a:lnTo>
                  <a:lnTo>
                    <a:pt x="299" y="28"/>
                  </a:lnTo>
                  <a:lnTo>
                    <a:pt x="320" y="21"/>
                  </a:lnTo>
                  <a:lnTo>
                    <a:pt x="341" y="15"/>
                  </a:lnTo>
                  <a:lnTo>
                    <a:pt x="363" y="10"/>
                  </a:lnTo>
                  <a:lnTo>
                    <a:pt x="386" y="6"/>
                  </a:lnTo>
                  <a:lnTo>
                    <a:pt x="408" y="3"/>
                  </a:lnTo>
                  <a:lnTo>
                    <a:pt x="431" y="1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1" name="Freeform 59"/>
            <p:cNvSpPr>
              <a:spLocks/>
            </p:cNvSpPr>
            <p:nvPr userDrawn="1"/>
          </p:nvSpPr>
          <p:spPr bwMode="gray">
            <a:xfrm>
              <a:off x="3671" y="167"/>
              <a:ext cx="20" cy="20"/>
            </a:xfrm>
            <a:custGeom>
              <a:avLst/>
              <a:gdLst>
                <a:gd name="T0" fmla="*/ 0 w 911"/>
                <a:gd name="T1" fmla="*/ 0 h 912"/>
                <a:gd name="T2" fmla="*/ 0 w 911"/>
                <a:gd name="T3" fmla="*/ 0 h 912"/>
                <a:gd name="T4" fmla="*/ 0 w 911"/>
                <a:gd name="T5" fmla="*/ 0 h 912"/>
                <a:gd name="T6" fmla="*/ 0 w 911"/>
                <a:gd name="T7" fmla="*/ 0 h 912"/>
                <a:gd name="T8" fmla="*/ 0 w 911"/>
                <a:gd name="T9" fmla="*/ 0 h 912"/>
                <a:gd name="T10" fmla="*/ 0 w 911"/>
                <a:gd name="T11" fmla="*/ 0 h 912"/>
                <a:gd name="T12" fmla="*/ 0 w 911"/>
                <a:gd name="T13" fmla="*/ 0 h 912"/>
                <a:gd name="T14" fmla="*/ 0 w 911"/>
                <a:gd name="T15" fmla="*/ 0 h 912"/>
                <a:gd name="T16" fmla="*/ 0 w 911"/>
                <a:gd name="T17" fmla="*/ 0 h 912"/>
                <a:gd name="T18" fmla="*/ 0 w 911"/>
                <a:gd name="T19" fmla="*/ 0 h 912"/>
                <a:gd name="T20" fmla="*/ 0 w 911"/>
                <a:gd name="T21" fmla="*/ 0 h 912"/>
                <a:gd name="T22" fmla="*/ 0 w 911"/>
                <a:gd name="T23" fmla="*/ 0 h 912"/>
                <a:gd name="T24" fmla="*/ 0 w 911"/>
                <a:gd name="T25" fmla="*/ 0 h 912"/>
                <a:gd name="T26" fmla="*/ 0 w 911"/>
                <a:gd name="T27" fmla="*/ 0 h 912"/>
                <a:gd name="T28" fmla="*/ 0 w 911"/>
                <a:gd name="T29" fmla="*/ 0 h 912"/>
                <a:gd name="T30" fmla="*/ 0 w 911"/>
                <a:gd name="T31" fmla="*/ 0 h 912"/>
                <a:gd name="T32" fmla="*/ 0 w 911"/>
                <a:gd name="T33" fmla="*/ 0 h 912"/>
                <a:gd name="T34" fmla="*/ 0 w 911"/>
                <a:gd name="T35" fmla="*/ 0 h 912"/>
                <a:gd name="T36" fmla="*/ 0 w 911"/>
                <a:gd name="T37" fmla="*/ 0 h 912"/>
                <a:gd name="T38" fmla="*/ 0 w 911"/>
                <a:gd name="T39" fmla="*/ 0 h 912"/>
                <a:gd name="T40" fmla="*/ 0 w 911"/>
                <a:gd name="T41" fmla="*/ 0 h 912"/>
                <a:gd name="T42" fmla="*/ 0 w 911"/>
                <a:gd name="T43" fmla="*/ 0 h 912"/>
                <a:gd name="T44" fmla="*/ 0 w 911"/>
                <a:gd name="T45" fmla="*/ 0 h 912"/>
                <a:gd name="T46" fmla="*/ 0 w 911"/>
                <a:gd name="T47" fmla="*/ 0 h 912"/>
                <a:gd name="T48" fmla="*/ 0 w 911"/>
                <a:gd name="T49" fmla="*/ 0 h 912"/>
                <a:gd name="T50" fmla="*/ 0 w 911"/>
                <a:gd name="T51" fmla="*/ 0 h 912"/>
                <a:gd name="T52" fmla="*/ 0 w 911"/>
                <a:gd name="T53" fmla="*/ 0 h 912"/>
                <a:gd name="T54" fmla="*/ 0 w 911"/>
                <a:gd name="T55" fmla="*/ 0 h 912"/>
                <a:gd name="T56" fmla="*/ 0 w 911"/>
                <a:gd name="T57" fmla="*/ 0 h 912"/>
                <a:gd name="T58" fmla="*/ 0 w 911"/>
                <a:gd name="T59" fmla="*/ 0 h 912"/>
                <a:gd name="T60" fmla="*/ 0 w 911"/>
                <a:gd name="T61" fmla="*/ 0 h 912"/>
                <a:gd name="T62" fmla="*/ 0 w 911"/>
                <a:gd name="T63" fmla="*/ 0 h 912"/>
                <a:gd name="T64" fmla="*/ 0 w 911"/>
                <a:gd name="T65" fmla="*/ 0 h 912"/>
                <a:gd name="T66" fmla="*/ 0 w 911"/>
                <a:gd name="T67" fmla="*/ 0 h 912"/>
                <a:gd name="T68" fmla="*/ 0 w 911"/>
                <a:gd name="T69" fmla="*/ 0 h 912"/>
                <a:gd name="T70" fmla="*/ 0 w 911"/>
                <a:gd name="T71" fmla="*/ 0 h 912"/>
                <a:gd name="T72" fmla="*/ 0 w 911"/>
                <a:gd name="T73" fmla="*/ 0 h 912"/>
                <a:gd name="T74" fmla="*/ 0 w 911"/>
                <a:gd name="T75" fmla="*/ 0 h 912"/>
                <a:gd name="T76" fmla="*/ 0 w 911"/>
                <a:gd name="T77" fmla="*/ 0 h 912"/>
                <a:gd name="T78" fmla="*/ 0 w 911"/>
                <a:gd name="T79" fmla="*/ 0 h 912"/>
                <a:gd name="T80" fmla="*/ 0 w 911"/>
                <a:gd name="T81" fmla="*/ 0 h 912"/>
                <a:gd name="T82" fmla="*/ 0 w 911"/>
                <a:gd name="T83" fmla="*/ 0 h 912"/>
                <a:gd name="T84" fmla="*/ 0 w 911"/>
                <a:gd name="T85" fmla="*/ 0 h 91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911" h="912">
                  <a:moveTo>
                    <a:pt x="455" y="0"/>
                  </a:moveTo>
                  <a:lnTo>
                    <a:pt x="479" y="0"/>
                  </a:lnTo>
                  <a:lnTo>
                    <a:pt x="502" y="2"/>
                  </a:lnTo>
                  <a:lnTo>
                    <a:pt x="524" y="5"/>
                  </a:lnTo>
                  <a:lnTo>
                    <a:pt x="547" y="9"/>
                  </a:lnTo>
                  <a:lnTo>
                    <a:pt x="569" y="14"/>
                  </a:lnTo>
                  <a:lnTo>
                    <a:pt x="591" y="20"/>
                  </a:lnTo>
                  <a:lnTo>
                    <a:pt x="612" y="27"/>
                  </a:lnTo>
                  <a:lnTo>
                    <a:pt x="633" y="36"/>
                  </a:lnTo>
                  <a:lnTo>
                    <a:pt x="653" y="45"/>
                  </a:lnTo>
                  <a:lnTo>
                    <a:pt x="673" y="55"/>
                  </a:lnTo>
                  <a:lnTo>
                    <a:pt x="692" y="66"/>
                  </a:lnTo>
                  <a:lnTo>
                    <a:pt x="710" y="78"/>
                  </a:lnTo>
                  <a:lnTo>
                    <a:pt x="728" y="90"/>
                  </a:lnTo>
                  <a:lnTo>
                    <a:pt x="745" y="104"/>
                  </a:lnTo>
                  <a:lnTo>
                    <a:pt x="762" y="118"/>
                  </a:lnTo>
                  <a:lnTo>
                    <a:pt x="778" y="133"/>
                  </a:lnTo>
                  <a:lnTo>
                    <a:pt x="793" y="149"/>
                  </a:lnTo>
                  <a:lnTo>
                    <a:pt x="807" y="166"/>
                  </a:lnTo>
                  <a:lnTo>
                    <a:pt x="821" y="184"/>
                  </a:lnTo>
                  <a:lnTo>
                    <a:pt x="833" y="202"/>
                  </a:lnTo>
                  <a:lnTo>
                    <a:pt x="845" y="220"/>
                  </a:lnTo>
                  <a:lnTo>
                    <a:pt x="856" y="239"/>
                  </a:lnTo>
                  <a:lnTo>
                    <a:pt x="866" y="259"/>
                  </a:lnTo>
                  <a:lnTo>
                    <a:pt x="875" y="279"/>
                  </a:lnTo>
                  <a:lnTo>
                    <a:pt x="883" y="299"/>
                  </a:lnTo>
                  <a:lnTo>
                    <a:pt x="891" y="321"/>
                  </a:lnTo>
                  <a:lnTo>
                    <a:pt x="897" y="342"/>
                  </a:lnTo>
                  <a:lnTo>
                    <a:pt x="902" y="364"/>
                  </a:lnTo>
                  <a:lnTo>
                    <a:pt x="906" y="386"/>
                  </a:lnTo>
                  <a:lnTo>
                    <a:pt x="909" y="409"/>
                  </a:lnTo>
                  <a:lnTo>
                    <a:pt x="911" y="432"/>
                  </a:lnTo>
                  <a:lnTo>
                    <a:pt x="911" y="457"/>
                  </a:lnTo>
                  <a:lnTo>
                    <a:pt x="911" y="480"/>
                  </a:lnTo>
                  <a:lnTo>
                    <a:pt x="909" y="503"/>
                  </a:lnTo>
                  <a:lnTo>
                    <a:pt x="906" y="526"/>
                  </a:lnTo>
                  <a:lnTo>
                    <a:pt x="902" y="548"/>
                  </a:lnTo>
                  <a:lnTo>
                    <a:pt x="897" y="570"/>
                  </a:lnTo>
                  <a:lnTo>
                    <a:pt x="891" y="592"/>
                  </a:lnTo>
                  <a:lnTo>
                    <a:pt x="883" y="613"/>
                  </a:lnTo>
                  <a:lnTo>
                    <a:pt x="875" y="633"/>
                  </a:lnTo>
                  <a:lnTo>
                    <a:pt x="866" y="653"/>
                  </a:lnTo>
                  <a:lnTo>
                    <a:pt x="856" y="673"/>
                  </a:lnTo>
                  <a:lnTo>
                    <a:pt x="845" y="692"/>
                  </a:lnTo>
                  <a:lnTo>
                    <a:pt x="833" y="711"/>
                  </a:lnTo>
                  <a:lnTo>
                    <a:pt x="821" y="729"/>
                  </a:lnTo>
                  <a:lnTo>
                    <a:pt x="807" y="747"/>
                  </a:lnTo>
                  <a:lnTo>
                    <a:pt x="793" y="763"/>
                  </a:lnTo>
                  <a:lnTo>
                    <a:pt x="778" y="779"/>
                  </a:lnTo>
                  <a:lnTo>
                    <a:pt x="762" y="794"/>
                  </a:lnTo>
                  <a:lnTo>
                    <a:pt x="745" y="808"/>
                  </a:lnTo>
                  <a:lnTo>
                    <a:pt x="728" y="822"/>
                  </a:lnTo>
                  <a:lnTo>
                    <a:pt x="710" y="835"/>
                  </a:lnTo>
                  <a:lnTo>
                    <a:pt x="692" y="846"/>
                  </a:lnTo>
                  <a:lnTo>
                    <a:pt x="673" y="857"/>
                  </a:lnTo>
                  <a:lnTo>
                    <a:pt x="653" y="867"/>
                  </a:lnTo>
                  <a:lnTo>
                    <a:pt x="633" y="877"/>
                  </a:lnTo>
                  <a:lnTo>
                    <a:pt x="612" y="885"/>
                  </a:lnTo>
                  <a:lnTo>
                    <a:pt x="591" y="892"/>
                  </a:lnTo>
                  <a:lnTo>
                    <a:pt x="569" y="898"/>
                  </a:lnTo>
                  <a:lnTo>
                    <a:pt x="547" y="903"/>
                  </a:lnTo>
                  <a:lnTo>
                    <a:pt x="524" y="907"/>
                  </a:lnTo>
                  <a:lnTo>
                    <a:pt x="502" y="910"/>
                  </a:lnTo>
                  <a:lnTo>
                    <a:pt x="479" y="912"/>
                  </a:lnTo>
                  <a:lnTo>
                    <a:pt x="455" y="912"/>
                  </a:lnTo>
                  <a:lnTo>
                    <a:pt x="432" y="912"/>
                  </a:lnTo>
                  <a:lnTo>
                    <a:pt x="409" y="910"/>
                  </a:lnTo>
                  <a:lnTo>
                    <a:pt x="386" y="907"/>
                  </a:lnTo>
                  <a:lnTo>
                    <a:pt x="364" y="903"/>
                  </a:lnTo>
                  <a:lnTo>
                    <a:pt x="342" y="898"/>
                  </a:lnTo>
                  <a:lnTo>
                    <a:pt x="320" y="892"/>
                  </a:lnTo>
                  <a:lnTo>
                    <a:pt x="299" y="885"/>
                  </a:lnTo>
                  <a:lnTo>
                    <a:pt x="279" y="877"/>
                  </a:lnTo>
                  <a:lnTo>
                    <a:pt x="258" y="867"/>
                  </a:lnTo>
                  <a:lnTo>
                    <a:pt x="239" y="857"/>
                  </a:lnTo>
                  <a:lnTo>
                    <a:pt x="220" y="846"/>
                  </a:lnTo>
                  <a:lnTo>
                    <a:pt x="201" y="835"/>
                  </a:lnTo>
                  <a:lnTo>
                    <a:pt x="183" y="822"/>
                  </a:lnTo>
                  <a:lnTo>
                    <a:pt x="166" y="808"/>
                  </a:lnTo>
                  <a:lnTo>
                    <a:pt x="150" y="794"/>
                  </a:lnTo>
                  <a:lnTo>
                    <a:pt x="134" y="779"/>
                  </a:lnTo>
                  <a:lnTo>
                    <a:pt x="119" y="763"/>
                  </a:lnTo>
                  <a:lnTo>
                    <a:pt x="105" y="747"/>
                  </a:lnTo>
                  <a:lnTo>
                    <a:pt x="91" y="729"/>
                  </a:lnTo>
                  <a:lnTo>
                    <a:pt x="78" y="711"/>
                  </a:lnTo>
                  <a:lnTo>
                    <a:pt x="66" y="692"/>
                  </a:lnTo>
                  <a:lnTo>
                    <a:pt x="55" y="673"/>
                  </a:lnTo>
                  <a:lnTo>
                    <a:pt x="45" y="653"/>
                  </a:lnTo>
                  <a:lnTo>
                    <a:pt x="36" y="633"/>
                  </a:lnTo>
                  <a:lnTo>
                    <a:pt x="28" y="613"/>
                  </a:lnTo>
                  <a:lnTo>
                    <a:pt x="21" y="592"/>
                  </a:lnTo>
                  <a:lnTo>
                    <a:pt x="15" y="570"/>
                  </a:lnTo>
                  <a:lnTo>
                    <a:pt x="10" y="548"/>
                  </a:lnTo>
                  <a:lnTo>
                    <a:pt x="6" y="526"/>
                  </a:lnTo>
                  <a:lnTo>
                    <a:pt x="3" y="503"/>
                  </a:lnTo>
                  <a:lnTo>
                    <a:pt x="1" y="480"/>
                  </a:lnTo>
                  <a:lnTo>
                    <a:pt x="0" y="457"/>
                  </a:lnTo>
                  <a:lnTo>
                    <a:pt x="1" y="432"/>
                  </a:lnTo>
                  <a:lnTo>
                    <a:pt x="3" y="409"/>
                  </a:lnTo>
                  <a:lnTo>
                    <a:pt x="6" y="386"/>
                  </a:lnTo>
                  <a:lnTo>
                    <a:pt x="10" y="364"/>
                  </a:lnTo>
                  <a:lnTo>
                    <a:pt x="15" y="342"/>
                  </a:lnTo>
                  <a:lnTo>
                    <a:pt x="21" y="321"/>
                  </a:lnTo>
                  <a:lnTo>
                    <a:pt x="28" y="299"/>
                  </a:lnTo>
                  <a:lnTo>
                    <a:pt x="36" y="279"/>
                  </a:lnTo>
                  <a:lnTo>
                    <a:pt x="45" y="259"/>
                  </a:lnTo>
                  <a:lnTo>
                    <a:pt x="55" y="239"/>
                  </a:lnTo>
                  <a:lnTo>
                    <a:pt x="66" y="220"/>
                  </a:lnTo>
                  <a:lnTo>
                    <a:pt x="78" y="202"/>
                  </a:lnTo>
                  <a:lnTo>
                    <a:pt x="91" y="184"/>
                  </a:lnTo>
                  <a:lnTo>
                    <a:pt x="105" y="166"/>
                  </a:lnTo>
                  <a:lnTo>
                    <a:pt x="119" y="149"/>
                  </a:lnTo>
                  <a:lnTo>
                    <a:pt x="134" y="133"/>
                  </a:lnTo>
                  <a:lnTo>
                    <a:pt x="150" y="118"/>
                  </a:lnTo>
                  <a:lnTo>
                    <a:pt x="166" y="104"/>
                  </a:lnTo>
                  <a:lnTo>
                    <a:pt x="183" y="90"/>
                  </a:lnTo>
                  <a:lnTo>
                    <a:pt x="201" y="78"/>
                  </a:lnTo>
                  <a:lnTo>
                    <a:pt x="220" y="66"/>
                  </a:lnTo>
                  <a:lnTo>
                    <a:pt x="239" y="55"/>
                  </a:lnTo>
                  <a:lnTo>
                    <a:pt x="258" y="45"/>
                  </a:lnTo>
                  <a:lnTo>
                    <a:pt x="279" y="36"/>
                  </a:lnTo>
                  <a:lnTo>
                    <a:pt x="299" y="27"/>
                  </a:lnTo>
                  <a:lnTo>
                    <a:pt x="320" y="20"/>
                  </a:lnTo>
                  <a:lnTo>
                    <a:pt x="342" y="14"/>
                  </a:lnTo>
                  <a:lnTo>
                    <a:pt x="364" y="9"/>
                  </a:lnTo>
                  <a:lnTo>
                    <a:pt x="386" y="5"/>
                  </a:lnTo>
                  <a:lnTo>
                    <a:pt x="409" y="2"/>
                  </a:lnTo>
                  <a:lnTo>
                    <a:pt x="432" y="0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2" name="Freeform 60"/>
            <p:cNvSpPr>
              <a:spLocks/>
            </p:cNvSpPr>
            <p:nvPr userDrawn="1"/>
          </p:nvSpPr>
          <p:spPr bwMode="gray">
            <a:xfrm>
              <a:off x="4131" y="293"/>
              <a:ext cx="161" cy="156"/>
            </a:xfrm>
            <a:custGeom>
              <a:avLst/>
              <a:gdLst>
                <a:gd name="T0" fmla="*/ 0 w 7247"/>
                <a:gd name="T1" fmla="*/ 0 h 7039"/>
                <a:gd name="T2" fmla="*/ 0 w 7247"/>
                <a:gd name="T3" fmla="*/ 0 h 7039"/>
                <a:gd name="T4" fmla="*/ 0 w 7247"/>
                <a:gd name="T5" fmla="*/ 0 h 7039"/>
                <a:gd name="T6" fmla="*/ 0 w 7247"/>
                <a:gd name="T7" fmla="*/ 0 h 7039"/>
                <a:gd name="T8" fmla="*/ 0 w 7247"/>
                <a:gd name="T9" fmla="*/ 0 h 7039"/>
                <a:gd name="T10" fmla="*/ 0 w 7247"/>
                <a:gd name="T11" fmla="*/ 0 h 7039"/>
                <a:gd name="T12" fmla="*/ 0 w 7247"/>
                <a:gd name="T13" fmla="*/ 0 h 7039"/>
                <a:gd name="T14" fmla="*/ 0 w 7247"/>
                <a:gd name="T15" fmla="*/ 0 h 7039"/>
                <a:gd name="T16" fmla="*/ 0 w 7247"/>
                <a:gd name="T17" fmla="*/ 0 h 7039"/>
                <a:gd name="T18" fmla="*/ 0 w 7247"/>
                <a:gd name="T19" fmla="*/ 0 h 7039"/>
                <a:gd name="T20" fmla="*/ 0 w 7247"/>
                <a:gd name="T21" fmla="*/ 0 h 7039"/>
                <a:gd name="T22" fmla="*/ 0 w 7247"/>
                <a:gd name="T23" fmla="*/ 0 h 7039"/>
                <a:gd name="T24" fmla="*/ 0 w 7247"/>
                <a:gd name="T25" fmla="*/ 0 h 7039"/>
                <a:gd name="T26" fmla="*/ 0 w 7247"/>
                <a:gd name="T27" fmla="*/ 0 h 7039"/>
                <a:gd name="T28" fmla="*/ 0 w 7247"/>
                <a:gd name="T29" fmla="*/ 0 h 7039"/>
                <a:gd name="T30" fmla="*/ 0 w 7247"/>
                <a:gd name="T31" fmla="*/ 0 h 7039"/>
                <a:gd name="T32" fmla="*/ 0 w 7247"/>
                <a:gd name="T33" fmla="*/ 0 h 7039"/>
                <a:gd name="T34" fmla="*/ 0 w 7247"/>
                <a:gd name="T35" fmla="*/ 0 h 7039"/>
                <a:gd name="T36" fmla="*/ 0 w 7247"/>
                <a:gd name="T37" fmla="*/ 0 h 7039"/>
                <a:gd name="T38" fmla="*/ 0 w 7247"/>
                <a:gd name="T39" fmla="*/ 0 h 7039"/>
                <a:gd name="T40" fmla="*/ 0 w 7247"/>
                <a:gd name="T41" fmla="*/ 0 h 7039"/>
                <a:gd name="T42" fmla="*/ 0 w 7247"/>
                <a:gd name="T43" fmla="*/ 0 h 7039"/>
                <a:gd name="T44" fmla="*/ 0 w 7247"/>
                <a:gd name="T45" fmla="*/ 0 h 7039"/>
                <a:gd name="T46" fmla="*/ 0 w 7247"/>
                <a:gd name="T47" fmla="*/ 0 h 7039"/>
                <a:gd name="T48" fmla="*/ 0 w 7247"/>
                <a:gd name="T49" fmla="*/ 0 h 7039"/>
                <a:gd name="T50" fmla="*/ 0 w 7247"/>
                <a:gd name="T51" fmla="*/ 0 h 7039"/>
                <a:gd name="T52" fmla="*/ 0 w 7247"/>
                <a:gd name="T53" fmla="*/ 0 h 7039"/>
                <a:gd name="T54" fmla="*/ 0 w 7247"/>
                <a:gd name="T55" fmla="*/ 0 h 7039"/>
                <a:gd name="T56" fmla="*/ 0 w 7247"/>
                <a:gd name="T57" fmla="*/ 0 h 7039"/>
                <a:gd name="T58" fmla="*/ 0 w 7247"/>
                <a:gd name="T59" fmla="*/ 0 h 7039"/>
                <a:gd name="T60" fmla="*/ 0 w 7247"/>
                <a:gd name="T61" fmla="*/ 0 h 7039"/>
                <a:gd name="T62" fmla="*/ 0 w 7247"/>
                <a:gd name="T63" fmla="*/ 0 h 7039"/>
                <a:gd name="T64" fmla="*/ 0 w 7247"/>
                <a:gd name="T65" fmla="*/ 0 h 7039"/>
                <a:gd name="T66" fmla="*/ 0 w 7247"/>
                <a:gd name="T67" fmla="*/ 0 h 7039"/>
                <a:gd name="T68" fmla="*/ 0 w 7247"/>
                <a:gd name="T69" fmla="*/ 0 h 7039"/>
                <a:gd name="T70" fmla="*/ 0 w 7247"/>
                <a:gd name="T71" fmla="*/ 0 h 7039"/>
                <a:gd name="T72" fmla="*/ 0 w 7247"/>
                <a:gd name="T73" fmla="*/ 0 h 7039"/>
                <a:gd name="T74" fmla="*/ 0 w 7247"/>
                <a:gd name="T75" fmla="*/ 0 h 7039"/>
                <a:gd name="T76" fmla="*/ 0 w 7247"/>
                <a:gd name="T77" fmla="*/ 0 h 7039"/>
                <a:gd name="T78" fmla="*/ 0 w 7247"/>
                <a:gd name="T79" fmla="*/ 0 h 7039"/>
                <a:gd name="T80" fmla="*/ 0 w 7247"/>
                <a:gd name="T81" fmla="*/ 0 h 7039"/>
                <a:gd name="T82" fmla="*/ 0 w 7247"/>
                <a:gd name="T83" fmla="*/ 0 h 7039"/>
                <a:gd name="T84" fmla="*/ 0 w 7247"/>
                <a:gd name="T85" fmla="*/ 0 h 7039"/>
                <a:gd name="T86" fmla="*/ 0 w 7247"/>
                <a:gd name="T87" fmla="*/ 0 h 7039"/>
                <a:gd name="T88" fmla="*/ 0 w 7247"/>
                <a:gd name="T89" fmla="*/ 0 h 7039"/>
                <a:gd name="T90" fmla="*/ 0 w 7247"/>
                <a:gd name="T91" fmla="*/ 0 h 7039"/>
                <a:gd name="T92" fmla="*/ 0 w 7247"/>
                <a:gd name="T93" fmla="*/ 0 h 7039"/>
                <a:gd name="T94" fmla="*/ 0 w 7247"/>
                <a:gd name="T95" fmla="*/ 0 h 7039"/>
                <a:gd name="T96" fmla="*/ 0 w 7247"/>
                <a:gd name="T97" fmla="*/ 0 h 7039"/>
                <a:gd name="T98" fmla="*/ 0 w 7247"/>
                <a:gd name="T99" fmla="*/ 0 h 7039"/>
                <a:gd name="T100" fmla="*/ 0 w 7247"/>
                <a:gd name="T101" fmla="*/ 0 h 7039"/>
                <a:gd name="T102" fmla="*/ 0 w 7247"/>
                <a:gd name="T103" fmla="*/ 0 h 7039"/>
                <a:gd name="T104" fmla="*/ 0 w 7247"/>
                <a:gd name="T105" fmla="*/ 0 h 703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7247" h="7039">
                  <a:moveTo>
                    <a:pt x="2065" y="1539"/>
                  </a:moveTo>
                  <a:lnTo>
                    <a:pt x="1856" y="1497"/>
                  </a:lnTo>
                  <a:lnTo>
                    <a:pt x="1658" y="1479"/>
                  </a:lnTo>
                  <a:lnTo>
                    <a:pt x="1471" y="1481"/>
                  </a:lnTo>
                  <a:lnTo>
                    <a:pt x="1294" y="1503"/>
                  </a:lnTo>
                  <a:lnTo>
                    <a:pt x="1127" y="1544"/>
                  </a:lnTo>
                  <a:lnTo>
                    <a:pt x="973" y="1601"/>
                  </a:lnTo>
                  <a:lnTo>
                    <a:pt x="829" y="1674"/>
                  </a:lnTo>
                  <a:lnTo>
                    <a:pt x="697" y="1761"/>
                  </a:lnTo>
                  <a:lnTo>
                    <a:pt x="575" y="1863"/>
                  </a:lnTo>
                  <a:lnTo>
                    <a:pt x="465" y="1975"/>
                  </a:lnTo>
                  <a:lnTo>
                    <a:pt x="366" y="2098"/>
                  </a:lnTo>
                  <a:lnTo>
                    <a:pt x="279" y="2229"/>
                  </a:lnTo>
                  <a:lnTo>
                    <a:pt x="203" y="2370"/>
                  </a:lnTo>
                  <a:lnTo>
                    <a:pt x="140" y="2515"/>
                  </a:lnTo>
                  <a:lnTo>
                    <a:pt x="88" y="2667"/>
                  </a:lnTo>
                  <a:lnTo>
                    <a:pt x="48" y="2822"/>
                  </a:lnTo>
                  <a:lnTo>
                    <a:pt x="20" y="2980"/>
                  </a:lnTo>
                  <a:lnTo>
                    <a:pt x="4" y="3139"/>
                  </a:lnTo>
                  <a:lnTo>
                    <a:pt x="0" y="3298"/>
                  </a:lnTo>
                  <a:lnTo>
                    <a:pt x="9" y="3456"/>
                  </a:lnTo>
                  <a:lnTo>
                    <a:pt x="30" y="3610"/>
                  </a:lnTo>
                  <a:lnTo>
                    <a:pt x="64" y="3761"/>
                  </a:lnTo>
                  <a:lnTo>
                    <a:pt x="110" y="3906"/>
                  </a:lnTo>
                  <a:lnTo>
                    <a:pt x="169" y="4045"/>
                  </a:lnTo>
                  <a:lnTo>
                    <a:pt x="241" y="4176"/>
                  </a:lnTo>
                  <a:lnTo>
                    <a:pt x="325" y="4298"/>
                  </a:lnTo>
                  <a:lnTo>
                    <a:pt x="423" y="4408"/>
                  </a:lnTo>
                  <a:lnTo>
                    <a:pt x="534" y="4506"/>
                  </a:lnTo>
                  <a:lnTo>
                    <a:pt x="658" y="4593"/>
                  </a:lnTo>
                  <a:lnTo>
                    <a:pt x="796" y="4663"/>
                  </a:lnTo>
                  <a:lnTo>
                    <a:pt x="946" y="4718"/>
                  </a:lnTo>
                  <a:lnTo>
                    <a:pt x="1110" y="4756"/>
                  </a:lnTo>
                  <a:lnTo>
                    <a:pt x="1009" y="4893"/>
                  </a:lnTo>
                  <a:lnTo>
                    <a:pt x="930" y="5031"/>
                  </a:lnTo>
                  <a:lnTo>
                    <a:pt x="872" y="5171"/>
                  </a:lnTo>
                  <a:lnTo>
                    <a:pt x="836" y="5310"/>
                  </a:lnTo>
                  <a:lnTo>
                    <a:pt x="818" y="5449"/>
                  </a:lnTo>
                  <a:lnTo>
                    <a:pt x="819" y="5588"/>
                  </a:lnTo>
                  <a:lnTo>
                    <a:pt x="838" y="5723"/>
                  </a:lnTo>
                  <a:lnTo>
                    <a:pt x="872" y="5856"/>
                  </a:lnTo>
                  <a:lnTo>
                    <a:pt x="922" y="5986"/>
                  </a:lnTo>
                  <a:lnTo>
                    <a:pt x="986" y="6111"/>
                  </a:lnTo>
                  <a:lnTo>
                    <a:pt x="1062" y="6232"/>
                  </a:lnTo>
                  <a:lnTo>
                    <a:pt x="1150" y="6347"/>
                  </a:lnTo>
                  <a:lnTo>
                    <a:pt x="1250" y="6457"/>
                  </a:lnTo>
                  <a:lnTo>
                    <a:pt x="1359" y="6558"/>
                  </a:lnTo>
                  <a:lnTo>
                    <a:pt x="1476" y="6652"/>
                  </a:lnTo>
                  <a:lnTo>
                    <a:pt x="1601" y="6738"/>
                  </a:lnTo>
                  <a:lnTo>
                    <a:pt x="1732" y="6814"/>
                  </a:lnTo>
                  <a:lnTo>
                    <a:pt x="1868" y="6881"/>
                  </a:lnTo>
                  <a:lnTo>
                    <a:pt x="2008" y="6936"/>
                  </a:lnTo>
                  <a:lnTo>
                    <a:pt x="2152" y="6982"/>
                  </a:lnTo>
                  <a:lnTo>
                    <a:pt x="2297" y="7014"/>
                  </a:lnTo>
                  <a:lnTo>
                    <a:pt x="2444" y="7033"/>
                  </a:lnTo>
                  <a:lnTo>
                    <a:pt x="2589" y="7039"/>
                  </a:lnTo>
                  <a:lnTo>
                    <a:pt x="2734" y="7031"/>
                  </a:lnTo>
                  <a:lnTo>
                    <a:pt x="2877" y="7008"/>
                  </a:lnTo>
                  <a:lnTo>
                    <a:pt x="3016" y="6969"/>
                  </a:lnTo>
                  <a:lnTo>
                    <a:pt x="3150" y="6913"/>
                  </a:lnTo>
                  <a:lnTo>
                    <a:pt x="3278" y="6841"/>
                  </a:lnTo>
                  <a:lnTo>
                    <a:pt x="3400" y="6751"/>
                  </a:lnTo>
                  <a:lnTo>
                    <a:pt x="3513" y="6641"/>
                  </a:lnTo>
                  <a:lnTo>
                    <a:pt x="3618" y="6513"/>
                  </a:lnTo>
                  <a:lnTo>
                    <a:pt x="3713" y="6364"/>
                  </a:lnTo>
                  <a:lnTo>
                    <a:pt x="3833" y="6508"/>
                  </a:lnTo>
                  <a:lnTo>
                    <a:pt x="3961" y="6632"/>
                  </a:lnTo>
                  <a:lnTo>
                    <a:pt x="4095" y="6738"/>
                  </a:lnTo>
                  <a:lnTo>
                    <a:pt x="4235" y="6826"/>
                  </a:lnTo>
                  <a:lnTo>
                    <a:pt x="4380" y="6897"/>
                  </a:lnTo>
                  <a:lnTo>
                    <a:pt x="4529" y="6953"/>
                  </a:lnTo>
                  <a:lnTo>
                    <a:pt x="4680" y="6992"/>
                  </a:lnTo>
                  <a:lnTo>
                    <a:pt x="4832" y="7016"/>
                  </a:lnTo>
                  <a:lnTo>
                    <a:pt x="4985" y="7025"/>
                  </a:lnTo>
                  <a:lnTo>
                    <a:pt x="5138" y="7021"/>
                  </a:lnTo>
                  <a:lnTo>
                    <a:pt x="5290" y="7003"/>
                  </a:lnTo>
                  <a:lnTo>
                    <a:pt x="5439" y="6973"/>
                  </a:lnTo>
                  <a:lnTo>
                    <a:pt x="5584" y="6930"/>
                  </a:lnTo>
                  <a:lnTo>
                    <a:pt x="5725" y="6877"/>
                  </a:lnTo>
                  <a:lnTo>
                    <a:pt x="5860" y="6813"/>
                  </a:lnTo>
                  <a:lnTo>
                    <a:pt x="5990" y="6740"/>
                  </a:lnTo>
                  <a:lnTo>
                    <a:pt x="6112" y="6656"/>
                  </a:lnTo>
                  <a:lnTo>
                    <a:pt x="6225" y="6564"/>
                  </a:lnTo>
                  <a:lnTo>
                    <a:pt x="6329" y="6464"/>
                  </a:lnTo>
                  <a:lnTo>
                    <a:pt x="6422" y="6355"/>
                  </a:lnTo>
                  <a:lnTo>
                    <a:pt x="6504" y="6241"/>
                  </a:lnTo>
                  <a:lnTo>
                    <a:pt x="6573" y="6120"/>
                  </a:lnTo>
                  <a:lnTo>
                    <a:pt x="6629" y="5994"/>
                  </a:lnTo>
                  <a:lnTo>
                    <a:pt x="6670" y="5863"/>
                  </a:lnTo>
                  <a:lnTo>
                    <a:pt x="6696" y="5727"/>
                  </a:lnTo>
                  <a:lnTo>
                    <a:pt x="6705" y="5589"/>
                  </a:lnTo>
                  <a:lnTo>
                    <a:pt x="6697" y="5446"/>
                  </a:lnTo>
                  <a:lnTo>
                    <a:pt x="6670" y="5301"/>
                  </a:lnTo>
                  <a:lnTo>
                    <a:pt x="6624" y="5155"/>
                  </a:lnTo>
                  <a:lnTo>
                    <a:pt x="6558" y="5008"/>
                  </a:lnTo>
                  <a:lnTo>
                    <a:pt x="6469" y="4860"/>
                  </a:lnTo>
                  <a:lnTo>
                    <a:pt x="6359" y="4712"/>
                  </a:lnTo>
                  <a:lnTo>
                    <a:pt x="6519" y="4644"/>
                  </a:lnTo>
                  <a:lnTo>
                    <a:pt x="6662" y="4562"/>
                  </a:lnTo>
                  <a:lnTo>
                    <a:pt x="6789" y="4467"/>
                  </a:lnTo>
                  <a:lnTo>
                    <a:pt x="6900" y="4363"/>
                  </a:lnTo>
                  <a:lnTo>
                    <a:pt x="6993" y="4250"/>
                  </a:lnTo>
                  <a:lnTo>
                    <a:pt x="7072" y="4127"/>
                  </a:lnTo>
                  <a:lnTo>
                    <a:pt x="7135" y="3997"/>
                  </a:lnTo>
                  <a:lnTo>
                    <a:pt x="7184" y="3861"/>
                  </a:lnTo>
                  <a:lnTo>
                    <a:pt x="7218" y="3720"/>
                  </a:lnTo>
                  <a:lnTo>
                    <a:pt x="7239" y="3574"/>
                  </a:lnTo>
                  <a:lnTo>
                    <a:pt x="7247" y="3426"/>
                  </a:lnTo>
                  <a:lnTo>
                    <a:pt x="7242" y="3277"/>
                  </a:lnTo>
                  <a:lnTo>
                    <a:pt x="7225" y="3127"/>
                  </a:lnTo>
                  <a:lnTo>
                    <a:pt x="7196" y="2978"/>
                  </a:lnTo>
                  <a:lnTo>
                    <a:pt x="7155" y="2829"/>
                  </a:lnTo>
                  <a:lnTo>
                    <a:pt x="7104" y="2685"/>
                  </a:lnTo>
                  <a:lnTo>
                    <a:pt x="7043" y="2543"/>
                  </a:lnTo>
                  <a:lnTo>
                    <a:pt x="6971" y="2408"/>
                  </a:lnTo>
                  <a:lnTo>
                    <a:pt x="6890" y="2277"/>
                  </a:lnTo>
                  <a:lnTo>
                    <a:pt x="6799" y="2155"/>
                  </a:lnTo>
                  <a:lnTo>
                    <a:pt x="6701" y="2041"/>
                  </a:lnTo>
                  <a:lnTo>
                    <a:pt x="6594" y="1937"/>
                  </a:lnTo>
                  <a:lnTo>
                    <a:pt x="6480" y="1844"/>
                  </a:lnTo>
                  <a:lnTo>
                    <a:pt x="6359" y="1761"/>
                  </a:lnTo>
                  <a:lnTo>
                    <a:pt x="6231" y="1693"/>
                  </a:lnTo>
                  <a:lnTo>
                    <a:pt x="6097" y="1638"/>
                  </a:lnTo>
                  <a:lnTo>
                    <a:pt x="5956" y="1599"/>
                  </a:lnTo>
                  <a:lnTo>
                    <a:pt x="5811" y="1576"/>
                  </a:lnTo>
                  <a:lnTo>
                    <a:pt x="5661" y="1570"/>
                  </a:lnTo>
                  <a:lnTo>
                    <a:pt x="5507" y="1583"/>
                  </a:lnTo>
                  <a:lnTo>
                    <a:pt x="5349" y="1616"/>
                  </a:lnTo>
                  <a:lnTo>
                    <a:pt x="5187" y="1669"/>
                  </a:lnTo>
                  <a:lnTo>
                    <a:pt x="5206" y="1467"/>
                  </a:lnTo>
                  <a:lnTo>
                    <a:pt x="5202" y="1279"/>
                  </a:lnTo>
                  <a:lnTo>
                    <a:pt x="5177" y="1104"/>
                  </a:lnTo>
                  <a:lnTo>
                    <a:pt x="5132" y="941"/>
                  </a:lnTo>
                  <a:lnTo>
                    <a:pt x="5069" y="792"/>
                  </a:lnTo>
                  <a:lnTo>
                    <a:pt x="4989" y="656"/>
                  </a:lnTo>
                  <a:lnTo>
                    <a:pt x="4894" y="533"/>
                  </a:lnTo>
                  <a:lnTo>
                    <a:pt x="4786" y="422"/>
                  </a:lnTo>
                  <a:lnTo>
                    <a:pt x="4665" y="325"/>
                  </a:lnTo>
                  <a:lnTo>
                    <a:pt x="4534" y="240"/>
                  </a:lnTo>
                  <a:lnTo>
                    <a:pt x="4393" y="168"/>
                  </a:lnTo>
                  <a:lnTo>
                    <a:pt x="4245" y="109"/>
                  </a:lnTo>
                  <a:lnTo>
                    <a:pt x="4092" y="63"/>
                  </a:lnTo>
                  <a:lnTo>
                    <a:pt x="3934" y="29"/>
                  </a:lnTo>
                  <a:lnTo>
                    <a:pt x="3773" y="8"/>
                  </a:lnTo>
                  <a:lnTo>
                    <a:pt x="3609" y="0"/>
                  </a:lnTo>
                  <a:lnTo>
                    <a:pt x="3447" y="4"/>
                  </a:lnTo>
                  <a:lnTo>
                    <a:pt x="3286" y="20"/>
                  </a:lnTo>
                  <a:lnTo>
                    <a:pt x="3129" y="49"/>
                  </a:lnTo>
                  <a:lnTo>
                    <a:pt x="2976" y="90"/>
                  </a:lnTo>
                  <a:lnTo>
                    <a:pt x="2829" y="144"/>
                  </a:lnTo>
                  <a:lnTo>
                    <a:pt x="2690" y="211"/>
                  </a:lnTo>
                  <a:lnTo>
                    <a:pt x="2561" y="289"/>
                  </a:lnTo>
                  <a:lnTo>
                    <a:pt x="2442" y="379"/>
                  </a:lnTo>
                  <a:lnTo>
                    <a:pt x="2336" y="482"/>
                  </a:lnTo>
                  <a:lnTo>
                    <a:pt x="2243" y="597"/>
                  </a:lnTo>
                  <a:lnTo>
                    <a:pt x="2166" y="723"/>
                  </a:lnTo>
                  <a:lnTo>
                    <a:pt x="2106" y="863"/>
                  </a:lnTo>
                  <a:lnTo>
                    <a:pt x="2064" y="1014"/>
                  </a:lnTo>
                  <a:lnTo>
                    <a:pt x="2043" y="1177"/>
                  </a:lnTo>
                  <a:lnTo>
                    <a:pt x="2042" y="1352"/>
                  </a:lnTo>
                  <a:lnTo>
                    <a:pt x="2065" y="153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3" name="Freeform 61"/>
            <p:cNvSpPr>
              <a:spLocks/>
            </p:cNvSpPr>
            <p:nvPr userDrawn="1"/>
          </p:nvSpPr>
          <p:spPr bwMode="gray">
            <a:xfrm>
              <a:off x="4039" y="351"/>
              <a:ext cx="44" cy="45"/>
            </a:xfrm>
            <a:custGeom>
              <a:avLst/>
              <a:gdLst>
                <a:gd name="T0" fmla="*/ 0 w 1994"/>
                <a:gd name="T1" fmla="*/ 0 h 2000"/>
                <a:gd name="T2" fmla="*/ 0 w 1994"/>
                <a:gd name="T3" fmla="*/ 0 h 2000"/>
                <a:gd name="T4" fmla="*/ 0 w 1994"/>
                <a:gd name="T5" fmla="*/ 0 h 2000"/>
                <a:gd name="T6" fmla="*/ 0 w 1994"/>
                <a:gd name="T7" fmla="*/ 0 h 2000"/>
                <a:gd name="T8" fmla="*/ 0 w 1994"/>
                <a:gd name="T9" fmla="*/ 0 h 2000"/>
                <a:gd name="T10" fmla="*/ 0 w 1994"/>
                <a:gd name="T11" fmla="*/ 0 h 2000"/>
                <a:gd name="T12" fmla="*/ 0 w 1994"/>
                <a:gd name="T13" fmla="*/ 0 h 2000"/>
                <a:gd name="T14" fmla="*/ 0 w 1994"/>
                <a:gd name="T15" fmla="*/ 0 h 2000"/>
                <a:gd name="T16" fmla="*/ 0 w 1994"/>
                <a:gd name="T17" fmla="*/ 0 h 2000"/>
                <a:gd name="T18" fmla="*/ 0 w 1994"/>
                <a:gd name="T19" fmla="*/ 0 h 2000"/>
                <a:gd name="T20" fmla="*/ 0 w 1994"/>
                <a:gd name="T21" fmla="*/ 0 h 2000"/>
                <a:gd name="T22" fmla="*/ 0 w 1994"/>
                <a:gd name="T23" fmla="*/ 0 h 2000"/>
                <a:gd name="T24" fmla="*/ 0 w 1994"/>
                <a:gd name="T25" fmla="*/ 0 h 2000"/>
                <a:gd name="T26" fmla="*/ 0 w 1994"/>
                <a:gd name="T27" fmla="*/ 0 h 2000"/>
                <a:gd name="T28" fmla="*/ 0 w 1994"/>
                <a:gd name="T29" fmla="*/ 0 h 2000"/>
                <a:gd name="T30" fmla="*/ 0 w 1994"/>
                <a:gd name="T31" fmla="*/ 0 h 2000"/>
                <a:gd name="T32" fmla="*/ 0 w 1994"/>
                <a:gd name="T33" fmla="*/ 0 h 2000"/>
                <a:gd name="T34" fmla="*/ 0 w 1994"/>
                <a:gd name="T35" fmla="*/ 0 h 2000"/>
                <a:gd name="T36" fmla="*/ 0 w 1994"/>
                <a:gd name="T37" fmla="*/ 0 h 2000"/>
                <a:gd name="T38" fmla="*/ 0 w 1994"/>
                <a:gd name="T39" fmla="*/ 0 h 2000"/>
                <a:gd name="T40" fmla="*/ 0 w 1994"/>
                <a:gd name="T41" fmla="*/ 0 h 2000"/>
                <a:gd name="T42" fmla="*/ 0 w 1994"/>
                <a:gd name="T43" fmla="*/ 0 h 2000"/>
                <a:gd name="T44" fmla="*/ 0 w 1994"/>
                <a:gd name="T45" fmla="*/ 0 h 2000"/>
                <a:gd name="T46" fmla="*/ 0 w 1994"/>
                <a:gd name="T47" fmla="*/ 0 h 2000"/>
                <a:gd name="T48" fmla="*/ 0 w 1994"/>
                <a:gd name="T49" fmla="*/ 0 h 2000"/>
                <a:gd name="T50" fmla="*/ 0 w 1994"/>
                <a:gd name="T51" fmla="*/ 0 h 2000"/>
                <a:gd name="T52" fmla="*/ 0 w 1994"/>
                <a:gd name="T53" fmla="*/ 0 h 2000"/>
                <a:gd name="T54" fmla="*/ 0 w 1994"/>
                <a:gd name="T55" fmla="*/ 0 h 2000"/>
                <a:gd name="T56" fmla="*/ 0 w 1994"/>
                <a:gd name="T57" fmla="*/ 0 h 2000"/>
                <a:gd name="T58" fmla="*/ 0 w 1994"/>
                <a:gd name="T59" fmla="*/ 0 h 2000"/>
                <a:gd name="T60" fmla="*/ 0 w 1994"/>
                <a:gd name="T61" fmla="*/ 0 h 2000"/>
                <a:gd name="T62" fmla="*/ 0 w 1994"/>
                <a:gd name="T63" fmla="*/ 0 h 2000"/>
                <a:gd name="T64" fmla="*/ 0 w 1994"/>
                <a:gd name="T65" fmla="*/ 0 h 2000"/>
                <a:gd name="T66" fmla="*/ 0 w 1994"/>
                <a:gd name="T67" fmla="*/ 0 h 2000"/>
                <a:gd name="T68" fmla="*/ 0 w 1994"/>
                <a:gd name="T69" fmla="*/ 0 h 2000"/>
                <a:gd name="T70" fmla="*/ 0 w 1994"/>
                <a:gd name="T71" fmla="*/ 0 h 2000"/>
                <a:gd name="T72" fmla="*/ 0 w 1994"/>
                <a:gd name="T73" fmla="*/ 0 h 2000"/>
                <a:gd name="T74" fmla="*/ 0 w 1994"/>
                <a:gd name="T75" fmla="*/ 0 h 2000"/>
                <a:gd name="T76" fmla="*/ 0 w 1994"/>
                <a:gd name="T77" fmla="*/ 0 h 2000"/>
                <a:gd name="T78" fmla="*/ 0 w 1994"/>
                <a:gd name="T79" fmla="*/ 0 h 2000"/>
                <a:gd name="T80" fmla="*/ 0 w 1994"/>
                <a:gd name="T81" fmla="*/ 0 h 2000"/>
                <a:gd name="T82" fmla="*/ 0 w 1994"/>
                <a:gd name="T83" fmla="*/ 0 h 2000"/>
                <a:gd name="T84" fmla="*/ 0 w 1994"/>
                <a:gd name="T85" fmla="*/ 0 h 200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994" h="2000">
                  <a:moveTo>
                    <a:pt x="997" y="0"/>
                  </a:moveTo>
                  <a:lnTo>
                    <a:pt x="1048" y="2"/>
                  </a:lnTo>
                  <a:lnTo>
                    <a:pt x="1099" y="5"/>
                  </a:lnTo>
                  <a:lnTo>
                    <a:pt x="1149" y="12"/>
                  </a:lnTo>
                  <a:lnTo>
                    <a:pt x="1198" y="21"/>
                  </a:lnTo>
                  <a:lnTo>
                    <a:pt x="1246" y="32"/>
                  </a:lnTo>
                  <a:lnTo>
                    <a:pt x="1293" y="45"/>
                  </a:lnTo>
                  <a:lnTo>
                    <a:pt x="1339" y="61"/>
                  </a:lnTo>
                  <a:lnTo>
                    <a:pt x="1385" y="79"/>
                  </a:lnTo>
                  <a:lnTo>
                    <a:pt x="1429" y="99"/>
                  </a:lnTo>
                  <a:lnTo>
                    <a:pt x="1472" y="121"/>
                  </a:lnTo>
                  <a:lnTo>
                    <a:pt x="1514" y="145"/>
                  </a:lnTo>
                  <a:lnTo>
                    <a:pt x="1555" y="171"/>
                  </a:lnTo>
                  <a:lnTo>
                    <a:pt x="1594" y="199"/>
                  </a:lnTo>
                  <a:lnTo>
                    <a:pt x="1631" y="228"/>
                  </a:lnTo>
                  <a:lnTo>
                    <a:pt x="1667" y="260"/>
                  </a:lnTo>
                  <a:lnTo>
                    <a:pt x="1702" y="294"/>
                  </a:lnTo>
                  <a:lnTo>
                    <a:pt x="1735" y="328"/>
                  </a:lnTo>
                  <a:lnTo>
                    <a:pt x="1766" y="364"/>
                  </a:lnTo>
                  <a:lnTo>
                    <a:pt x="1796" y="402"/>
                  </a:lnTo>
                  <a:lnTo>
                    <a:pt x="1824" y="441"/>
                  </a:lnTo>
                  <a:lnTo>
                    <a:pt x="1850" y="482"/>
                  </a:lnTo>
                  <a:lnTo>
                    <a:pt x="1874" y="523"/>
                  </a:lnTo>
                  <a:lnTo>
                    <a:pt x="1896" y="567"/>
                  </a:lnTo>
                  <a:lnTo>
                    <a:pt x="1916" y="611"/>
                  </a:lnTo>
                  <a:lnTo>
                    <a:pt x="1934" y="657"/>
                  </a:lnTo>
                  <a:lnTo>
                    <a:pt x="1950" y="703"/>
                  </a:lnTo>
                  <a:lnTo>
                    <a:pt x="1963" y="750"/>
                  </a:lnTo>
                  <a:lnTo>
                    <a:pt x="1974" y="798"/>
                  </a:lnTo>
                  <a:lnTo>
                    <a:pt x="1983" y="848"/>
                  </a:lnTo>
                  <a:lnTo>
                    <a:pt x="1989" y="898"/>
                  </a:lnTo>
                  <a:lnTo>
                    <a:pt x="1993" y="948"/>
                  </a:lnTo>
                  <a:lnTo>
                    <a:pt x="1994" y="999"/>
                  </a:lnTo>
                  <a:lnTo>
                    <a:pt x="1993" y="1051"/>
                  </a:lnTo>
                  <a:lnTo>
                    <a:pt x="1989" y="1102"/>
                  </a:lnTo>
                  <a:lnTo>
                    <a:pt x="1983" y="1152"/>
                  </a:lnTo>
                  <a:lnTo>
                    <a:pt x="1974" y="1201"/>
                  </a:lnTo>
                  <a:lnTo>
                    <a:pt x="1963" y="1249"/>
                  </a:lnTo>
                  <a:lnTo>
                    <a:pt x="1950" y="1296"/>
                  </a:lnTo>
                  <a:lnTo>
                    <a:pt x="1934" y="1343"/>
                  </a:lnTo>
                  <a:lnTo>
                    <a:pt x="1916" y="1389"/>
                  </a:lnTo>
                  <a:lnTo>
                    <a:pt x="1896" y="1433"/>
                  </a:lnTo>
                  <a:lnTo>
                    <a:pt x="1874" y="1476"/>
                  </a:lnTo>
                  <a:lnTo>
                    <a:pt x="1850" y="1517"/>
                  </a:lnTo>
                  <a:lnTo>
                    <a:pt x="1824" y="1558"/>
                  </a:lnTo>
                  <a:lnTo>
                    <a:pt x="1796" y="1597"/>
                  </a:lnTo>
                  <a:lnTo>
                    <a:pt x="1766" y="1636"/>
                  </a:lnTo>
                  <a:lnTo>
                    <a:pt x="1735" y="1672"/>
                  </a:lnTo>
                  <a:lnTo>
                    <a:pt x="1702" y="1706"/>
                  </a:lnTo>
                  <a:lnTo>
                    <a:pt x="1667" y="1739"/>
                  </a:lnTo>
                  <a:lnTo>
                    <a:pt x="1631" y="1771"/>
                  </a:lnTo>
                  <a:lnTo>
                    <a:pt x="1594" y="1800"/>
                  </a:lnTo>
                  <a:lnTo>
                    <a:pt x="1555" y="1828"/>
                  </a:lnTo>
                  <a:lnTo>
                    <a:pt x="1514" y="1854"/>
                  </a:lnTo>
                  <a:lnTo>
                    <a:pt x="1472" y="1878"/>
                  </a:lnTo>
                  <a:lnTo>
                    <a:pt x="1429" y="1901"/>
                  </a:lnTo>
                  <a:lnTo>
                    <a:pt x="1385" y="1921"/>
                  </a:lnTo>
                  <a:lnTo>
                    <a:pt x="1339" y="1939"/>
                  </a:lnTo>
                  <a:lnTo>
                    <a:pt x="1293" y="1955"/>
                  </a:lnTo>
                  <a:lnTo>
                    <a:pt x="1246" y="1968"/>
                  </a:lnTo>
                  <a:lnTo>
                    <a:pt x="1198" y="1979"/>
                  </a:lnTo>
                  <a:lnTo>
                    <a:pt x="1149" y="1988"/>
                  </a:lnTo>
                  <a:lnTo>
                    <a:pt x="1099" y="1995"/>
                  </a:lnTo>
                  <a:lnTo>
                    <a:pt x="1048" y="1998"/>
                  </a:lnTo>
                  <a:lnTo>
                    <a:pt x="997" y="2000"/>
                  </a:lnTo>
                  <a:lnTo>
                    <a:pt x="946" y="1998"/>
                  </a:lnTo>
                  <a:lnTo>
                    <a:pt x="896" y="1995"/>
                  </a:lnTo>
                  <a:lnTo>
                    <a:pt x="846" y="1988"/>
                  </a:lnTo>
                  <a:lnTo>
                    <a:pt x="797" y="1979"/>
                  </a:lnTo>
                  <a:lnTo>
                    <a:pt x="749" y="1968"/>
                  </a:lnTo>
                  <a:lnTo>
                    <a:pt x="701" y="1955"/>
                  </a:lnTo>
                  <a:lnTo>
                    <a:pt x="655" y="1939"/>
                  </a:lnTo>
                  <a:lnTo>
                    <a:pt x="610" y="1921"/>
                  </a:lnTo>
                  <a:lnTo>
                    <a:pt x="566" y="1901"/>
                  </a:lnTo>
                  <a:lnTo>
                    <a:pt x="522" y="1878"/>
                  </a:lnTo>
                  <a:lnTo>
                    <a:pt x="480" y="1854"/>
                  </a:lnTo>
                  <a:lnTo>
                    <a:pt x="440" y="1828"/>
                  </a:lnTo>
                  <a:lnTo>
                    <a:pt x="401" y="1800"/>
                  </a:lnTo>
                  <a:lnTo>
                    <a:pt x="363" y="1771"/>
                  </a:lnTo>
                  <a:lnTo>
                    <a:pt x="327" y="1739"/>
                  </a:lnTo>
                  <a:lnTo>
                    <a:pt x="292" y="1706"/>
                  </a:lnTo>
                  <a:lnTo>
                    <a:pt x="259" y="1672"/>
                  </a:lnTo>
                  <a:lnTo>
                    <a:pt x="228" y="1636"/>
                  </a:lnTo>
                  <a:lnTo>
                    <a:pt x="198" y="1597"/>
                  </a:lnTo>
                  <a:lnTo>
                    <a:pt x="170" y="1558"/>
                  </a:lnTo>
                  <a:lnTo>
                    <a:pt x="144" y="1517"/>
                  </a:lnTo>
                  <a:lnTo>
                    <a:pt x="120" y="1476"/>
                  </a:lnTo>
                  <a:lnTo>
                    <a:pt x="98" y="1433"/>
                  </a:lnTo>
                  <a:lnTo>
                    <a:pt x="78" y="1389"/>
                  </a:lnTo>
                  <a:lnTo>
                    <a:pt x="60" y="1343"/>
                  </a:lnTo>
                  <a:lnTo>
                    <a:pt x="45" y="1296"/>
                  </a:lnTo>
                  <a:lnTo>
                    <a:pt x="31" y="1249"/>
                  </a:lnTo>
                  <a:lnTo>
                    <a:pt x="20" y="1201"/>
                  </a:lnTo>
                  <a:lnTo>
                    <a:pt x="11" y="1152"/>
                  </a:lnTo>
                  <a:lnTo>
                    <a:pt x="5" y="1102"/>
                  </a:lnTo>
                  <a:lnTo>
                    <a:pt x="1" y="1051"/>
                  </a:lnTo>
                  <a:lnTo>
                    <a:pt x="0" y="999"/>
                  </a:lnTo>
                  <a:lnTo>
                    <a:pt x="1" y="948"/>
                  </a:lnTo>
                  <a:lnTo>
                    <a:pt x="5" y="898"/>
                  </a:lnTo>
                  <a:lnTo>
                    <a:pt x="11" y="848"/>
                  </a:lnTo>
                  <a:lnTo>
                    <a:pt x="20" y="798"/>
                  </a:lnTo>
                  <a:lnTo>
                    <a:pt x="31" y="750"/>
                  </a:lnTo>
                  <a:lnTo>
                    <a:pt x="45" y="703"/>
                  </a:lnTo>
                  <a:lnTo>
                    <a:pt x="60" y="657"/>
                  </a:lnTo>
                  <a:lnTo>
                    <a:pt x="78" y="611"/>
                  </a:lnTo>
                  <a:lnTo>
                    <a:pt x="98" y="567"/>
                  </a:lnTo>
                  <a:lnTo>
                    <a:pt x="120" y="523"/>
                  </a:lnTo>
                  <a:lnTo>
                    <a:pt x="144" y="482"/>
                  </a:lnTo>
                  <a:lnTo>
                    <a:pt x="170" y="441"/>
                  </a:lnTo>
                  <a:lnTo>
                    <a:pt x="198" y="402"/>
                  </a:lnTo>
                  <a:lnTo>
                    <a:pt x="228" y="364"/>
                  </a:lnTo>
                  <a:lnTo>
                    <a:pt x="259" y="328"/>
                  </a:lnTo>
                  <a:lnTo>
                    <a:pt x="292" y="294"/>
                  </a:lnTo>
                  <a:lnTo>
                    <a:pt x="327" y="260"/>
                  </a:lnTo>
                  <a:lnTo>
                    <a:pt x="363" y="228"/>
                  </a:lnTo>
                  <a:lnTo>
                    <a:pt x="401" y="199"/>
                  </a:lnTo>
                  <a:lnTo>
                    <a:pt x="440" y="171"/>
                  </a:lnTo>
                  <a:lnTo>
                    <a:pt x="480" y="145"/>
                  </a:lnTo>
                  <a:lnTo>
                    <a:pt x="522" y="121"/>
                  </a:lnTo>
                  <a:lnTo>
                    <a:pt x="566" y="99"/>
                  </a:lnTo>
                  <a:lnTo>
                    <a:pt x="610" y="79"/>
                  </a:lnTo>
                  <a:lnTo>
                    <a:pt x="655" y="61"/>
                  </a:lnTo>
                  <a:lnTo>
                    <a:pt x="701" y="45"/>
                  </a:lnTo>
                  <a:lnTo>
                    <a:pt x="749" y="32"/>
                  </a:lnTo>
                  <a:lnTo>
                    <a:pt x="797" y="21"/>
                  </a:lnTo>
                  <a:lnTo>
                    <a:pt x="846" y="12"/>
                  </a:lnTo>
                  <a:lnTo>
                    <a:pt x="896" y="5"/>
                  </a:lnTo>
                  <a:lnTo>
                    <a:pt x="946" y="2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4" name="Freeform 62"/>
            <p:cNvSpPr>
              <a:spLocks/>
            </p:cNvSpPr>
            <p:nvPr userDrawn="1"/>
          </p:nvSpPr>
          <p:spPr bwMode="gray">
            <a:xfrm>
              <a:off x="3940" y="419"/>
              <a:ext cx="182" cy="109"/>
            </a:xfrm>
            <a:custGeom>
              <a:avLst/>
              <a:gdLst>
                <a:gd name="T0" fmla="*/ 0 w 8197"/>
                <a:gd name="T1" fmla="*/ 0 h 4924"/>
                <a:gd name="T2" fmla="*/ 0 w 8197"/>
                <a:gd name="T3" fmla="*/ 0 h 4924"/>
                <a:gd name="T4" fmla="*/ 0 w 8197"/>
                <a:gd name="T5" fmla="*/ 0 h 4924"/>
                <a:gd name="T6" fmla="*/ 0 w 8197"/>
                <a:gd name="T7" fmla="*/ 0 h 4924"/>
                <a:gd name="T8" fmla="*/ 0 w 8197"/>
                <a:gd name="T9" fmla="*/ 0 h 4924"/>
                <a:gd name="T10" fmla="*/ 0 w 8197"/>
                <a:gd name="T11" fmla="*/ 0 h 4924"/>
                <a:gd name="T12" fmla="*/ 0 w 8197"/>
                <a:gd name="T13" fmla="*/ 0 h 4924"/>
                <a:gd name="T14" fmla="*/ 0 w 8197"/>
                <a:gd name="T15" fmla="*/ 0 h 4924"/>
                <a:gd name="T16" fmla="*/ 0 w 8197"/>
                <a:gd name="T17" fmla="*/ 0 h 4924"/>
                <a:gd name="T18" fmla="*/ 0 w 8197"/>
                <a:gd name="T19" fmla="*/ 0 h 4924"/>
                <a:gd name="T20" fmla="*/ 0 w 8197"/>
                <a:gd name="T21" fmla="*/ 0 h 4924"/>
                <a:gd name="T22" fmla="*/ 0 w 8197"/>
                <a:gd name="T23" fmla="*/ 0 h 4924"/>
                <a:gd name="T24" fmla="*/ 0 w 8197"/>
                <a:gd name="T25" fmla="*/ 0 h 4924"/>
                <a:gd name="T26" fmla="*/ 0 w 8197"/>
                <a:gd name="T27" fmla="*/ 0 h 4924"/>
                <a:gd name="T28" fmla="*/ 0 w 8197"/>
                <a:gd name="T29" fmla="*/ 0 h 4924"/>
                <a:gd name="T30" fmla="*/ 0 w 8197"/>
                <a:gd name="T31" fmla="*/ 0 h 4924"/>
                <a:gd name="T32" fmla="*/ 0 w 8197"/>
                <a:gd name="T33" fmla="*/ 0 h 4924"/>
                <a:gd name="T34" fmla="*/ 0 w 8197"/>
                <a:gd name="T35" fmla="*/ 0 h 4924"/>
                <a:gd name="T36" fmla="*/ 0 w 8197"/>
                <a:gd name="T37" fmla="*/ 0 h 4924"/>
                <a:gd name="T38" fmla="*/ 0 w 8197"/>
                <a:gd name="T39" fmla="*/ 0 h 4924"/>
                <a:gd name="T40" fmla="*/ 0 w 8197"/>
                <a:gd name="T41" fmla="*/ 0 h 4924"/>
                <a:gd name="T42" fmla="*/ 0 w 8197"/>
                <a:gd name="T43" fmla="*/ 0 h 4924"/>
                <a:gd name="T44" fmla="*/ 0 w 8197"/>
                <a:gd name="T45" fmla="*/ 0 h 4924"/>
                <a:gd name="T46" fmla="*/ 0 w 8197"/>
                <a:gd name="T47" fmla="*/ 0 h 4924"/>
                <a:gd name="T48" fmla="*/ 0 w 8197"/>
                <a:gd name="T49" fmla="*/ 0 h 4924"/>
                <a:gd name="T50" fmla="*/ 0 w 8197"/>
                <a:gd name="T51" fmla="*/ 0 h 4924"/>
                <a:gd name="T52" fmla="*/ 0 w 8197"/>
                <a:gd name="T53" fmla="*/ 0 h 4924"/>
                <a:gd name="T54" fmla="*/ 0 w 8197"/>
                <a:gd name="T55" fmla="*/ 0 h 4924"/>
                <a:gd name="T56" fmla="*/ 0 w 8197"/>
                <a:gd name="T57" fmla="*/ 0 h 4924"/>
                <a:gd name="T58" fmla="*/ 0 w 8197"/>
                <a:gd name="T59" fmla="*/ 0 h 4924"/>
                <a:gd name="T60" fmla="*/ 0 w 8197"/>
                <a:gd name="T61" fmla="*/ 0 h 4924"/>
                <a:gd name="T62" fmla="*/ 0 w 8197"/>
                <a:gd name="T63" fmla="*/ 0 h 4924"/>
                <a:gd name="T64" fmla="*/ 0 w 8197"/>
                <a:gd name="T65" fmla="*/ 0 h 4924"/>
                <a:gd name="T66" fmla="*/ 0 w 8197"/>
                <a:gd name="T67" fmla="*/ 0 h 4924"/>
                <a:gd name="T68" fmla="*/ 0 w 8197"/>
                <a:gd name="T69" fmla="*/ 0 h 4924"/>
                <a:gd name="T70" fmla="*/ 0 w 8197"/>
                <a:gd name="T71" fmla="*/ 0 h 4924"/>
                <a:gd name="T72" fmla="*/ 0 w 8197"/>
                <a:gd name="T73" fmla="*/ 0 h 4924"/>
                <a:gd name="T74" fmla="*/ 0 w 8197"/>
                <a:gd name="T75" fmla="*/ 0 h 4924"/>
                <a:gd name="T76" fmla="*/ 0 w 8197"/>
                <a:gd name="T77" fmla="*/ 0 h 4924"/>
                <a:gd name="T78" fmla="*/ 0 w 8197"/>
                <a:gd name="T79" fmla="*/ 0 h 4924"/>
                <a:gd name="T80" fmla="*/ 0 w 8197"/>
                <a:gd name="T81" fmla="*/ 0 h 4924"/>
                <a:gd name="T82" fmla="*/ 0 w 8197"/>
                <a:gd name="T83" fmla="*/ 0 h 4924"/>
                <a:gd name="T84" fmla="*/ 0 w 8197"/>
                <a:gd name="T85" fmla="*/ 0 h 4924"/>
                <a:gd name="T86" fmla="*/ 0 w 8197"/>
                <a:gd name="T87" fmla="*/ 0 h 4924"/>
                <a:gd name="T88" fmla="*/ 0 w 8197"/>
                <a:gd name="T89" fmla="*/ 0 h 4924"/>
                <a:gd name="T90" fmla="*/ 0 w 8197"/>
                <a:gd name="T91" fmla="*/ 0 h 4924"/>
                <a:gd name="T92" fmla="*/ 0 w 8197"/>
                <a:gd name="T93" fmla="*/ 0 h 4924"/>
                <a:gd name="T94" fmla="*/ 0 w 8197"/>
                <a:gd name="T95" fmla="*/ 0 h 4924"/>
                <a:gd name="T96" fmla="*/ 0 w 8197"/>
                <a:gd name="T97" fmla="*/ 0 h 4924"/>
                <a:gd name="T98" fmla="*/ 0 w 8197"/>
                <a:gd name="T99" fmla="*/ 0 h 4924"/>
                <a:gd name="T100" fmla="*/ 0 w 8197"/>
                <a:gd name="T101" fmla="*/ 0 h 4924"/>
                <a:gd name="T102" fmla="*/ 0 w 8197"/>
                <a:gd name="T103" fmla="*/ 0 h 4924"/>
                <a:gd name="T104" fmla="*/ 0 w 8197"/>
                <a:gd name="T105" fmla="*/ 0 h 492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8197" h="4924">
                  <a:moveTo>
                    <a:pt x="8197" y="1707"/>
                  </a:moveTo>
                  <a:lnTo>
                    <a:pt x="7940" y="1653"/>
                  </a:lnTo>
                  <a:lnTo>
                    <a:pt x="7678" y="1608"/>
                  </a:lnTo>
                  <a:lnTo>
                    <a:pt x="7411" y="1570"/>
                  </a:lnTo>
                  <a:lnTo>
                    <a:pt x="7142" y="1540"/>
                  </a:lnTo>
                  <a:lnTo>
                    <a:pt x="6870" y="1520"/>
                  </a:lnTo>
                  <a:lnTo>
                    <a:pt x="6594" y="1508"/>
                  </a:lnTo>
                  <a:lnTo>
                    <a:pt x="6319" y="1505"/>
                  </a:lnTo>
                  <a:lnTo>
                    <a:pt x="6042" y="1511"/>
                  </a:lnTo>
                  <a:lnTo>
                    <a:pt x="5764" y="1526"/>
                  </a:lnTo>
                  <a:lnTo>
                    <a:pt x="5487" y="1552"/>
                  </a:lnTo>
                  <a:lnTo>
                    <a:pt x="5211" y="1586"/>
                  </a:lnTo>
                  <a:lnTo>
                    <a:pt x="4936" y="1631"/>
                  </a:lnTo>
                  <a:lnTo>
                    <a:pt x="4664" y="1685"/>
                  </a:lnTo>
                  <a:lnTo>
                    <a:pt x="4394" y="1750"/>
                  </a:lnTo>
                  <a:lnTo>
                    <a:pt x="4127" y="1826"/>
                  </a:lnTo>
                  <a:lnTo>
                    <a:pt x="3865" y="1912"/>
                  </a:lnTo>
                  <a:lnTo>
                    <a:pt x="3607" y="2009"/>
                  </a:lnTo>
                  <a:lnTo>
                    <a:pt x="3353" y="2118"/>
                  </a:lnTo>
                  <a:lnTo>
                    <a:pt x="3106" y="2238"/>
                  </a:lnTo>
                  <a:lnTo>
                    <a:pt x="2866" y="2370"/>
                  </a:lnTo>
                  <a:lnTo>
                    <a:pt x="2632" y="2512"/>
                  </a:lnTo>
                  <a:lnTo>
                    <a:pt x="2405" y="2668"/>
                  </a:lnTo>
                  <a:lnTo>
                    <a:pt x="2188" y="2835"/>
                  </a:lnTo>
                  <a:lnTo>
                    <a:pt x="1979" y="3015"/>
                  </a:lnTo>
                  <a:lnTo>
                    <a:pt x="1778" y="3208"/>
                  </a:lnTo>
                  <a:lnTo>
                    <a:pt x="1589" y="3412"/>
                  </a:lnTo>
                  <a:lnTo>
                    <a:pt x="1410" y="3630"/>
                  </a:lnTo>
                  <a:lnTo>
                    <a:pt x="1242" y="3862"/>
                  </a:lnTo>
                  <a:lnTo>
                    <a:pt x="1086" y="4107"/>
                  </a:lnTo>
                  <a:lnTo>
                    <a:pt x="942" y="4365"/>
                  </a:lnTo>
                  <a:lnTo>
                    <a:pt x="811" y="4638"/>
                  </a:lnTo>
                  <a:lnTo>
                    <a:pt x="694" y="4924"/>
                  </a:lnTo>
                  <a:lnTo>
                    <a:pt x="694" y="4778"/>
                  </a:lnTo>
                  <a:lnTo>
                    <a:pt x="700" y="4632"/>
                  </a:lnTo>
                  <a:lnTo>
                    <a:pt x="711" y="4482"/>
                  </a:lnTo>
                  <a:lnTo>
                    <a:pt x="728" y="4332"/>
                  </a:lnTo>
                  <a:lnTo>
                    <a:pt x="752" y="4181"/>
                  </a:lnTo>
                  <a:lnTo>
                    <a:pt x="781" y="4030"/>
                  </a:lnTo>
                  <a:lnTo>
                    <a:pt x="815" y="3877"/>
                  </a:lnTo>
                  <a:lnTo>
                    <a:pt x="856" y="3726"/>
                  </a:lnTo>
                  <a:lnTo>
                    <a:pt x="902" y="3574"/>
                  </a:lnTo>
                  <a:lnTo>
                    <a:pt x="954" y="3423"/>
                  </a:lnTo>
                  <a:lnTo>
                    <a:pt x="1011" y="3274"/>
                  </a:lnTo>
                  <a:lnTo>
                    <a:pt x="1076" y="3125"/>
                  </a:lnTo>
                  <a:lnTo>
                    <a:pt x="1144" y="2979"/>
                  </a:lnTo>
                  <a:lnTo>
                    <a:pt x="1219" y="2835"/>
                  </a:lnTo>
                  <a:lnTo>
                    <a:pt x="1298" y="2694"/>
                  </a:lnTo>
                  <a:lnTo>
                    <a:pt x="1384" y="2554"/>
                  </a:lnTo>
                  <a:lnTo>
                    <a:pt x="1474" y="2420"/>
                  </a:lnTo>
                  <a:lnTo>
                    <a:pt x="1570" y="2287"/>
                  </a:lnTo>
                  <a:lnTo>
                    <a:pt x="1672" y="2160"/>
                  </a:lnTo>
                  <a:lnTo>
                    <a:pt x="1779" y="2035"/>
                  </a:lnTo>
                  <a:lnTo>
                    <a:pt x="1892" y="1917"/>
                  </a:lnTo>
                  <a:lnTo>
                    <a:pt x="2010" y="1802"/>
                  </a:lnTo>
                  <a:lnTo>
                    <a:pt x="2132" y="1694"/>
                  </a:lnTo>
                  <a:lnTo>
                    <a:pt x="2260" y="1591"/>
                  </a:lnTo>
                  <a:lnTo>
                    <a:pt x="2394" y="1493"/>
                  </a:lnTo>
                  <a:lnTo>
                    <a:pt x="2532" y="1403"/>
                  </a:lnTo>
                  <a:lnTo>
                    <a:pt x="2676" y="1319"/>
                  </a:lnTo>
                  <a:lnTo>
                    <a:pt x="2825" y="1241"/>
                  </a:lnTo>
                  <a:lnTo>
                    <a:pt x="2979" y="1172"/>
                  </a:lnTo>
                  <a:lnTo>
                    <a:pt x="3137" y="1110"/>
                  </a:lnTo>
                  <a:lnTo>
                    <a:pt x="3301" y="1057"/>
                  </a:lnTo>
                  <a:lnTo>
                    <a:pt x="3471" y="1012"/>
                  </a:lnTo>
                  <a:lnTo>
                    <a:pt x="3437" y="975"/>
                  </a:lnTo>
                  <a:lnTo>
                    <a:pt x="3394" y="939"/>
                  </a:lnTo>
                  <a:lnTo>
                    <a:pt x="3342" y="903"/>
                  </a:lnTo>
                  <a:lnTo>
                    <a:pt x="3283" y="867"/>
                  </a:lnTo>
                  <a:lnTo>
                    <a:pt x="3216" y="832"/>
                  </a:lnTo>
                  <a:lnTo>
                    <a:pt x="3141" y="797"/>
                  </a:lnTo>
                  <a:lnTo>
                    <a:pt x="3060" y="763"/>
                  </a:lnTo>
                  <a:lnTo>
                    <a:pt x="2971" y="729"/>
                  </a:lnTo>
                  <a:lnTo>
                    <a:pt x="2877" y="697"/>
                  </a:lnTo>
                  <a:lnTo>
                    <a:pt x="2777" y="666"/>
                  </a:lnTo>
                  <a:lnTo>
                    <a:pt x="2672" y="636"/>
                  </a:lnTo>
                  <a:lnTo>
                    <a:pt x="2561" y="608"/>
                  </a:lnTo>
                  <a:lnTo>
                    <a:pt x="2446" y="582"/>
                  </a:lnTo>
                  <a:lnTo>
                    <a:pt x="2328" y="557"/>
                  </a:lnTo>
                  <a:lnTo>
                    <a:pt x="2206" y="535"/>
                  </a:lnTo>
                  <a:lnTo>
                    <a:pt x="2081" y="515"/>
                  </a:lnTo>
                  <a:lnTo>
                    <a:pt x="1953" y="497"/>
                  </a:lnTo>
                  <a:lnTo>
                    <a:pt x="1822" y="482"/>
                  </a:lnTo>
                  <a:lnTo>
                    <a:pt x="1690" y="468"/>
                  </a:lnTo>
                  <a:lnTo>
                    <a:pt x="1557" y="458"/>
                  </a:lnTo>
                  <a:lnTo>
                    <a:pt x="1422" y="451"/>
                  </a:lnTo>
                  <a:lnTo>
                    <a:pt x="1287" y="447"/>
                  </a:lnTo>
                  <a:lnTo>
                    <a:pt x="1152" y="447"/>
                  </a:lnTo>
                  <a:lnTo>
                    <a:pt x="1017" y="450"/>
                  </a:lnTo>
                  <a:lnTo>
                    <a:pt x="883" y="457"/>
                  </a:lnTo>
                  <a:lnTo>
                    <a:pt x="750" y="467"/>
                  </a:lnTo>
                  <a:lnTo>
                    <a:pt x="619" y="483"/>
                  </a:lnTo>
                  <a:lnTo>
                    <a:pt x="490" y="501"/>
                  </a:lnTo>
                  <a:lnTo>
                    <a:pt x="363" y="524"/>
                  </a:lnTo>
                  <a:lnTo>
                    <a:pt x="239" y="551"/>
                  </a:lnTo>
                  <a:lnTo>
                    <a:pt x="117" y="583"/>
                  </a:lnTo>
                  <a:lnTo>
                    <a:pt x="0" y="620"/>
                  </a:lnTo>
                  <a:lnTo>
                    <a:pt x="158" y="544"/>
                  </a:lnTo>
                  <a:lnTo>
                    <a:pt x="319" y="472"/>
                  </a:lnTo>
                  <a:lnTo>
                    <a:pt x="480" y="405"/>
                  </a:lnTo>
                  <a:lnTo>
                    <a:pt x="643" y="344"/>
                  </a:lnTo>
                  <a:lnTo>
                    <a:pt x="806" y="288"/>
                  </a:lnTo>
                  <a:lnTo>
                    <a:pt x="970" y="237"/>
                  </a:lnTo>
                  <a:lnTo>
                    <a:pt x="1135" y="190"/>
                  </a:lnTo>
                  <a:lnTo>
                    <a:pt x="1299" y="149"/>
                  </a:lnTo>
                  <a:lnTo>
                    <a:pt x="1463" y="113"/>
                  </a:lnTo>
                  <a:lnTo>
                    <a:pt x="1627" y="81"/>
                  </a:lnTo>
                  <a:lnTo>
                    <a:pt x="1790" y="55"/>
                  </a:lnTo>
                  <a:lnTo>
                    <a:pt x="1953" y="34"/>
                  </a:lnTo>
                  <a:lnTo>
                    <a:pt x="2114" y="18"/>
                  </a:lnTo>
                  <a:lnTo>
                    <a:pt x="2273" y="7"/>
                  </a:lnTo>
                  <a:lnTo>
                    <a:pt x="2431" y="1"/>
                  </a:lnTo>
                  <a:lnTo>
                    <a:pt x="2587" y="0"/>
                  </a:lnTo>
                  <a:lnTo>
                    <a:pt x="2741" y="4"/>
                  </a:lnTo>
                  <a:lnTo>
                    <a:pt x="2892" y="13"/>
                  </a:lnTo>
                  <a:lnTo>
                    <a:pt x="3040" y="27"/>
                  </a:lnTo>
                  <a:lnTo>
                    <a:pt x="3185" y="45"/>
                  </a:lnTo>
                  <a:lnTo>
                    <a:pt x="3327" y="69"/>
                  </a:lnTo>
                  <a:lnTo>
                    <a:pt x="3466" y="98"/>
                  </a:lnTo>
                  <a:lnTo>
                    <a:pt x="3601" y="132"/>
                  </a:lnTo>
                  <a:lnTo>
                    <a:pt x="3731" y="171"/>
                  </a:lnTo>
                  <a:lnTo>
                    <a:pt x="3857" y="216"/>
                  </a:lnTo>
                  <a:lnTo>
                    <a:pt x="3979" y="264"/>
                  </a:lnTo>
                  <a:lnTo>
                    <a:pt x="4096" y="318"/>
                  </a:lnTo>
                  <a:lnTo>
                    <a:pt x="4207" y="377"/>
                  </a:lnTo>
                  <a:lnTo>
                    <a:pt x="4314" y="441"/>
                  </a:lnTo>
                  <a:lnTo>
                    <a:pt x="4415" y="511"/>
                  </a:lnTo>
                  <a:lnTo>
                    <a:pt x="4509" y="584"/>
                  </a:lnTo>
                  <a:lnTo>
                    <a:pt x="4598" y="663"/>
                  </a:lnTo>
                  <a:lnTo>
                    <a:pt x="4716" y="663"/>
                  </a:lnTo>
                  <a:lnTo>
                    <a:pt x="4837" y="665"/>
                  </a:lnTo>
                  <a:lnTo>
                    <a:pt x="4958" y="667"/>
                  </a:lnTo>
                  <a:lnTo>
                    <a:pt x="5082" y="670"/>
                  </a:lnTo>
                  <a:lnTo>
                    <a:pt x="5206" y="675"/>
                  </a:lnTo>
                  <a:lnTo>
                    <a:pt x="5330" y="681"/>
                  </a:lnTo>
                  <a:lnTo>
                    <a:pt x="5455" y="689"/>
                  </a:lnTo>
                  <a:lnTo>
                    <a:pt x="5581" y="698"/>
                  </a:lnTo>
                  <a:lnTo>
                    <a:pt x="5707" y="708"/>
                  </a:lnTo>
                  <a:lnTo>
                    <a:pt x="5832" y="721"/>
                  </a:lnTo>
                  <a:lnTo>
                    <a:pt x="5959" y="736"/>
                  </a:lnTo>
                  <a:lnTo>
                    <a:pt x="6084" y="753"/>
                  </a:lnTo>
                  <a:lnTo>
                    <a:pt x="6208" y="772"/>
                  </a:lnTo>
                  <a:lnTo>
                    <a:pt x="6332" y="793"/>
                  </a:lnTo>
                  <a:lnTo>
                    <a:pt x="6455" y="817"/>
                  </a:lnTo>
                  <a:lnTo>
                    <a:pt x="6576" y="843"/>
                  </a:lnTo>
                  <a:lnTo>
                    <a:pt x="6697" y="872"/>
                  </a:lnTo>
                  <a:lnTo>
                    <a:pt x="6816" y="903"/>
                  </a:lnTo>
                  <a:lnTo>
                    <a:pt x="6932" y="938"/>
                  </a:lnTo>
                  <a:lnTo>
                    <a:pt x="7047" y="975"/>
                  </a:lnTo>
                  <a:lnTo>
                    <a:pt x="7160" y="1017"/>
                  </a:lnTo>
                  <a:lnTo>
                    <a:pt x="7270" y="1060"/>
                  </a:lnTo>
                  <a:lnTo>
                    <a:pt x="7377" y="1108"/>
                  </a:lnTo>
                  <a:lnTo>
                    <a:pt x="7483" y="1158"/>
                  </a:lnTo>
                  <a:lnTo>
                    <a:pt x="7585" y="1213"/>
                  </a:lnTo>
                  <a:lnTo>
                    <a:pt x="7683" y="1271"/>
                  </a:lnTo>
                  <a:lnTo>
                    <a:pt x="7779" y="1334"/>
                  </a:lnTo>
                  <a:lnTo>
                    <a:pt x="7870" y="1400"/>
                  </a:lnTo>
                  <a:lnTo>
                    <a:pt x="7958" y="1470"/>
                  </a:lnTo>
                  <a:lnTo>
                    <a:pt x="8042" y="1544"/>
                  </a:lnTo>
                  <a:lnTo>
                    <a:pt x="8122" y="1624"/>
                  </a:lnTo>
                  <a:lnTo>
                    <a:pt x="8197" y="170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5" name="Freeform 63"/>
            <p:cNvSpPr>
              <a:spLocks/>
            </p:cNvSpPr>
            <p:nvPr userDrawn="1"/>
          </p:nvSpPr>
          <p:spPr bwMode="gray">
            <a:xfrm>
              <a:off x="4127" y="288"/>
              <a:ext cx="161" cy="156"/>
            </a:xfrm>
            <a:custGeom>
              <a:avLst/>
              <a:gdLst>
                <a:gd name="T0" fmla="*/ 0 w 7247"/>
                <a:gd name="T1" fmla="*/ 0 h 7040"/>
                <a:gd name="T2" fmla="*/ 0 w 7247"/>
                <a:gd name="T3" fmla="*/ 0 h 7040"/>
                <a:gd name="T4" fmla="*/ 0 w 7247"/>
                <a:gd name="T5" fmla="*/ 0 h 7040"/>
                <a:gd name="T6" fmla="*/ 0 w 7247"/>
                <a:gd name="T7" fmla="*/ 0 h 7040"/>
                <a:gd name="T8" fmla="*/ 0 w 7247"/>
                <a:gd name="T9" fmla="*/ 0 h 7040"/>
                <a:gd name="T10" fmla="*/ 0 w 7247"/>
                <a:gd name="T11" fmla="*/ 0 h 7040"/>
                <a:gd name="T12" fmla="*/ 0 w 7247"/>
                <a:gd name="T13" fmla="*/ 0 h 7040"/>
                <a:gd name="T14" fmla="*/ 0 w 7247"/>
                <a:gd name="T15" fmla="*/ 0 h 7040"/>
                <a:gd name="T16" fmla="*/ 0 w 7247"/>
                <a:gd name="T17" fmla="*/ 0 h 7040"/>
                <a:gd name="T18" fmla="*/ 0 w 7247"/>
                <a:gd name="T19" fmla="*/ 0 h 7040"/>
                <a:gd name="T20" fmla="*/ 0 w 7247"/>
                <a:gd name="T21" fmla="*/ 0 h 7040"/>
                <a:gd name="T22" fmla="*/ 0 w 7247"/>
                <a:gd name="T23" fmla="*/ 0 h 7040"/>
                <a:gd name="T24" fmla="*/ 0 w 7247"/>
                <a:gd name="T25" fmla="*/ 0 h 7040"/>
                <a:gd name="T26" fmla="*/ 0 w 7247"/>
                <a:gd name="T27" fmla="*/ 0 h 7040"/>
                <a:gd name="T28" fmla="*/ 0 w 7247"/>
                <a:gd name="T29" fmla="*/ 0 h 7040"/>
                <a:gd name="T30" fmla="*/ 0 w 7247"/>
                <a:gd name="T31" fmla="*/ 0 h 7040"/>
                <a:gd name="T32" fmla="*/ 0 w 7247"/>
                <a:gd name="T33" fmla="*/ 0 h 7040"/>
                <a:gd name="T34" fmla="*/ 0 w 7247"/>
                <a:gd name="T35" fmla="*/ 0 h 7040"/>
                <a:gd name="T36" fmla="*/ 0 w 7247"/>
                <a:gd name="T37" fmla="*/ 0 h 7040"/>
                <a:gd name="T38" fmla="*/ 0 w 7247"/>
                <a:gd name="T39" fmla="*/ 0 h 7040"/>
                <a:gd name="T40" fmla="*/ 0 w 7247"/>
                <a:gd name="T41" fmla="*/ 0 h 7040"/>
                <a:gd name="T42" fmla="*/ 0 w 7247"/>
                <a:gd name="T43" fmla="*/ 0 h 7040"/>
                <a:gd name="T44" fmla="*/ 0 w 7247"/>
                <a:gd name="T45" fmla="*/ 0 h 7040"/>
                <a:gd name="T46" fmla="*/ 0 w 7247"/>
                <a:gd name="T47" fmla="*/ 0 h 7040"/>
                <a:gd name="T48" fmla="*/ 0 w 7247"/>
                <a:gd name="T49" fmla="*/ 0 h 7040"/>
                <a:gd name="T50" fmla="*/ 0 w 7247"/>
                <a:gd name="T51" fmla="*/ 0 h 7040"/>
                <a:gd name="T52" fmla="*/ 0 w 7247"/>
                <a:gd name="T53" fmla="*/ 0 h 7040"/>
                <a:gd name="T54" fmla="*/ 0 w 7247"/>
                <a:gd name="T55" fmla="*/ 0 h 7040"/>
                <a:gd name="T56" fmla="*/ 0 w 7247"/>
                <a:gd name="T57" fmla="*/ 0 h 7040"/>
                <a:gd name="T58" fmla="*/ 0 w 7247"/>
                <a:gd name="T59" fmla="*/ 0 h 7040"/>
                <a:gd name="T60" fmla="*/ 0 w 7247"/>
                <a:gd name="T61" fmla="*/ 0 h 7040"/>
                <a:gd name="T62" fmla="*/ 0 w 7247"/>
                <a:gd name="T63" fmla="*/ 0 h 7040"/>
                <a:gd name="T64" fmla="*/ 0 w 7247"/>
                <a:gd name="T65" fmla="*/ 0 h 7040"/>
                <a:gd name="T66" fmla="*/ 0 w 7247"/>
                <a:gd name="T67" fmla="*/ 0 h 7040"/>
                <a:gd name="T68" fmla="*/ 0 w 7247"/>
                <a:gd name="T69" fmla="*/ 0 h 7040"/>
                <a:gd name="T70" fmla="*/ 0 w 7247"/>
                <a:gd name="T71" fmla="*/ 0 h 7040"/>
                <a:gd name="T72" fmla="*/ 0 w 7247"/>
                <a:gd name="T73" fmla="*/ 0 h 7040"/>
                <a:gd name="T74" fmla="*/ 0 w 7247"/>
                <a:gd name="T75" fmla="*/ 0 h 7040"/>
                <a:gd name="T76" fmla="*/ 0 w 7247"/>
                <a:gd name="T77" fmla="*/ 0 h 7040"/>
                <a:gd name="T78" fmla="*/ 0 w 7247"/>
                <a:gd name="T79" fmla="*/ 0 h 7040"/>
                <a:gd name="T80" fmla="*/ 0 w 7247"/>
                <a:gd name="T81" fmla="*/ 0 h 7040"/>
                <a:gd name="T82" fmla="*/ 0 w 7247"/>
                <a:gd name="T83" fmla="*/ 0 h 7040"/>
                <a:gd name="T84" fmla="*/ 0 w 7247"/>
                <a:gd name="T85" fmla="*/ 0 h 7040"/>
                <a:gd name="T86" fmla="*/ 0 w 7247"/>
                <a:gd name="T87" fmla="*/ 0 h 7040"/>
                <a:gd name="T88" fmla="*/ 0 w 7247"/>
                <a:gd name="T89" fmla="*/ 0 h 7040"/>
                <a:gd name="T90" fmla="*/ 0 w 7247"/>
                <a:gd name="T91" fmla="*/ 0 h 7040"/>
                <a:gd name="T92" fmla="*/ 0 w 7247"/>
                <a:gd name="T93" fmla="*/ 0 h 7040"/>
                <a:gd name="T94" fmla="*/ 0 w 7247"/>
                <a:gd name="T95" fmla="*/ 0 h 7040"/>
                <a:gd name="T96" fmla="*/ 0 w 7247"/>
                <a:gd name="T97" fmla="*/ 0 h 7040"/>
                <a:gd name="T98" fmla="*/ 0 w 7247"/>
                <a:gd name="T99" fmla="*/ 0 h 7040"/>
                <a:gd name="T100" fmla="*/ 0 w 7247"/>
                <a:gd name="T101" fmla="*/ 0 h 7040"/>
                <a:gd name="T102" fmla="*/ 0 w 7247"/>
                <a:gd name="T103" fmla="*/ 0 h 7040"/>
                <a:gd name="T104" fmla="*/ 0 w 7247"/>
                <a:gd name="T105" fmla="*/ 0 h 704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7247" h="7040">
                  <a:moveTo>
                    <a:pt x="2064" y="1540"/>
                  </a:moveTo>
                  <a:lnTo>
                    <a:pt x="1855" y="1499"/>
                  </a:lnTo>
                  <a:lnTo>
                    <a:pt x="1658" y="1479"/>
                  </a:lnTo>
                  <a:lnTo>
                    <a:pt x="1470" y="1482"/>
                  </a:lnTo>
                  <a:lnTo>
                    <a:pt x="1293" y="1505"/>
                  </a:lnTo>
                  <a:lnTo>
                    <a:pt x="1127" y="1545"/>
                  </a:lnTo>
                  <a:lnTo>
                    <a:pt x="973" y="1602"/>
                  </a:lnTo>
                  <a:lnTo>
                    <a:pt x="829" y="1675"/>
                  </a:lnTo>
                  <a:lnTo>
                    <a:pt x="696" y="1763"/>
                  </a:lnTo>
                  <a:lnTo>
                    <a:pt x="574" y="1863"/>
                  </a:lnTo>
                  <a:lnTo>
                    <a:pt x="464" y="1975"/>
                  </a:lnTo>
                  <a:lnTo>
                    <a:pt x="365" y="2098"/>
                  </a:lnTo>
                  <a:lnTo>
                    <a:pt x="278" y="2230"/>
                  </a:lnTo>
                  <a:lnTo>
                    <a:pt x="203" y="2370"/>
                  </a:lnTo>
                  <a:lnTo>
                    <a:pt x="139" y="2516"/>
                  </a:lnTo>
                  <a:lnTo>
                    <a:pt x="87" y="2668"/>
                  </a:lnTo>
                  <a:lnTo>
                    <a:pt x="47" y="2822"/>
                  </a:lnTo>
                  <a:lnTo>
                    <a:pt x="19" y="2981"/>
                  </a:lnTo>
                  <a:lnTo>
                    <a:pt x="4" y="3140"/>
                  </a:lnTo>
                  <a:lnTo>
                    <a:pt x="0" y="3298"/>
                  </a:lnTo>
                  <a:lnTo>
                    <a:pt x="9" y="3456"/>
                  </a:lnTo>
                  <a:lnTo>
                    <a:pt x="30" y="3611"/>
                  </a:lnTo>
                  <a:lnTo>
                    <a:pt x="63" y="3762"/>
                  </a:lnTo>
                  <a:lnTo>
                    <a:pt x="110" y="3907"/>
                  </a:lnTo>
                  <a:lnTo>
                    <a:pt x="169" y="4046"/>
                  </a:lnTo>
                  <a:lnTo>
                    <a:pt x="240" y="4176"/>
                  </a:lnTo>
                  <a:lnTo>
                    <a:pt x="325" y="4298"/>
                  </a:lnTo>
                  <a:lnTo>
                    <a:pt x="422" y="4408"/>
                  </a:lnTo>
                  <a:lnTo>
                    <a:pt x="533" y="4508"/>
                  </a:lnTo>
                  <a:lnTo>
                    <a:pt x="658" y="4593"/>
                  </a:lnTo>
                  <a:lnTo>
                    <a:pt x="795" y="4664"/>
                  </a:lnTo>
                  <a:lnTo>
                    <a:pt x="946" y="4718"/>
                  </a:lnTo>
                  <a:lnTo>
                    <a:pt x="1110" y="4757"/>
                  </a:lnTo>
                  <a:lnTo>
                    <a:pt x="1008" y="4893"/>
                  </a:lnTo>
                  <a:lnTo>
                    <a:pt x="929" y="5032"/>
                  </a:lnTo>
                  <a:lnTo>
                    <a:pt x="872" y="5171"/>
                  </a:lnTo>
                  <a:lnTo>
                    <a:pt x="835" y="5311"/>
                  </a:lnTo>
                  <a:lnTo>
                    <a:pt x="818" y="5450"/>
                  </a:lnTo>
                  <a:lnTo>
                    <a:pt x="819" y="5588"/>
                  </a:lnTo>
                  <a:lnTo>
                    <a:pt x="837" y="5723"/>
                  </a:lnTo>
                  <a:lnTo>
                    <a:pt x="872" y="5857"/>
                  </a:lnTo>
                  <a:lnTo>
                    <a:pt x="922" y="5986"/>
                  </a:lnTo>
                  <a:lnTo>
                    <a:pt x="985" y="6112"/>
                  </a:lnTo>
                  <a:lnTo>
                    <a:pt x="1062" y="6233"/>
                  </a:lnTo>
                  <a:lnTo>
                    <a:pt x="1150" y="6349"/>
                  </a:lnTo>
                  <a:lnTo>
                    <a:pt x="1249" y="6457"/>
                  </a:lnTo>
                  <a:lnTo>
                    <a:pt x="1358" y="6559"/>
                  </a:lnTo>
                  <a:lnTo>
                    <a:pt x="1476" y="6653"/>
                  </a:lnTo>
                  <a:lnTo>
                    <a:pt x="1600" y="6739"/>
                  </a:lnTo>
                  <a:lnTo>
                    <a:pt x="1731" y="6815"/>
                  </a:lnTo>
                  <a:lnTo>
                    <a:pt x="1867" y="6881"/>
                  </a:lnTo>
                  <a:lnTo>
                    <a:pt x="2008" y="6938"/>
                  </a:lnTo>
                  <a:lnTo>
                    <a:pt x="2151" y="6982"/>
                  </a:lnTo>
                  <a:lnTo>
                    <a:pt x="2297" y="7014"/>
                  </a:lnTo>
                  <a:lnTo>
                    <a:pt x="2443" y="7034"/>
                  </a:lnTo>
                  <a:lnTo>
                    <a:pt x="2589" y="7040"/>
                  </a:lnTo>
                  <a:lnTo>
                    <a:pt x="2734" y="7032"/>
                  </a:lnTo>
                  <a:lnTo>
                    <a:pt x="2876" y="7009"/>
                  </a:lnTo>
                  <a:lnTo>
                    <a:pt x="3015" y="6970"/>
                  </a:lnTo>
                  <a:lnTo>
                    <a:pt x="3149" y="6915"/>
                  </a:lnTo>
                  <a:lnTo>
                    <a:pt x="3278" y="6841"/>
                  </a:lnTo>
                  <a:lnTo>
                    <a:pt x="3399" y="6751"/>
                  </a:lnTo>
                  <a:lnTo>
                    <a:pt x="3513" y="6643"/>
                  </a:lnTo>
                  <a:lnTo>
                    <a:pt x="3617" y="6514"/>
                  </a:lnTo>
                  <a:lnTo>
                    <a:pt x="3712" y="6366"/>
                  </a:lnTo>
                  <a:lnTo>
                    <a:pt x="3833" y="6508"/>
                  </a:lnTo>
                  <a:lnTo>
                    <a:pt x="3961" y="6633"/>
                  </a:lnTo>
                  <a:lnTo>
                    <a:pt x="4095" y="6739"/>
                  </a:lnTo>
                  <a:lnTo>
                    <a:pt x="4235" y="6827"/>
                  </a:lnTo>
                  <a:lnTo>
                    <a:pt x="4380" y="6899"/>
                  </a:lnTo>
                  <a:lnTo>
                    <a:pt x="4528" y="6953"/>
                  </a:lnTo>
                  <a:lnTo>
                    <a:pt x="4680" y="6992"/>
                  </a:lnTo>
                  <a:lnTo>
                    <a:pt x="4832" y="7016"/>
                  </a:lnTo>
                  <a:lnTo>
                    <a:pt x="4985" y="7026"/>
                  </a:lnTo>
                  <a:lnTo>
                    <a:pt x="5138" y="7021"/>
                  </a:lnTo>
                  <a:lnTo>
                    <a:pt x="5289" y="7004"/>
                  </a:lnTo>
                  <a:lnTo>
                    <a:pt x="5439" y="6974"/>
                  </a:lnTo>
                  <a:lnTo>
                    <a:pt x="5584" y="6932"/>
                  </a:lnTo>
                  <a:lnTo>
                    <a:pt x="5725" y="6878"/>
                  </a:lnTo>
                  <a:lnTo>
                    <a:pt x="5860" y="6814"/>
                  </a:lnTo>
                  <a:lnTo>
                    <a:pt x="5989" y="6740"/>
                  </a:lnTo>
                  <a:lnTo>
                    <a:pt x="6111" y="6657"/>
                  </a:lnTo>
                  <a:lnTo>
                    <a:pt x="6225" y="6564"/>
                  </a:lnTo>
                  <a:lnTo>
                    <a:pt x="6329" y="6464"/>
                  </a:lnTo>
                  <a:lnTo>
                    <a:pt x="6422" y="6357"/>
                  </a:lnTo>
                  <a:lnTo>
                    <a:pt x="6504" y="6242"/>
                  </a:lnTo>
                  <a:lnTo>
                    <a:pt x="6573" y="6121"/>
                  </a:lnTo>
                  <a:lnTo>
                    <a:pt x="6629" y="5995"/>
                  </a:lnTo>
                  <a:lnTo>
                    <a:pt x="6670" y="5864"/>
                  </a:lnTo>
                  <a:lnTo>
                    <a:pt x="6696" y="5728"/>
                  </a:lnTo>
                  <a:lnTo>
                    <a:pt x="6705" y="5589"/>
                  </a:lnTo>
                  <a:lnTo>
                    <a:pt x="6697" y="5447"/>
                  </a:lnTo>
                  <a:lnTo>
                    <a:pt x="6670" y="5303"/>
                  </a:lnTo>
                  <a:lnTo>
                    <a:pt x="6624" y="5156"/>
                  </a:lnTo>
                  <a:lnTo>
                    <a:pt x="6557" y="5009"/>
                  </a:lnTo>
                  <a:lnTo>
                    <a:pt x="6469" y="4861"/>
                  </a:lnTo>
                  <a:lnTo>
                    <a:pt x="6358" y="4713"/>
                  </a:lnTo>
                  <a:lnTo>
                    <a:pt x="6519" y="4644"/>
                  </a:lnTo>
                  <a:lnTo>
                    <a:pt x="6662" y="4562"/>
                  </a:lnTo>
                  <a:lnTo>
                    <a:pt x="6788" y="4469"/>
                  </a:lnTo>
                  <a:lnTo>
                    <a:pt x="6898" y="4364"/>
                  </a:lnTo>
                  <a:lnTo>
                    <a:pt x="6992" y="4250"/>
                  </a:lnTo>
                  <a:lnTo>
                    <a:pt x="7071" y="4127"/>
                  </a:lnTo>
                  <a:lnTo>
                    <a:pt x="7135" y="3998"/>
                  </a:lnTo>
                  <a:lnTo>
                    <a:pt x="7183" y="3861"/>
                  </a:lnTo>
                  <a:lnTo>
                    <a:pt x="7218" y="3720"/>
                  </a:lnTo>
                  <a:lnTo>
                    <a:pt x="7239" y="3575"/>
                  </a:lnTo>
                  <a:lnTo>
                    <a:pt x="7247" y="3428"/>
                  </a:lnTo>
                  <a:lnTo>
                    <a:pt x="7242" y="3278"/>
                  </a:lnTo>
                  <a:lnTo>
                    <a:pt x="7224" y="3128"/>
                  </a:lnTo>
                  <a:lnTo>
                    <a:pt x="7195" y="2978"/>
                  </a:lnTo>
                  <a:lnTo>
                    <a:pt x="7155" y="2830"/>
                  </a:lnTo>
                  <a:lnTo>
                    <a:pt x="7104" y="2685"/>
                  </a:lnTo>
                  <a:lnTo>
                    <a:pt x="7042" y="2544"/>
                  </a:lnTo>
                  <a:lnTo>
                    <a:pt x="6970" y="2408"/>
                  </a:lnTo>
                  <a:lnTo>
                    <a:pt x="6889" y="2278"/>
                  </a:lnTo>
                  <a:lnTo>
                    <a:pt x="6799" y="2156"/>
                  </a:lnTo>
                  <a:lnTo>
                    <a:pt x="6700" y="2042"/>
                  </a:lnTo>
                  <a:lnTo>
                    <a:pt x="6594" y="1937"/>
                  </a:lnTo>
                  <a:lnTo>
                    <a:pt x="6480" y="1844"/>
                  </a:lnTo>
                  <a:lnTo>
                    <a:pt x="6359" y="1763"/>
                  </a:lnTo>
                  <a:lnTo>
                    <a:pt x="6231" y="1693"/>
                  </a:lnTo>
                  <a:lnTo>
                    <a:pt x="6096" y="1639"/>
                  </a:lnTo>
                  <a:lnTo>
                    <a:pt x="5956" y="1599"/>
                  </a:lnTo>
                  <a:lnTo>
                    <a:pt x="5811" y="1576"/>
                  </a:lnTo>
                  <a:lnTo>
                    <a:pt x="5661" y="1571"/>
                  </a:lnTo>
                  <a:lnTo>
                    <a:pt x="5507" y="1584"/>
                  </a:lnTo>
                  <a:lnTo>
                    <a:pt x="5348" y="1616"/>
                  </a:lnTo>
                  <a:lnTo>
                    <a:pt x="5187" y="1670"/>
                  </a:lnTo>
                  <a:lnTo>
                    <a:pt x="5206" y="1468"/>
                  </a:lnTo>
                  <a:lnTo>
                    <a:pt x="5202" y="1280"/>
                  </a:lnTo>
                  <a:lnTo>
                    <a:pt x="5176" y="1104"/>
                  </a:lnTo>
                  <a:lnTo>
                    <a:pt x="5132" y="941"/>
                  </a:lnTo>
                  <a:lnTo>
                    <a:pt x="5068" y="793"/>
                  </a:lnTo>
                  <a:lnTo>
                    <a:pt x="4989" y="656"/>
                  </a:lnTo>
                  <a:lnTo>
                    <a:pt x="4894" y="533"/>
                  </a:lnTo>
                  <a:lnTo>
                    <a:pt x="4785" y="423"/>
                  </a:lnTo>
                  <a:lnTo>
                    <a:pt x="4665" y="325"/>
                  </a:lnTo>
                  <a:lnTo>
                    <a:pt x="4533" y="241"/>
                  </a:lnTo>
                  <a:lnTo>
                    <a:pt x="4393" y="169"/>
                  </a:lnTo>
                  <a:lnTo>
                    <a:pt x="4245" y="109"/>
                  </a:lnTo>
                  <a:lnTo>
                    <a:pt x="4091" y="63"/>
                  </a:lnTo>
                  <a:lnTo>
                    <a:pt x="3933" y="30"/>
                  </a:lnTo>
                  <a:lnTo>
                    <a:pt x="3771" y="9"/>
                  </a:lnTo>
                  <a:lnTo>
                    <a:pt x="3609" y="0"/>
                  </a:lnTo>
                  <a:lnTo>
                    <a:pt x="3447" y="4"/>
                  </a:lnTo>
                  <a:lnTo>
                    <a:pt x="3286" y="20"/>
                  </a:lnTo>
                  <a:lnTo>
                    <a:pt x="3129" y="49"/>
                  </a:lnTo>
                  <a:lnTo>
                    <a:pt x="2975" y="91"/>
                  </a:lnTo>
                  <a:lnTo>
                    <a:pt x="2829" y="145"/>
                  </a:lnTo>
                  <a:lnTo>
                    <a:pt x="2690" y="211"/>
                  </a:lnTo>
                  <a:lnTo>
                    <a:pt x="2560" y="289"/>
                  </a:lnTo>
                  <a:lnTo>
                    <a:pt x="2442" y="379"/>
                  </a:lnTo>
                  <a:lnTo>
                    <a:pt x="2335" y="483"/>
                  </a:lnTo>
                  <a:lnTo>
                    <a:pt x="2243" y="597"/>
                  </a:lnTo>
                  <a:lnTo>
                    <a:pt x="2165" y="725"/>
                  </a:lnTo>
                  <a:lnTo>
                    <a:pt x="2105" y="863"/>
                  </a:lnTo>
                  <a:lnTo>
                    <a:pt x="2063" y="1015"/>
                  </a:lnTo>
                  <a:lnTo>
                    <a:pt x="2041" y="1177"/>
                  </a:lnTo>
                  <a:lnTo>
                    <a:pt x="2041" y="1353"/>
                  </a:lnTo>
                  <a:lnTo>
                    <a:pt x="2064" y="15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6" name="Freeform 64"/>
            <p:cNvSpPr>
              <a:spLocks/>
            </p:cNvSpPr>
            <p:nvPr userDrawn="1"/>
          </p:nvSpPr>
          <p:spPr bwMode="gray">
            <a:xfrm>
              <a:off x="4035" y="346"/>
              <a:ext cx="45" cy="45"/>
            </a:xfrm>
            <a:custGeom>
              <a:avLst/>
              <a:gdLst>
                <a:gd name="T0" fmla="*/ 0 w 1994"/>
                <a:gd name="T1" fmla="*/ 0 h 1999"/>
                <a:gd name="T2" fmla="*/ 0 w 1994"/>
                <a:gd name="T3" fmla="*/ 0 h 1999"/>
                <a:gd name="T4" fmla="*/ 0 w 1994"/>
                <a:gd name="T5" fmla="*/ 0 h 1999"/>
                <a:gd name="T6" fmla="*/ 0 w 1994"/>
                <a:gd name="T7" fmla="*/ 0 h 1999"/>
                <a:gd name="T8" fmla="*/ 0 w 1994"/>
                <a:gd name="T9" fmla="*/ 0 h 1999"/>
                <a:gd name="T10" fmla="*/ 0 w 1994"/>
                <a:gd name="T11" fmla="*/ 0 h 1999"/>
                <a:gd name="T12" fmla="*/ 0 w 1994"/>
                <a:gd name="T13" fmla="*/ 0 h 1999"/>
                <a:gd name="T14" fmla="*/ 0 w 1994"/>
                <a:gd name="T15" fmla="*/ 0 h 1999"/>
                <a:gd name="T16" fmla="*/ 0 w 1994"/>
                <a:gd name="T17" fmla="*/ 0 h 1999"/>
                <a:gd name="T18" fmla="*/ 0 w 1994"/>
                <a:gd name="T19" fmla="*/ 0 h 1999"/>
                <a:gd name="T20" fmla="*/ 0 w 1994"/>
                <a:gd name="T21" fmla="*/ 0 h 1999"/>
                <a:gd name="T22" fmla="*/ 0 w 1994"/>
                <a:gd name="T23" fmla="*/ 0 h 1999"/>
                <a:gd name="T24" fmla="*/ 0 w 1994"/>
                <a:gd name="T25" fmla="*/ 0 h 1999"/>
                <a:gd name="T26" fmla="*/ 0 w 1994"/>
                <a:gd name="T27" fmla="*/ 0 h 1999"/>
                <a:gd name="T28" fmla="*/ 0 w 1994"/>
                <a:gd name="T29" fmla="*/ 0 h 1999"/>
                <a:gd name="T30" fmla="*/ 0 w 1994"/>
                <a:gd name="T31" fmla="*/ 0 h 1999"/>
                <a:gd name="T32" fmla="*/ 0 w 1994"/>
                <a:gd name="T33" fmla="*/ 0 h 1999"/>
                <a:gd name="T34" fmla="*/ 0 w 1994"/>
                <a:gd name="T35" fmla="*/ 0 h 1999"/>
                <a:gd name="T36" fmla="*/ 0 w 1994"/>
                <a:gd name="T37" fmla="*/ 0 h 1999"/>
                <a:gd name="T38" fmla="*/ 0 w 1994"/>
                <a:gd name="T39" fmla="*/ 0 h 1999"/>
                <a:gd name="T40" fmla="*/ 0 w 1994"/>
                <a:gd name="T41" fmla="*/ 0 h 1999"/>
                <a:gd name="T42" fmla="*/ 0 w 1994"/>
                <a:gd name="T43" fmla="*/ 0 h 1999"/>
                <a:gd name="T44" fmla="*/ 0 w 1994"/>
                <a:gd name="T45" fmla="*/ 0 h 1999"/>
                <a:gd name="T46" fmla="*/ 0 w 1994"/>
                <a:gd name="T47" fmla="*/ 0 h 1999"/>
                <a:gd name="T48" fmla="*/ 0 w 1994"/>
                <a:gd name="T49" fmla="*/ 0 h 1999"/>
                <a:gd name="T50" fmla="*/ 0 w 1994"/>
                <a:gd name="T51" fmla="*/ 0 h 1999"/>
                <a:gd name="T52" fmla="*/ 0 w 1994"/>
                <a:gd name="T53" fmla="*/ 0 h 1999"/>
                <a:gd name="T54" fmla="*/ 0 w 1994"/>
                <a:gd name="T55" fmla="*/ 0 h 1999"/>
                <a:gd name="T56" fmla="*/ 0 w 1994"/>
                <a:gd name="T57" fmla="*/ 0 h 1999"/>
                <a:gd name="T58" fmla="*/ 0 w 1994"/>
                <a:gd name="T59" fmla="*/ 0 h 1999"/>
                <a:gd name="T60" fmla="*/ 0 w 1994"/>
                <a:gd name="T61" fmla="*/ 0 h 1999"/>
                <a:gd name="T62" fmla="*/ 0 w 1994"/>
                <a:gd name="T63" fmla="*/ 0 h 1999"/>
                <a:gd name="T64" fmla="*/ 0 w 1994"/>
                <a:gd name="T65" fmla="*/ 0 h 1999"/>
                <a:gd name="T66" fmla="*/ 0 w 1994"/>
                <a:gd name="T67" fmla="*/ 0 h 1999"/>
                <a:gd name="T68" fmla="*/ 0 w 1994"/>
                <a:gd name="T69" fmla="*/ 0 h 1999"/>
                <a:gd name="T70" fmla="*/ 0 w 1994"/>
                <a:gd name="T71" fmla="*/ 0 h 1999"/>
                <a:gd name="T72" fmla="*/ 0 w 1994"/>
                <a:gd name="T73" fmla="*/ 0 h 1999"/>
                <a:gd name="T74" fmla="*/ 0 w 1994"/>
                <a:gd name="T75" fmla="*/ 0 h 1999"/>
                <a:gd name="T76" fmla="*/ 0 w 1994"/>
                <a:gd name="T77" fmla="*/ 0 h 1999"/>
                <a:gd name="T78" fmla="*/ 0 w 1994"/>
                <a:gd name="T79" fmla="*/ 0 h 1999"/>
                <a:gd name="T80" fmla="*/ 0 w 1994"/>
                <a:gd name="T81" fmla="*/ 0 h 1999"/>
                <a:gd name="T82" fmla="*/ 0 w 1994"/>
                <a:gd name="T83" fmla="*/ 0 h 1999"/>
                <a:gd name="T84" fmla="*/ 0 w 1994"/>
                <a:gd name="T85" fmla="*/ 0 h 199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994" h="1999">
                  <a:moveTo>
                    <a:pt x="997" y="0"/>
                  </a:moveTo>
                  <a:lnTo>
                    <a:pt x="1048" y="1"/>
                  </a:lnTo>
                  <a:lnTo>
                    <a:pt x="1098" y="5"/>
                  </a:lnTo>
                  <a:lnTo>
                    <a:pt x="1148" y="11"/>
                  </a:lnTo>
                  <a:lnTo>
                    <a:pt x="1197" y="20"/>
                  </a:lnTo>
                  <a:lnTo>
                    <a:pt x="1245" y="31"/>
                  </a:lnTo>
                  <a:lnTo>
                    <a:pt x="1293" y="45"/>
                  </a:lnTo>
                  <a:lnTo>
                    <a:pt x="1339" y="60"/>
                  </a:lnTo>
                  <a:lnTo>
                    <a:pt x="1384" y="78"/>
                  </a:lnTo>
                  <a:lnTo>
                    <a:pt x="1428" y="98"/>
                  </a:lnTo>
                  <a:lnTo>
                    <a:pt x="1471" y="120"/>
                  </a:lnTo>
                  <a:lnTo>
                    <a:pt x="1513" y="144"/>
                  </a:lnTo>
                  <a:lnTo>
                    <a:pt x="1554" y="170"/>
                  </a:lnTo>
                  <a:lnTo>
                    <a:pt x="1593" y="198"/>
                  </a:lnTo>
                  <a:lnTo>
                    <a:pt x="1631" y="229"/>
                  </a:lnTo>
                  <a:lnTo>
                    <a:pt x="1667" y="260"/>
                  </a:lnTo>
                  <a:lnTo>
                    <a:pt x="1702" y="293"/>
                  </a:lnTo>
                  <a:lnTo>
                    <a:pt x="1735" y="328"/>
                  </a:lnTo>
                  <a:lnTo>
                    <a:pt x="1766" y="364"/>
                  </a:lnTo>
                  <a:lnTo>
                    <a:pt x="1796" y="401"/>
                  </a:lnTo>
                  <a:lnTo>
                    <a:pt x="1824" y="441"/>
                  </a:lnTo>
                  <a:lnTo>
                    <a:pt x="1850" y="482"/>
                  </a:lnTo>
                  <a:lnTo>
                    <a:pt x="1874" y="524"/>
                  </a:lnTo>
                  <a:lnTo>
                    <a:pt x="1896" y="567"/>
                  </a:lnTo>
                  <a:lnTo>
                    <a:pt x="1916" y="611"/>
                  </a:lnTo>
                  <a:lnTo>
                    <a:pt x="1934" y="656"/>
                  </a:lnTo>
                  <a:lnTo>
                    <a:pt x="1949" y="702"/>
                  </a:lnTo>
                  <a:lnTo>
                    <a:pt x="1963" y="750"/>
                  </a:lnTo>
                  <a:lnTo>
                    <a:pt x="1974" y="799"/>
                  </a:lnTo>
                  <a:lnTo>
                    <a:pt x="1983" y="848"/>
                  </a:lnTo>
                  <a:lnTo>
                    <a:pt x="1989" y="897"/>
                  </a:lnTo>
                  <a:lnTo>
                    <a:pt x="1993" y="948"/>
                  </a:lnTo>
                  <a:lnTo>
                    <a:pt x="1994" y="999"/>
                  </a:lnTo>
                  <a:lnTo>
                    <a:pt x="1993" y="1051"/>
                  </a:lnTo>
                  <a:lnTo>
                    <a:pt x="1989" y="1102"/>
                  </a:lnTo>
                  <a:lnTo>
                    <a:pt x="1983" y="1151"/>
                  </a:lnTo>
                  <a:lnTo>
                    <a:pt x="1974" y="1200"/>
                  </a:lnTo>
                  <a:lnTo>
                    <a:pt x="1963" y="1248"/>
                  </a:lnTo>
                  <a:lnTo>
                    <a:pt x="1949" y="1297"/>
                  </a:lnTo>
                  <a:lnTo>
                    <a:pt x="1934" y="1343"/>
                  </a:lnTo>
                  <a:lnTo>
                    <a:pt x="1916" y="1388"/>
                  </a:lnTo>
                  <a:lnTo>
                    <a:pt x="1896" y="1432"/>
                  </a:lnTo>
                  <a:lnTo>
                    <a:pt x="1874" y="1475"/>
                  </a:lnTo>
                  <a:lnTo>
                    <a:pt x="1850" y="1517"/>
                  </a:lnTo>
                  <a:lnTo>
                    <a:pt x="1824" y="1557"/>
                  </a:lnTo>
                  <a:lnTo>
                    <a:pt x="1796" y="1597"/>
                  </a:lnTo>
                  <a:lnTo>
                    <a:pt x="1766" y="1635"/>
                  </a:lnTo>
                  <a:lnTo>
                    <a:pt x="1735" y="1671"/>
                  </a:lnTo>
                  <a:lnTo>
                    <a:pt x="1702" y="1706"/>
                  </a:lnTo>
                  <a:lnTo>
                    <a:pt x="1667" y="1739"/>
                  </a:lnTo>
                  <a:lnTo>
                    <a:pt x="1631" y="1770"/>
                  </a:lnTo>
                  <a:lnTo>
                    <a:pt x="1593" y="1800"/>
                  </a:lnTo>
                  <a:lnTo>
                    <a:pt x="1554" y="1829"/>
                  </a:lnTo>
                  <a:lnTo>
                    <a:pt x="1513" y="1855"/>
                  </a:lnTo>
                  <a:lnTo>
                    <a:pt x="1471" y="1879"/>
                  </a:lnTo>
                  <a:lnTo>
                    <a:pt x="1428" y="1901"/>
                  </a:lnTo>
                  <a:lnTo>
                    <a:pt x="1384" y="1921"/>
                  </a:lnTo>
                  <a:lnTo>
                    <a:pt x="1339" y="1939"/>
                  </a:lnTo>
                  <a:lnTo>
                    <a:pt x="1293" y="1954"/>
                  </a:lnTo>
                  <a:lnTo>
                    <a:pt x="1245" y="1968"/>
                  </a:lnTo>
                  <a:lnTo>
                    <a:pt x="1197" y="1979"/>
                  </a:lnTo>
                  <a:lnTo>
                    <a:pt x="1148" y="1988"/>
                  </a:lnTo>
                  <a:lnTo>
                    <a:pt x="1098" y="1994"/>
                  </a:lnTo>
                  <a:lnTo>
                    <a:pt x="1048" y="1998"/>
                  </a:lnTo>
                  <a:lnTo>
                    <a:pt x="997" y="1999"/>
                  </a:lnTo>
                  <a:lnTo>
                    <a:pt x="946" y="1998"/>
                  </a:lnTo>
                  <a:lnTo>
                    <a:pt x="895" y="1994"/>
                  </a:lnTo>
                  <a:lnTo>
                    <a:pt x="846" y="1988"/>
                  </a:lnTo>
                  <a:lnTo>
                    <a:pt x="797" y="1979"/>
                  </a:lnTo>
                  <a:lnTo>
                    <a:pt x="748" y="1968"/>
                  </a:lnTo>
                  <a:lnTo>
                    <a:pt x="700" y="1954"/>
                  </a:lnTo>
                  <a:lnTo>
                    <a:pt x="654" y="1939"/>
                  </a:lnTo>
                  <a:lnTo>
                    <a:pt x="609" y="1921"/>
                  </a:lnTo>
                  <a:lnTo>
                    <a:pt x="565" y="1901"/>
                  </a:lnTo>
                  <a:lnTo>
                    <a:pt x="522" y="1879"/>
                  </a:lnTo>
                  <a:lnTo>
                    <a:pt x="480" y="1855"/>
                  </a:lnTo>
                  <a:lnTo>
                    <a:pt x="439" y="1829"/>
                  </a:lnTo>
                  <a:lnTo>
                    <a:pt x="400" y="1800"/>
                  </a:lnTo>
                  <a:lnTo>
                    <a:pt x="363" y="1770"/>
                  </a:lnTo>
                  <a:lnTo>
                    <a:pt x="327" y="1739"/>
                  </a:lnTo>
                  <a:lnTo>
                    <a:pt x="292" y="1706"/>
                  </a:lnTo>
                  <a:lnTo>
                    <a:pt x="259" y="1671"/>
                  </a:lnTo>
                  <a:lnTo>
                    <a:pt x="228" y="1635"/>
                  </a:lnTo>
                  <a:lnTo>
                    <a:pt x="198" y="1597"/>
                  </a:lnTo>
                  <a:lnTo>
                    <a:pt x="170" y="1557"/>
                  </a:lnTo>
                  <a:lnTo>
                    <a:pt x="144" y="1517"/>
                  </a:lnTo>
                  <a:lnTo>
                    <a:pt x="120" y="1475"/>
                  </a:lnTo>
                  <a:lnTo>
                    <a:pt x="98" y="1432"/>
                  </a:lnTo>
                  <a:lnTo>
                    <a:pt x="78" y="1388"/>
                  </a:lnTo>
                  <a:lnTo>
                    <a:pt x="60" y="1343"/>
                  </a:lnTo>
                  <a:lnTo>
                    <a:pt x="45" y="1297"/>
                  </a:lnTo>
                  <a:lnTo>
                    <a:pt x="31" y="1248"/>
                  </a:lnTo>
                  <a:lnTo>
                    <a:pt x="20" y="1200"/>
                  </a:lnTo>
                  <a:lnTo>
                    <a:pt x="11" y="1151"/>
                  </a:lnTo>
                  <a:lnTo>
                    <a:pt x="5" y="1102"/>
                  </a:lnTo>
                  <a:lnTo>
                    <a:pt x="1" y="1051"/>
                  </a:lnTo>
                  <a:lnTo>
                    <a:pt x="0" y="999"/>
                  </a:lnTo>
                  <a:lnTo>
                    <a:pt x="1" y="948"/>
                  </a:lnTo>
                  <a:lnTo>
                    <a:pt x="5" y="897"/>
                  </a:lnTo>
                  <a:lnTo>
                    <a:pt x="11" y="848"/>
                  </a:lnTo>
                  <a:lnTo>
                    <a:pt x="20" y="799"/>
                  </a:lnTo>
                  <a:lnTo>
                    <a:pt x="31" y="750"/>
                  </a:lnTo>
                  <a:lnTo>
                    <a:pt x="45" y="702"/>
                  </a:lnTo>
                  <a:lnTo>
                    <a:pt x="60" y="656"/>
                  </a:lnTo>
                  <a:lnTo>
                    <a:pt x="78" y="611"/>
                  </a:lnTo>
                  <a:lnTo>
                    <a:pt x="98" y="567"/>
                  </a:lnTo>
                  <a:lnTo>
                    <a:pt x="120" y="524"/>
                  </a:lnTo>
                  <a:lnTo>
                    <a:pt x="144" y="482"/>
                  </a:lnTo>
                  <a:lnTo>
                    <a:pt x="170" y="441"/>
                  </a:lnTo>
                  <a:lnTo>
                    <a:pt x="198" y="401"/>
                  </a:lnTo>
                  <a:lnTo>
                    <a:pt x="228" y="364"/>
                  </a:lnTo>
                  <a:lnTo>
                    <a:pt x="259" y="328"/>
                  </a:lnTo>
                  <a:lnTo>
                    <a:pt x="292" y="293"/>
                  </a:lnTo>
                  <a:lnTo>
                    <a:pt x="327" y="260"/>
                  </a:lnTo>
                  <a:lnTo>
                    <a:pt x="363" y="229"/>
                  </a:lnTo>
                  <a:lnTo>
                    <a:pt x="400" y="198"/>
                  </a:lnTo>
                  <a:lnTo>
                    <a:pt x="439" y="170"/>
                  </a:lnTo>
                  <a:lnTo>
                    <a:pt x="480" y="144"/>
                  </a:lnTo>
                  <a:lnTo>
                    <a:pt x="522" y="120"/>
                  </a:lnTo>
                  <a:lnTo>
                    <a:pt x="565" y="98"/>
                  </a:lnTo>
                  <a:lnTo>
                    <a:pt x="609" y="78"/>
                  </a:lnTo>
                  <a:lnTo>
                    <a:pt x="654" y="60"/>
                  </a:lnTo>
                  <a:lnTo>
                    <a:pt x="700" y="45"/>
                  </a:lnTo>
                  <a:lnTo>
                    <a:pt x="748" y="31"/>
                  </a:lnTo>
                  <a:lnTo>
                    <a:pt x="797" y="20"/>
                  </a:lnTo>
                  <a:lnTo>
                    <a:pt x="846" y="11"/>
                  </a:lnTo>
                  <a:lnTo>
                    <a:pt x="895" y="5"/>
                  </a:lnTo>
                  <a:lnTo>
                    <a:pt x="946" y="1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7" name="Freeform 65"/>
            <p:cNvSpPr>
              <a:spLocks/>
            </p:cNvSpPr>
            <p:nvPr userDrawn="1"/>
          </p:nvSpPr>
          <p:spPr bwMode="gray">
            <a:xfrm>
              <a:off x="3936" y="414"/>
              <a:ext cx="182" cy="109"/>
            </a:xfrm>
            <a:custGeom>
              <a:avLst/>
              <a:gdLst>
                <a:gd name="T0" fmla="*/ 0 w 8197"/>
                <a:gd name="T1" fmla="*/ 0 h 4924"/>
                <a:gd name="T2" fmla="*/ 0 w 8197"/>
                <a:gd name="T3" fmla="*/ 0 h 4924"/>
                <a:gd name="T4" fmla="*/ 0 w 8197"/>
                <a:gd name="T5" fmla="*/ 0 h 4924"/>
                <a:gd name="T6" fmla="*/ 0 w 8197"/>
                <a:gd name="T7" fmla="*/ 0 h 4924"/>
                <a:gd name="T8" fmla="*/ 0 w 8197"/>
                <a:gd name="T9" fmla="*/ 0 h 4924"/>
                <a:gd name="T10" fmla="*/ 0 w 8197"/>
                <a:gd name="T11" fmla="*/ 0 h 4924"/>
                <a:gd name="T12" fmla="*/ 0 w 8197"/>
                <a:gd name="T13" fmla="*/ 0 h 4924"/>
                <a:gd name="T14" fmla="*/ 0 w 8197"/>
                <a:gd name="T15" fmla="*/ 0 h 4924"/>
                <a:gd name="T16" fmla="*/ 0 w 8197"/>
                <a:gd name="T17" fmla="*/ 0 h 4924"/>
                <a:gd name="T18" fmla="*/ 0 w 8197"/>
                <a:gd name="T19" fmla="*/ 0 h 4924"/>
                <a:gd name="T20" fmla="*/ 0 w 8197"/>
                <a:gd name="T21" fmla="*/ 0 h 4924"/>
                <a:gd name="T22" fmla="*/ 0 w 8197"/>
                <a:gd name="T23" fmla="*/ 0 h 4924"/>
                <a:gd name="T24" fmla="*/ 0 w 8197"/>
                <a:gd name="T25" fmla="*/ 0 h 4924"/>
                <a:gd name="T26" fmla="*/ 0 w 8197"/>
                <a:gd name="T27" fmla="*/ 0 h 4924"/>
                <a:gd name="T28" fmla="*/ 0 w 8197"/>
                <a:gd name="T29" fmla="*/ 0 h 4924"/>
                <a:gd name="T30" fmla="*/ 0 w 8197"/>
                <a:gd name="T31" fmla="*/ 0 h 4924"/>
                <a:gd name="T32" fmla="*/ 0 w 8197"/>
                <a:gd name="T33" fmla="*/ 0 h 4924"/>
                <a:gd name="T34" fmla="*/ 0 w 8197"/>
                <a:gd name="T35" fmla="*/ 0 h 4924"/>
                <a:gd name="T36" fmla="*/ 0 w 8197"/>
                <a:gd name="T37" fmla="*/ 0 h 4924"/>
                <a:gd name="T38" fmla="*/ 0 w 8197"/>
                <a:gd name="T39" fmla="*/ 0 h 4924"/>
                <a:gd name="T40" fmla="*/ 0 w 8197"/>
                <a:gd name="T41" fmla="*/ 0 h 4924"/>
                <a:gd name="T42" fmla="*/ 0 w 8197"/>
                <a:gd name="T43" fmla="*/ 0 h 4924"/>
                <a:gd name="T44" fmla="*/ 0 w 8197"/>
                <a:gd name="T45" fmla="*/ 0 h 4924"/>
                <a:gd name="T46" fmla="*/ 0 w 8197"/>
                <a:gd name="T47" fmla="*/ 0 h 4924"/>
                <a:gd name="T48" fmla="*/ 0 w 8197"/>
                <a:gd name="T49" fmla="*/ 0 h 4924"/>
                <a:gd name="T50" fmla="*/ 0 w 8197"/>
                <a:gd name="T51" fmla="*/ 0 h 4924"/>
                <a:gd name="T52" fmla="*/ 0 w 8197"/>
                <a:gd name="T53" fmla="*/ 0 h 4924"/>
                <a:gd name="T54" fmla="*/ 0 w 8197"/>
                <a:gd name="T55" fmla="*/ 0 h 4924"/>
                <a:gd name="T56" fmla="*/ 0 w 8197"/>
                <a:gd name="T57" fmla="*/ 0 h 4924"/>
                <a:gd name="T58" fmla="*/ 0 w 8197"/>
                <a:gd name="T59" fmla="*/ 0 h 4924"/>
                <a:gd name="T60" fmla="*/ 0 w 8197"/>
                <a:gd name="T61" fmla="*/ 0 h 4924"/>
                <a:gd name="T62" fmla="*/ 0 w 8197"/>
                <a:gd name="T63" fmla="*/ 0 h 4924"/>
                <a:gd name="T64" fmla="*/ 0 w 8197"/>
                <a:gd name="T65" fmla="*/ 0 h 4924"/>
                <a:gd name="T66" fmla="*/ 0 w 8197"/>
                <a:gd name="T67" fmla="*/ 0 h 4924"/>
                <a:gd name="T68" fmla="*/ 0 w 8197"/>
                <a:gd name="T69" fmla="*/ 0 h 4924"/>
                <a:gd name="T70" fmla="*/ 0 w 8197"/>
                <a:gd name="T71" fmla="*/ 0 h 4924"/>
                <a:gd name="T72" fmla="*/ 0 w 8197"/>
                <a:gd name="T73" fmla="*/ 0 h 4924"/>
                <a:gd name="T74" fmla="*/ 0 w 8197"/>
                <a:gd name="T75" fmla="*/ 0 h 4924"/>
                <a:gd name="T76" fmla="*/ 0 w 8197"/>
                <a:gd name="T77" fmla="*/ 0 h 4924"/>
                <a:gd name="T78" fmla="*/ 0 w 8197"/>
                <a:gd name="T79" fmla="*/ 0 h 4924"/>
                <a:gd name="T80" fmla="*/ 0 w 8197"/>
                <a:gd name="T81" fmla="*/ 0 h 4924"/>
                <a:gd name="T82" fmla="*/ 0 w 8197"/>
                <a:gd name="T83" fmla="*/ 0 h 4924"/>
                <a:gd name="T84" fmla="*/ 0 w 8197"/>
                <a:gd name="T85" fmla="*/ 0 h 4924"/>
                <a:gd name="T86" fmla="*/ 0 w 8197"/>
                <a:gd name="T87" fmla="*/ 0 h 4924"/>
                <a:gd name="T88" fmla="*/ 0 w 8197"/>
                <a:gd name="T89" fmla="*/ 0 h 4924"/>
                <a:gd name="T90" fmla="*/ 0 w 8197"/>
                <a:gd name="T91" fmla="*/ 0 h 4924"/>
                <a:gd name="T92" fmla="*/ 0 w 8197"/>
                <a:gd name="T93" fmla="*/ 0 h 4924"/>
                <a:gd name="T94" fmla="*/ 0 w 8197"/>
                <a:gd name="T95" fmla="*/ 0 h 4924"/>
                <a:gd name="T96" fmla="*/ 0 w 8197"/>
                <a:gd name="T97" fmla="*/ 0 h 4924"/>
                <a:gd name="T98" fmla="*/ 0 w 8197"/>
                <a:gd name="T99" fmla="*/ 0 h 4924"/>
                <a:gd name="T100" fmla="*/ 0 w 8197"/>
                <a:gd name="T101" fmla="*/ 0 h 4924"/>
                <a:gd name="T102" fmla="*/ 0 w 8197"/>
                <a:gd name="T103" fmla="*/ 0 h 4924"/>
                <a:gd name="T104" fmla="*/ 0 w 8197"/>
                <a:gd name="T105" fmla="*/ 0 h 492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8197" h="4924">
                  <a:moveTo>
                    <a:pt x="8197" y="1707"/>
                  </a:moveTo>
                  <a:lnTo>
                    <a:pt x="7939" y="1654"/>
                  </a:lnTo>
                  <a:lnTo>
                    <a:pt x="7678" y="1608"/>
                  </a:lnTo>
                  <a:lnTo>
                    <a:pt x="7411" y="1571"/>
                  </a:lnTo>
                  <a:lnTo>
                    <a:pt x="7141" y="1542"/>
                  </a:lnTo>
                  <a:lnTo>
                    <a:pt x="6869" y="1521"/>
                  </a:lnTo>
                  <a:lnTo>
                    <a:pt x="6594" y="1509"/>
                  </a:lnTo>
                  <a:lnTo>
                    <a:pt x="6318" y="1506"/>
                  </a:lnTo>
                  <a:lnTo>
                    <a:pt x="6042" y="1512"/>
                  </a:lnTo>
                  <a:lnTo>
                    <a:pt x="5764" y="1527"/>
                  </a:lnTo>
                  <a:lnTo>
                    <a:pt x="5487" y="1552"/>
                  </a:lnTo>
                  <a:lnTo>
                    <a:pt x="5211" y="1587"/>
                  </a:lnTo>
                  <a:lnTo>
                    <a:pt x="4936" y="1631"/>
                  </a:lnTo>
                  <a:lnTo>
                    <a:pt x="4663" y="1686"/>
                  </a:lnTo>
                  <a:lnTo>
                    <a:pt x="4393" y="1750"/>
                  </a:lnTo>
                  <a:lnTo>
                    <a:pt x="4127" y="1827"/>
                  </a:lnTo>
                  <a:lnTo>
                    <a:pt x="3864" y="1913"/>
                  </a:lnTo>
                  <a:lnTo>
                    <a:pt x="3607" y="2010"/>
                  </a:lnTo>
                  <a:lnTo>
                    <a:pt x="3353" y="2119"/>
                  </a:lnTo>
                  <a:lnTo>
                    <a:pt x="3106" y="2238"/>
                  </a:lnTo>
                  <a:lnTo>
                    <a:pt x="2866" y="2370"/>
                  </a:lnTo>
                  <a:lnTo>
                    <a:pt x="2631" y="2513"/>
                  </a:lnTo>
                  <a:lnTo>
                    <a:pt x="2405" y="2668"/>
                  </a:lnTo>
                  <a:lnTo>
                    <a:pt x="2187" y="2835"/>
                  </a:lnTo>
                  <a:lnTo>
                    <a:pt x="1977" y="3015"/>
                  </a:lnTo>
                  <a:lnTo>
                    <a:pt x="1778" y="3208"/>
                  </a:lnTo>
                  <a:lnTo>
                    <a:pt x="1588" y="3414"/>
                  </a:lnTo>
                  <a:lnTo>
                    <a:pt x="1409" y="3631"/>
                  </a:lnTo>
                  <a:lnTo>
                    <a:pt x="1242" y="3862"/>
                  </a:lnTo>
                  <a:lnTo>
                    <a:pt x="1085" y="4107"/>
                  </a:lnTo>
                  <a:lnTo>
                    <a:pt x="941" y="4366"/>
                  </a:lnTo>
                  <a:lnTo>
                    <a:pt x="811" y="4638"/>
                  </a:lnTo>
                  <a:lnTo>
                    <a:pt x="694" y="4924"/>
                  </a:lnTo>
                  <a:lnTo>
                    <a:pt x="694" y="4780"/>
                  </a:lnTo>
                  <a:lnTo>
                    <a:pt x="699" y="4632"/>
                  </a:lnTo>
                  <a:lnTo>
                    <a:pt x="711" y="4484"/>
                  </a:lnTo>
                  <a:lnTo>
                    <a:pt x="728" y="4333"/>
                  </a:lnTo>
                  <a:lnTo>
                    <a:pt x="751" y="4181"/>
                  </a:lnTo>
                  <a:lnTo>
                    <a:pt x="780" y="4030"/>
                  </a:lnTo>
                  <a:lnTo>
                    <a:pt x="815" y="3878"/>
                  </a:lnTo>
                  <a:lnTo>
                    <a:pt x="856" y="3726"/>
                  </a:lnTo>
                  <a:lnTo>
                    <a:pt x="902" y="3574"/>
                  </a:lnTo>
                  <a:lnTo>
                    <a:pt x="954" y="3424"/>
                  </a:lnTo>
                  <a:lnTo>
                    <a:pt x="1011" y="3274"/>
                  </a:lnTo>
                  <a:lnTo>
                    <a:pt x="1074" y="3126"/>
                  </a:lnTo>
                  <a:lnTo>
                    <a:pt x="1143" y="2980"/>
                  </a:lnTo>
                  <a:lnTo>
                    <a:pt x="1218" y="2835"/>
                  </a:lnTo>
                  <a:lnTo>
                    <a:pt x="1298" y="2694"/>
                  </a:lnTo>
                  <a:lnTo>
                    <a:pt x="1383" y="2555"/>
                  </a:lnTo>
                  <a:lnTo>
                    <a:pt x="1474" y="2420"/>
                  </a:lnTo>
                  <a:lnTo>
                    <a:pt x="1570" y="2288"/>
                  </a:lnTo>
                  <a:lnTo>
                    <a:pt x="1672" y="2160"/>
                  </a:lnTo>
                  <a:lnTo>
                    <a:pt x="1779" y="2036"/>
                  </a:lnTo>
                  <a:lnTo>
                    <a:pt x="1891" y="1917"/>
                  </a:lnTo>
                  <a:lnTo>
                    <a:pt x="2009" y="1804"/>
                  </a:lnTo>
                  <a:lnTo>
                    <a:pt x="2132" y="1694"/>
                  </a:lnTo>
                  <a:lnTo>
                    <a:pt x="2260" y="1591"/>
                  </a:lnTo>
                  <a:lnTo>
                    <a:pt x="2393" y="1494"/>
                  </a:lnTo>
                  <a:lnTo>
                    <a:pt x="2532" y="1403"/>
                  </a:lnTo>
                  <a:lnTo>
                    <a:pt x="2675" y="1319"/>
                  </a:lnTo>
                  <a:lnTo>
                    <a:pt x="2825" y="1243"/>
                  </a:lnTo>
                  <a:lnTo>
                    <a:pt x="2978" y="1172"/>
                  </a:lnTo>
                  <a:lnTo>
                    <a:pt x="3137" y="1111"/>
                  </a:lnTo>
                  <a:lnTo>
                    <a:pt x="3301" y="1057"/>
                  </a:lnTo>
                  <a:lnTo>
                    <a:pt x="3469" y="1012"/>
                  </a:lnTo>
                  <a:lnTo>
                    <a:pt x="3436" y="976"/>
                  </a:lnTo>
                  <a:lnTo>
                    <a:pt x="3393" y="939"/>
                  </a:lnTo>
                  <a:lnTo>
                    <a:pt x="3342" y="903"/>
                  </a:lnTo>
                  <a:lnTo>
                    <a:pt x="3283" y="867"/>
                  </a:lnTo>
                  <a:lnTo>
                    <a:pt x="3216" y="832"/>
                  </a:lnTo>
                  <a:lnTo>
                    <a:pt x="3141" y="797"/>
                  </a:lnTo>
                  <a:lnTo>
                    <a:pt x="3059" y="763"/>
                  </a:lnTo>
                  <a:lnTo>
                    <a:pt x="2971" y="730"/>
                  </a:lnTo>
                  <a:lnTo>
                    <a:pt x="2877" y="698"/>
                  </a:lnTo>
                  <a:lnTo>
                    <a:pt x="2776" y="666"/>
                  </a:lnTo>
                  <a:lnTo>
                    <a:pt x="2671" y="637"/>
                  </a:lnTo>
                  <a:lnTo>
                    <a:pt x="2561" y="609"/>
                  </a:lnTo>
                  <a:lnTo>
                    <a:pt x="2446" y="582"/>
                  </a:lnTo>
                  <a:lnTo>
                    <a:pt x="2328" y="558"/>
                  </a:lnTo>
                  <a:lnTo>
                    <a:pt x="2206" y="535"/>
                  </a:lnTo>
                  <a:lnTo>
                    <a:pt x="2081" y="515"/>
                  </a:lnTo>
                  <a:lnTo>
                    <a:pt x="1952" y="497"/>
                  </a:lnTo>
                  <a:lnTo>
                    <a:pt x="1822" y="482"/>
                  </a:lnTo>
                  <a:lnTo>
                    <a:pt x="1690" y="469"/>
                  </a:lnTo>
                  <a:lnTo>
                    <a:pt x="1556" y="459"/>
                  </a:lnTo>
                  <a:lnTo>
                    <a:pt x="1422" y="453"/>
                  </a:lnTo>
                  <a:lnTo>
                    <a:pt x="1287" y="449"/>
                  </a:lnTo>
                  <a:lnTo>
                    <a:pt x="1151" y="448"/>
                  </a:lnTo>
                  <a:lnTo>
                    <a:pt x="1017" y="451"/>
                  </a:lnTo>
                  <a:lnTo>
                    <a:pt x="883" y="458"/>
                  </a:lnTo>
                  <a:lnTo>
                    <a:pt x="750" y="469"/>
                  </a:lnTo>
                  <a:lnTo>
                    <a:pt x="618" y="483"/>
                  </a:lnTo>
                  <a:lnTo>
                    <a:pt x="489" y="502"/>
                  </a:lnTo>
                  <a:lnTo>
                    <a:pt x="361" y="524"/>
                  </a:lnTo>
                  <a:lnTo>
                    <a:pt x="238" y="552"/>
                  </a:lnTo>
                  <a:lnTo>
                    <a:pt x="117" y="584"/>
                  </a:lnTo>
                  <a:lnTo>
                    <a:pt x="0" y="620"/>
                  </a:lnTo>
                  <a:lnTo>
                    <a:pt x="158" y="544"/>
                  </a:lnTo>
                  <a:lnTo>
                    <a:pt x="318" y="473"/>
                  </a:lnTo>
                  <a:lnTo>
                    <a:pt x="480" y="406"/>
                  </a:lnTo>
                  <a:lnTo>
                    <a:pt x="642" y="345"/>
                  </a:lnTo>
                  <a:lnTo>
                    <a:pt x="805" y="288"/>
                  </a:lnTo>
                  <a:lnTo>
                    <a:pt x="969" y="237"/>
                  </a:lnTo>
                  <a:lnTo>
                    <a:pt x="1133" y="191"/>
                  </a:lnTo>
                  <a:lnTo>
                    <a:pt x="1299" y="150"/>
                  </a:lnTo>
                  <a:lnTo>
                    <a:pt x="1463" y="113"/>
                  </a:lnTo>
                  <a:lnTo>
                    <a:pt x="1627" y="82"/>
                  </a:lnTo>
                  <a:lnTo>
                    <a:pt x="1790" y="56"/>
                  </a:lnTo>
                  <a:lnTo>
                    <a:pt x="1952" y="35"/>
                  </a:lnTo>
                  <a:lnTo>
                    <a:pt x="2113" y="19"/>
                  </a:lnTo>
                  <a:lnTo>
                    <a:pt x="2273" y="7"/>
                  </a:lnTo>
                  <a:lnTo>
                    <a:pt x="2431" y="1"/>
                  </a:lnTo>
                  <a:lnTo>
                    <a:pt x="2586" y="0"/>
                  </a:lnTo>
                  <a:lnTo>
                    <a:pt x="2740" y="4"/>
                  </a:lnTo>
                  <a:lnTo>
                    <a:pt x="2892" y="13"/>
                  </a:lnTo>
                  <a:lnTo>
                    <a:pt x="3040" y="27"/>
                  </a:lnTo>
                  <a:lnTo>
                    <a:pt x="3185" y="46"/>
                  </a:lnTo>
                  <a:lnTo>
                    <a:pt x="3327" y="70"/>
                  </a:lnTo>
                  <a:lnTo>
                    <a:pt x="3465" y="99"/>
                  </a:lnTo>
                  <a:lnTo>
                    <a:pt x="3600" y="132"/>
                  </a:lnTo>
                  <a:lnTo>
                    <a:pt x="3731" y="172"/>
                  </a:lnTo>
                  <a:lnTo>
                    <a:pt x="3857" y="216"/>
                  </a:lnTo>
                  <a:lnTo>
                    <a:pt x="3979" y="265"/>
                  </a:lnTo>
                  <a:lnTo>
                    <a:pt x="4095" y="319"/>
                  </a:lnTo>
                  <a:lnTo>
                    <a:pt x="4207" y="377"/>
                  </a:lnTo>
                  <a:lnTo>
                    <a:pt x="4313" y="442"/>
                  </a:lnTo>
                  <a:lnTo>
                    <a:pt x="4415" y="511"/>
                  </a:lnTo>
                  <a:lnTo>
                    <a:pt x="4509" y="585"/>
                  </a:lnTo>
                  <a:lnTo>
                    <a:pt x="4598" y="663"/>
                  </a:lnTo>
                  <a:lnTo>
                    <a:pt x="4716" y="664"/>
                  </a:lnTo>
                  <a:lnTo>
                    <a:pt x="4836" y="665"/>
                  </a:lnTo>
                  <a:lnTo>
                    <a:pt x="4958" y="667"/>
                  </a:lnTo>
                  <a:lnTo>
                    <a:pt x="5081" y="671"/>
                  </a:lnTo>
                  <a:lnTo>
                    <a:pt x="5204" y="675"/>
                  </a:lnTo>
                  <a:lnTo>
                    <a:pt x="5330" y="681"/>
                  </a:lnTo>
                  <a:lnTo>
                    <a:pt x="5455" y="690"/>
                  </a:lnTo>
                  <a:lnTo>
                    <a:pt x="5581" y="699"/>
                  </a:lnTo>
                  <a:lnTo>
                    <a:pt x="5706" y="710"/>
                  </a:lnTo>
                  <a:lnTo>
                    <a:pt x="5832" y="722"/>
                  </a:lnTo>
                  <a:lnTo>
                    <a:pt x="5957" y="737"/>
                  </a:lnTo>
                  <a:lnTo>
                    <a:pt x="6084" y="754"/>
                  </a:lnTo>
                  <a:lnTo>
                    <a:pt x="6208" y="772"/>
                  </a:lnTo>
                  <a:lnTo>
                    <a:pt x="6332" y="794"/>
                  </a:lnTo>
                  <a:lnTo>
                    <a:pt x="6454" y="817"/>
                  </a:lnTo>
                  <a:lnTo>
                    <a:pt x="6576" y="843"/>
                  </a:lnTo>
                  <a:lnTo>
                    <a:pt x="6696" y="872"/>
                  </a:lnTo>
                  <a:lnTo>
                    <a:pt x="6815" y="903"/>
                  </a:lnTo>
                  <a:lnTo>
                    <a:pt x="6932" y="938"/>
                  </a:lnTo>
                  <a:lnTo>
                    <a:pt x="7047" y="976"/>
                  </a:lnTo>
                  <a:lnTo>
                    <a:pt x="7159" y="1017"/>
                  </a:lnTo>
                  <a:lnTo>
                    <a:pt x="7269" y="1061"/>
                  </a:lnTo>
                  <a:lnTo>
                    <a:pt x="7377" y="1108"/>
                  </a:lnTo>
                  <a:lnTo>
                    <a:pt x="7482" y="1159"/>
                  </a:lnTo>
                  <a:lnTo>
                    <a:pt x="7584" y="1213"/>
                  </a:lnTo>
                  <a:lnTo>
                    <a:pt x="7683" y="1272"/>
                  </a:lnTo>
                  <a:lnTo>
                    <a:pt x="7778" y="1334"/>
                  </a:lnTo>
                  <a:lnTo>
                    <a:pt x="7870" y="1400"/>
                  </a:lnTo>
                  <a:lnTo>
                    <a:pt x="7958" y="1470"/>
                  </a:lnTo>
                  <a:lnTo>
                    <a:pt x="8042" y="1545"/>
                  </a:lnTo>
                  <a:lnTo>
                    <a:pt x="8121" y="1624"/>
                  </a:lnTo>
                  <a:lnTo>
                    <a:pt x="8197" y="170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8" name="Freeform 66"/>
            <p:cNvSpPr>
              <a:spLocks/>
            </p:cNvSpPr>
            <p:nvPr userDrawn="1"/>
          </p:nvSpPr>
          <p:spPr bwMode="gray">
            <a:xfrm>
              <a:off x="4194" y="355"/>
              <a:ext cx="21" cy="20"/>
            </a:xfrm>
            <a:custGeom>
              <a:avLst/>
              <a:gdLst>
                <a:gd name="T0" fmla="*/ 0 w 911"/>
                <a:gd name="T1" fmla="*/ 0 h 914"/>
                <a:gd name="T2" fmla="*/ 0 w 911"/>
                <a:gd name="T3" fmla="*/ 0 h 914"/>
                <a:gd name="T4" fmla="*/ 0 w 911"/>
                <a:gd name="T5" fmla="*/ 0 h 914"/>
                <a:gd name="T6" fmla="*/ 0 w 911"/>
                <a:gd name="T7" fmla="*/ 0 h 914"/>
                <a:gd name="T8" fmla="*/ 0 w 911"/>
                <a:gd name="T9" fmla="*/ 0 h 914"/>
                <a:gd name="T10" fmla="*/ 0 w 911"/>
                <a:gd name="T11" fmla="*/ 0 h 914"/>
                <a:gd name="T12" fmla="*/ 0 w 911"/>
                <a:gd name="T13" fmla="*/ 0 h 914"/>
                <a:gd name="T14" fmla="*/ 0 w 911"/>
                <a:gd name="T15" fmla="*/ 0 h 914"/>
                <a:gd name="T16" fmla="*/ 0 w 911"/>
                <a:gd name="T17" fmla="*/ 0 h 914"/>
                <a:gd name="T18" fmla="*/ 0 w 911"/>
                <a:gd name="T19" fmla="*/ 0 h 914"/>
                <a:gd name="T20" fmla="*/ 0 w 911"/>
                <a:gd name="T21" fmla="*/ 0 h 914"/>
                <a:gd name="T22" fmla="*/ 0 w 911"/>
                <a:gd name="T23" fmla="*/ 0 h 914"/>
                <a:gd name="T24" fmla="*/ 0 w 911"/>
                <a:gd name="T25" fmla="*/ 0 h 914"/>
                <a:gd name="T26" fmla="*/ 0 w 911"/>
                <a:gd name="T27" fmla="*/ 0 h 914"/>
                <a:gd name="T28" fmla="*/ 0 w 911"/>
                <a:gd name="T29" fmla="*/ 0 h 914"/>
                <a:gd name="T30" fmla="*/ 0 w 911"/>
                <a:gd name="T31" fmla="*/ 0 h 914"/>
                <a:gd name="T32" fmla="*/ 0 w 911"/>
                <a:gd name="T33" fmla="*/ 0 h 914"/>
                <a:gd name="T34" fmla="*/ 0 w 911"/>
                <a:gd name="T35" fmla="*/ 0 h 914"/>
                <a:gd name="T36" fmla="*/ 0 w 911"/>
                <a:gd name="T37" fmla="*/ 0 h 914"/>
                <a:gd name="T38" fmla="*/ 0 w 911"/>
                <a:gd name="T39" fmla="*/ 0 h 914"/>
                <a:gd name="T40" fmla="*/ 0 w 911"/>
                <a:gd name="T41" fmla="*/ 0 h 914"/>
                <a:gd name="T42" fmla="*/ 0 w 911"/>
                <a:gd name="T43" fmla="*/ 0 h 914"/>
                <a:gd name="T44" fmla="*/ 0 w 911"/>
                <a:gd name="T45" fmla="*/ 0 h 914"/>
                <a:gd name="T46" fmla="*/ 0 w 911"/>
                <a:gd name="T47" fmla="*/ 0 h 914"/>
                <a:gd name="T48" fmla="*/ 0 w 911"/>
                <a:gd name="T49" fmla="*/ 0 h 914"/>
                <a:gd name="T50" fmla="*/ 0 w 911"/>
                <a:gd name="T51" fmla="*/ 0 h 914"/>
                <a:gd name="T52" fmla="*/ 0 w 911"/>
                <a:gd name="T53" fmla="*/ 0 h 914"/>
                <a:gd name="T54" fmla="*/ 0 w 911"/>
                <a:gd name="T55" fmla="*/ 0 h 914"/>
                <a:gd name="T56" fmla="*/ 0 w 911"/>
                <a:gd name="T57" fmla="*/ 0 h 914"/>
                <a:gd name="T58" fmla="*/ 0 w 911"/>
                <a:gd name="T59" fmla="*/ 0 h 914"/>
                <a:gd name="T60" fmla="*/ 0 w 911"/>
                <a:gd name="T61" fmla="*/ 0 h 914"/>
                <a:gd name="T62" fmla="*/ 0 w 911"/>
                <a:gd name="T63" fmla="*/ 0 h 914"/>
                <a:gd name="T64" fmla="*/ 0 w 911"/>
                <a:gd name="T65" fmla="*/ 0 h 914"/>
                <a:gd name="T66" fmla="*/ 0 w 911"/>
                <a:gd name="T67" fmla="*/ 0 h 914"/>
                <a:gd name="T68" fmla="*/ 0 w 911"/>
                <a:gd name="T69" fmla="*/ 0 h 914"/>
                <a:gd name="T70" fmla="*/ 0 w 911"/>
                <a:gd name="T71" fmla="*/ 0 h 914"/>
                <a:gd name="T72" fmla="*/ 0 w 911"/>
                <a:gd name="T73" fmla="*/ 0 h 914"/>
                <a:gd name="T74" fmla="*/ 0 w 911"/>
                <a:gd name="T75" fmla="*/ 0 h 914"/>
                <a:gd name="T76" fmla="*/ 0 w 911"/>
                <a:gd name="T77" fmla="*/ 0 h 914"/>
                <a:gd name="T78" fmla="*/ 0 w 911"/>
                <a:gd name="T79" fmla="*/ 0 h 914"/>
                <a:gd name="T80" fmla="*/ 0 w 911"/>
                <a:gd name="T81" fmla="*/ 0 h 914"/>
                <a:gd name="T82" fmla="*/ 0 w 911"/>
                <a:gd name="T83" fmla="*/ 0 h 914"/>
                <a:gd name="T84" fmla="*/ 0 w 911"/>
                <a:gd name="T85" fmla="*/ 0 h 91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911" h="914">
                  <a:moveTo>
                    <a:pt x="455" y="0"/>
                  </a:moveTo>
                  <a:lnTo>
                    <a:pt x="478" y="1"/>
                  </a:lnTo>
                  <a:lnTo>
                    <a:pt x="501" y="3"/>
                  </a:lnTo>
                  <a:lnTo>
                    <a:pt x="524" y="6"/>
                  </a:lnTo>
                  <a:lnTo>
                    <a:pt x="546" y="10"/>
                  </a:lnTo>
                  <a:lnTo>
                    <a:pt x="568" y="15"/>
                  </a:lnTo>
                  <a:lnTo>
                    <a:pt x="590" y="21"/>
                  </a:lnTo>
                  <a:lnTo>
                    <a:pt x="611" y="28"/>
                  </a:lnTo>
                  <a:lnTo>
                    <a:pt x="631" y="36"/>
                  </a:lnTo>
                  <a:lnTo>
                    <a:pt x="652" y="45"/>
                  </a:lnTo>
                  <a:lnTo>
                    <a:pt x="671" y="56"/>
                  </a:lnTo>
                  <a:lnTo>
                    <a:pt x="690" y="66"/>
                  </a:lnTo>
                  <a:lnTo>
                    <a:pt x="709" y="78"/>
                  </a:lnTo>
                  <a:lnTo>
                    <a:pt x="727" y="92"/>
                  </a:lnTo>
                  <a:lnTo>
                    <a:pt x="744" y="106"/>
                  </a:lnTo>
                  <a:lnTo>
                    <a:pt x="760" y="120"/>
                  </a:lnTo>
                  <a:lnTo>
                    <a:pt x="776" y="135"/>
                  </a:lnTo>
                  <a:lnTo>
                    <a:pt x="792" y="151"/>
                  </a:lnTo>
                  <a:lnTo>
                    <a:pt x="806" y="167"/>
                  </a:lnTo>
                  <a:lnTo>
                    <a:pt x="820" y="184"/>
                  </a:lnTo>
                  <a:lnTo>
                    <a:pt x="833" y="202"/>
                  </a:lnTo>
                  <a:lnTo>
                    <a:pt x="845" y="221"/>
                  </a:lnTo>
                  <a:lnTo>
                    <a:pt x="855" y="240"/>
                  </a:lnTo>
                  <a:lnTo>
                    <a:pt x="866" y="259"/>
                  </a:lnTo>
                  <a:lnTo>
                    <a:pt x="875" y="280"/>
                  </a:lnTo>
                  <a:lnTo>
                    <a:pt x="883" y="300"/>
                  </a:lnTo>
                  <a:lnTo>
                    <a:pt x="890" y="321"/>
                  </a:lnTo>
                  <a:lnTo>
                    <a:pt x="896" y="343"/>
                  </a:lnTo>
                  <a:lnTo>
                    <a:pt x="901" y="366"/>
                  </a:lnTo>
                  <a:lnTo>
                    <a:pt x="905" y="388"/>
                  </a:lnTo>
                  <a:lnTo>
                    <a:pt x="908" y="411"/>
                  </a:lnTo>
                  <a:lnTo>
                    <a:pt x="910" y="434"/>
                  </a:lnTo>
                  <a:lnTo>
                    <a:pt x="911" y="457"/>
                  </a:lnTo>
                  <a:lnTo>
                    <a:pt x="910" y="481"/>
                  </a:lnTo>
                  <a:lnTo>
                    <a:pt x="908" y="504"/>
                  </a:lnTo>
                  <a:lnTo>
                    <a:pt x="905" y="526"/>
                  </a:lnTo>
                  <a:lnTo>
                    <a:pt x="901" y="549"/>
                  </a:lnTo>
                  <a:lnTo>
                    <a:pt x="896" y="571"/>
                  </a:lnTo>
                  <a:lnTo>
                    <a:pt x="890" y="592"/>
                  </a:lnTo>
                  <a:lnTo>
                    <a:pt x="883" y="613"/>
                  </a:lnTo>
                  <a:lnTo>
                    <a:pt x="875" y="635"/>
                  </a:lnTo>
                  <a:lnTo>
                    <a:pt x="866" y="655"/>
                  </a:lnTo>
                  <a:lnTo>
                    <a:pt x="855" y="675"/>
                  </a:lnTo>
                  <a:lnTo>
                    <a:pt x="845" y="694"/>
                  </a:lnTo>
                  <a:lnTo>
                    <a:pt x="833" y="712"/>
                  </a:lnTo>
                  <a:lnTo>
                    <a:pt x="820" y="730"/>
                  </a:lnTo>
                  <a:lnTo>
                    <a:pt x="806" y="747"/>
                  </a:lnTo>
                  <a:lnTo>
                    <a:pt x="792" y="764"/>
                  </a:lnTo>
                  <a:lnTo>
                    <a:pt x="776" y="780"/>
                  </a:lnTo>
                  <a:lnTo>
                    <a:pt x="760" y="795"/>
                  </a:lnTo>
                  <a:lnTo>
                    <a:pt x="744" y="809"/>
                  </a:lnTo>
                  <a:lnTo>
                    <a:pt x="727" y="823"/>
                  </a:lnTo>
                  <a:lnTo>
                    <a:pt x="709" y="835"/>
                  </a:lnTo>
                  <a:lnTo>
                    <a:pt x="690" y="847"/>
                  </a:lnTo>
                  <a:lnTo>
                    <a:pt x="671" y="858"/>
                  </a:lnTo>
                  <a:lnTo>
                    <a:pt x="652" y="868"/>
                  </a:lnTo>
                  <a:lnTo>
                    <a:pt x="631" y="877"/>
                  </a:lnTo>
                  <a:lnTo>
                    <a:pt x="611" y="885"/>
                  </a:lnTo>
                  <a:lnTo>
                    <a:pt x="590" y="893"/>
                  </a:lnTo>
                  <a:lnTo>
                    <a:pt x="568" y="900"/>
                  </a:lnTo>
                  <a:lnTo>
                    <a:pt x="546" y="905"/>
                  </a:lnTo>
                  <a:lnTo>
                    <a:pt x="524" y="909"/>
                  </a:lnTo>
                  <a:lnTo>
                    <a:pt x="501" y="912"/>
                  </a:lnTo>
                  <a:lnTo>
                    <a:pt x="478" y="914"/>
                  </a:lnTo>
                  <a:lnTo>
                    <a:pt x="455" y="914"/>
                  </a:lnTo>
                  <a:lnTo>
                    <a:pt x="431" y="914"/>
                  </a:lnTo>
                  <a:lnTo>
                    <a:pt x="408" y="912"/>
                  </a:lnTo>
                  <a:lnTo>
                    <a:pt x="386" y="909"/>
                  </a:lnTo>
                  <a:lnTo>
                    <a:pt x="363" y="905"/>
                  </a:lnTo>
                  <a:lnTo>
                    <a:pt x="341" y="900"/>
                  </a:lnTo>
                  <a:lnTo>
                    <a:pt x="320" y="893"/>
                  </a:lnTo>
                  <a:lnTo>
                    <a:pt x="299" y="885"/>
                  </a:lnTo>
                  <a:lnTo>
                    <a:pt x="278" y="877"/>
                  </a:lnTo>
                  <a:lnTo>
                    <a:pt x="258" y="868"/>
                  </a:lnTo>
                  <a:lnTo>
                    <a:pt x="238" y="858"/>
                  </a:lnTo>
                  <a:lnTo>
                    <a:pt x="219" y="847"/>
                  </a:lnTo>
                  <a:lnTo>
                    <a:pt x="201" y="835"/>
                  </a:lnTo>
                  <a:lnTo>
                    <a:pt x="183" y="823"/>
                  </a:lnTo>
                  <a:lnTo>
                    <a:pt x="166" y="809"/>
                  </a:lnTo>
                  <a:lnTo>
                    <a:pt x="149" y="795"/>
                  </a:lnTo>
                  <a:lnTo>
                    <a:pt x="133" y="780"/>
                  </a:lnTo>
                  <a:lnTo>
                    <a:pt x="118" y="764"/>
                  </a:lnTo>
                  <a:lnTo>
                    <a:pt x="104" y="747"/>
                  </a:lnTo>
                  <a:lnTo>
                    <a:pt x="90" y="730"/>
                  </a:lnTo>
                  <a:lnTo>
                    <a:pt x="78" y="712"/>
                  </a:lnTo>
                  <a:lnTo>
                    <a:pt x="66" y="694"/>
                  </a:lnTo>
                  <a:lnTo>
                    <a:pt x="55" y="675"/>
                  </a:lnTo>
                  <a:lnTo>
                    <a:pt x="45" y="655"/>
                  </a:lnTo>
                  <a:lnTo>
                    <a:pt x="36" y="635"/>
                  </a:lnTo>
                  <a:lnTo>
                    <a:pt x="28" y="613"/>
                  </a:lnTo>
                  <a:lnTo>
                    <a:pt x="20" y="592"/>
                  </a:lnTo>
                  <a:lnTo>
                    <a:pt x="14" y="571"/>
                  </a:lnTo>
                  <a:lnTo>
                    <a:pt x="9" y="549"/>
                  </a:lnTo>
                  <a:lnTo>
                    <a:pt x="5" y="526"/>
                  </a:lnTo>
                  <a:lnTo>
                    <a:pt x="2" y="504"/>
                  </a:lnTo>
                  <a:lnTo>
                    <a:pt x="0" y="481"/>
                  </a:lnTo>
                  <a:lnTo>
                    <a:pt x="0" y="457"/>
                  </a:lnTo>
                  <a:lnTo>
                    <a:pt x="0" y="434"/>
                  </a:lnTo>
                  <a:lnTo>
                    <a:pt x="2" y="411"/>
                  </a:lnTo>
                  <a:lnTo>
                    <a:pt x="5" y="388"/>
                  </a:lnTo>
                  <a:lnTo>
                    <a:pt x="9" y="366"/>
                  </a:lnTo>
                  <a:lnTo>
                    <a:pt x="14" y="343"/>
                  </a:lnTo>
                  <a:lnTo>
                    <a:pt x="20" y="321"/>
                  </a:lnTo>
                  <a:lnTo>
                    <a:pt x="28" y="300"/>
                  </a:lnTo>
                  <a:lnTo>
                    <a:pt x="36" y="280"/>
                  </a:lnTo>
                  <a:lnTo>
                    <a:pt x="45" y="259"/>
                  </a:lnTo>
                  <a:lnTo>
                    <a:pt x="55" y="240"/>
                  </a:lnTo>
                  <a:lnTo>
                    <a:pt x="66" y="221"/>
                  </a:lnTo>
                  <a:lnTo>
                    <a:pt x="78" y="202"/>
                  </a:lnTo>
                  <a:lnTo>
                    <a:pt x="90" y="184"/>
                  </a:lnTo>
                  <a:lnTo>
                    <a:pt x="104" y="167"/>
                  </a:lnTo>
                  <a:lnTo>
                    <a:pt x="118" y="151"/>
                  </a:lnTo>
                  <a:lnTo>
                    <a:pt x="133" y="135"/>
                  </a:lnTo>
                  <a:lnTo>
                    <a:pt x="149" y="120"/>
                  </a:lnTo>
                  <a:lnTo>
                    <a:pt x="166" y="106"/>
                  </a:lnTo>
                  <a:lnTo>
                    <a:pt x="183" y="92"/>
                  </a:lnTo>
                  <a:lnTo>
                    <a:pt x="201" y="78"/>
                  </a:lnTo>
                  <a:lnTo>
                    <a:pt x="219" y="66"/>
                  </a:lnTo>
                  <a:lnTo>
                    <a:pt x="238" y="56"/>
                  </a:lnTo>
                  <a:lnTo>
                    <a:pt x="258" y="45"/>
                  </a:lnTo>
                  <a:lnTo>
                    <a:pt x="278" y="36"/>
                  </a:lnTo>
                  <a:lnTo>
                    <a:pt x="299" y="28"/>
                  </a:lnTo>
                  <a:lnTo>
                    <a:pt x="320" y="21"/>
                  </a:lnTo>
                  <a:lnTo>
                    <a:pt x="341" y="15"/>
                  </a:lnTo>
                  <a:lnTo>
                    <a:pt x="363" y="10"/>
                  </a:lnTo>
                  <a:lnTo>
                    <a:pt x="386" y="6"/>
                  </a:lnTo>
                  <a:lnTo>
                    <a:pt x="408" y="3"/>
                  </a:lnTo>
                  <a:lnTo>
                    <a:pt x="431" y="1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9" name="Freeform 67"/>
            <p:cNvSpPr>
              <a:spLocks/>
            </p:cNvSpPr>
            <p:nvPr userDrawn="1"/>
          </p:nvSpPr>
          <p:spPr bwMode="gray">
            <a:xfrm>
              <a:off x="4199" y="359"/>
              <a:ext cx="20" cy="20"/>
            </a:xfrm>
            <a:custGeom>
              <a:avLst/>
              <a:gdLst>
                <a:gd name="T0" fmla="*/ 0 w 911"/>
                <a:gd name="T1" fmla="*/ 0 h 912"/>
                <a:gd name="T2" fmla="*/ 0 w 911"/>
                <a:gd name="T3" fmla="*/ 0 h 912"/>
                <a:gd name="T4" fmla="*/ 0 w 911"/>
                <a:gd name="T5" fmla="*/ 0 h 912"/>
                <a:gd name="T6" fmla="*/ 0 w 911"/>
                <a:gd name="T7" fmla="*/ 0 h 912"/>
                <a:gd name="T8" fmla="*/ 0 w 911"/>
                <a:gd name="T9" fmla="*/ 0 h 912"/>
                <a:gd name="T10" fmla="*/ 0 w 911"/>
                <a:gd name="T11" fmla="*/ 0 h 912"/>
                <a:gd name="T12" fmla="*/ 0 w 911"/>
                <a:gd name="T13" fmla="*/ 0 h 912"/>
                <a:gd name="T14" fmla="*/ 0 w 911"/>
                <a:gd name="T15" fmla="*/ 0 h 912"/>
                <a:gd name="T16" fmla="*/ 0 w 911"/>
                <a:gd name="T17" fmla="*/ 0 h 912"/>
                <a:gd name="T18" fmla="*/ 0 w 911"/>
                <a:gd name="T19" fmla="*/ 0 h 912"/>
                <a:gd name="T20" fmla="*/ 0 w 911"/>
                <a:gd name="T21" fmla="*/ 0 h 912"/>
                <a:gd name="T22" fmla="*/ 0 w 911"/>
                <a:gd name="T23" fmla="*/ 0 h 912"/>
                <a:gd name="T24" fmla="*/ 0 w 911"/>
                <a:gd name="T25" fmla="*/ 0 h 912"/>
                <a:gd name="T26" fmla="*/ 0 w 911"/>
                <a:gd name="T27" fmla="*/ 0 h 912"/>
                <a:gd name="T28" fmla="*/ 0 w 911"/>
                <a:gd name="T29" fmla="*/ 0 h 912"/>
                <a:gd name="T30" fmla="*/ 0 w 911"/>
                <a:gd name="T31" fmla="*/ 0 h 912"/>
                <a:gd name="T32" fmla="*/ 0 w 911"/>
                <a:gd name="T33" fmla="*/ 0 h 912"/>
                <a:gd name="T34" fmla="*/ 0 w 911"/>
                <a:gd name="T35" fmla="*/ 0 h 912"/>
                <a:gd name="T36" fmla="*/ 0 w 911"/>
                <a:gd name="T37" fmla="*/ 0 h 912"/>
                <a:gd name="T38" fmla="*/ 0 w 911"/>
                <a:gd name="T39" fmla="*/ 0 h 912"/>
                <a:gd name="T40" fmla="*/ 0 w 911"/>
                <a:gd name="T41" fmla="*/ 0 h 912"/>
                <a:gd name="T42" fmla="*/ 0 w 911"/>
                <a:gd name="T43" fmla="*/ 0 h 912"/>
                <a:gd name="T44" fmla="*/ 0 w 911"/>
                <a:gd name="T45" fmla="*/ 0 h 912"/>
                <a:gd name="T46" fmla="*/ 0 w 911"/>
                <a:gd name="T47" fmla="*/ 0 h 912"/>
                <a:gd name="T48" fmla="*/ 0 w 911"/>
                <a:gd name="T49" fmla="*/ 0 h 912"/>
                <a:gd name="T50" fmla="*/ 0 w 911"/>
                <a:gd name="T51" fmla="*/ 0 h 912"/>
                <a:gd name="T52" fmla="*/ 0 w 911"/>
                <a:gd name="T53" fmla="*/ 0 h 912"/>
                <a:gd name="T54" fmla="*/ 0 w 911"/>
                <a:gd name="T55" fmla="*/ 0 h 912"/>
                <a:gd name="T56" fmla="*/ 0 w 911"/>
                <a:gd name="T57" fmla="*/ 0 h 912"/>
                <a:gd name="T58" fmla="*/ 0 w 911"/>
                <a:gd name="T59" fmla="*/ 0 h 912"/>
                <a:gd name="T60" fmla="*/ 0 w 911"/>
                <a:gd name="T61" fmla="*/ 0 h 912"/>
                <a:gd name="T62" fmla="*/ 0 w 911"/>
                <a:gd name="T63" fmla="*/ 0 h 912"/>
                <a:gd name="T64" fmla="*/ 0 w 911"/>
                <a:gd name="T65" fmla="*/ 0 h 912"/>
                <a:gd name="T66" fmla="*/ 0 w 911"/>
                <a:gd name="T67" fmla="*/ 0 h 912"/>
                <a:gd name="T68" fmla="*/ 0 w 911"/>
                <a:gd name="T69" fmla="*/ 0 h 912"/>
                <a:gd name="T70" fmla="*/ 0 w 911"/>
                <a:gd name="T71" fmla="*/ 0 h 912"/>
                <a:gd name="T72" fmla="*/ 0 w 911"/>
                <a:gd name="T73" fmla="*/ 0 h 912"/>
                <a:gd name="T74" fmla="*/ 0 w 911"/>
                <a:gd name="T75" fmla="*/ 0 h 912"/>
                <a:gd name="T76" fmla="*/ 0 w 911"/>
                <a:gd name="T77" fmla="*/ 0 h 912"/>
                <a:gd name="T78" fmla="*/ 0 w 911"/>
                <a:gd name="T79" fmla="*/ 0 h 912"/>
                <a:gd name="T80" fmla="*/ 0 w 911"/>
                <a:gd name="T81" fmla="*/ 0 h 912"/>
                <a:gd name="T82" fmla="*/ 0 w 911"/>
                <a:gd name="T83" fmla="*/ 0 h 912"/>
                <a:gd name="T84" fmla="*/ 0 w 911"/>
                <a:gd name="T85" fmla="*/ 0 h 91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911" h="912">
                  <a:moveTo>
                    <a:pt x="455" y="0"/>
                  </a:moveTo>
                  <a:lnTo>
                    <a:pt x="479" y="0"/>
                  </a:lnTo>
                  <a:lnTo>
                    <a:pt x="502" y="2"/>
                  </a:lnTo>
                  <a:lnTo>
                    <a:pt x="524" y="5"/>
                  </a:lnTo>
                  <a:lnTo>
                    <a:pt x="547" y="9"/>
                  </a:lnTo>
                  <a:lnTo>
                    <a:pt x="569" y="14"/>
                  </a:lnTo>
                  <a:lnTo>
                    <a:pt x="591" y="20"/>
                  </a:lnTo>
                  <a:lnTo>
                    <a:pt x="612" y="27"/>
                  </a:lnTo>
                  <a:lnTo>
                    <a:pt x="633" y="36"/>
                  </a:lnTo>
                  <a:lnTo>
                    <a:pt x="653" y="45"/>
                  </a:lnTo>
                  <a:lnTo>
                    <a:pt x="673" y="55"/>
                  </a:lnTo>
                  <a:lnTo>
                    <a:pt x="692" y="66"/>
                  </a:lnTo>
                  <a:lnTo>
                    <a:pt x="710" y="78"/>
                  </a:lnTo>
                  <a:lnTo>
                    <a:pt x="728" y="90"/>
                  </a:lnTo>
                  <a:lnTo>
                    <a:pt x="745" y="104"/>
                  </a:lnTo>
                  <a:lnTo>
                    <a:pt x="762" y="118"/>
                  </a:lnTo>
                  <a:lnTo>
                    <a:pt x="778" y="133"/>
                  </a:lnTo>
                  <a:lnTo>
                    <a:pt x="793" y="149"/>
                  </a:lnTo>
                  <a:lnTo>
                    <a:pt x="807" y="166"/>
                  </a:lnTo>
                  <a:lnTo>
                    <a:pt x="821" y="184"/>
                  </a:lnTo>
                  <a:lnTo>
                    <a:pt x="833" y="202"/>
                  </a:lnTo>
                  <a:lnTo>
                    <a:pt x="845" y="220"/>
                  </a:lnTo>
                  <a:lnTo>
                    <a:pt x="856" y="239"/>
                  </a:lnTo>
                  <a:lnTo>
                    <a:pt x="866" y="259"/>
                  </a:lnTo>
                  <a:lnTo>
                    <a:pt x="875" y="279"/>
                  </a:lnTo>
                  <a:lnTo>
                    <a:pt x="883" y="299"/>
                  </a:lnTo>
                  <a:lnTo>
                    <a:pt x="891" y="321"/>
                  </a:lnTo>
                  <a:lnTo>
                    <a:pt x="897" y="342"/>
                  </a:lnTo>
                  <a:lnTo>
                    <a:pt x="902" y="364"/>
                  </a:lnTo>
                  <a:lnTo>
                    <a:pt x="906" y="386"/>
                  </a:lnTo>
                  <a:lnTo>
                    <a:pt x="909" y="409"/>
                  </a:lnTo>
                  <a:lnTo>
                    <a:pt x="911" y="432"/>
                  </a:lnTo>
                  <a:lnTo>
                    <a:pt x="911" y="457"/>
                  </a:lnTo>
                  <a:lnTo>
                    <a:pt x="911" y="480"/>
                  </a:lnTo>
                  <a:lnTo>
                    <a:pt x="909" y="503"/>
                  </a:lnTo>
                  <a:lnTo>
                    <a:pt x="906" y="526"/>
                  </a:lnTo>
                  <a:lnTo>
                    <a:pt x="902" y="548"/>
                  </a:lnTo>
                  <a:lnTo>
                    <a:pt x="897" y="570"/>
                  </a:lnTo>
                  <a:lnTo>
                    <a:pt x="891" y="592"/>
                  </a:lnTo>
                  <a:lnTo>
                    <a:pt x="883" y="613"/>
                  </a:lnTo>
                  <a:lnTo>
                    <a:pt x="875" y="633"/>
                  </a:lnTo>
                  <a:lnTo>
                    <a:pt x="866" y="653"/>
                  </a:lnTo>
                  <a:lnTo>
                    <a:pt x="856" y="673"/>
                  </a:lnTo>
                  <a:lnTo>
                    <a:pt x="845" y="692"/>
                  </a:lnTo>
                  <a:lnTo>
                    <a:pt x="833" y="711"/>
                  </a:lnTo>
                  <a:lnTo>
                    <a:pt x="821" y="729"/>
                  </a:lnTo>
                  <a:lnTo>
                    <a:pt x="807" y="747"/>
                  </a:lnTo>
                  <a:lnTo>
                    <a:pt x="793" y="763"/>
                  </a:lnTo>
                  <a:lnTo>
                    <a:pt x="778" y="779"/>
                  </a:lnTo>
                  <a:lnTo>
                    <a:pt x="762" y="794"/>
                  </a:lnTo>
                  <a:lnTo>
                    <a:pt x="745" y="808"/>
                  </a:lnTo>
                  <a:lnTo>
                    <a:pt x="728" y="822"/>
                  </a:lnTo>
                  <a:lnTo>
                    <a:pt x="710" y="835"/>
                  </a:lnTo>
                  <a:lnTo>
                    <a:pt x="692" y="846"/>
                  </a:lnTo>
                  <a:lnTo>
                    <a:pt x="673" y="857"/>
                  </a:lnTo>
                  <a:lnTo>
                    <a:pt x="653" y="867"/>
                  </a:lnTo>
                  <a:lnTo>
                    <a:pt x="633" y="877"/>
                  </a:lnTo>
                  <a:lnTo>
                    <a:pt x="612" y="885"/>
                  </a:lnTo>
                  <a:lnTo>
                    <a:pt x="591" y="892"/>
                  </a:lnTo>
                  <a:lnTo>
                    <a:pt x="569" y="898"/>
                  </a:lnTo>
                  <a:lnTo>
                    <a:pt x="547" y="903"/>
                  </a:lnTo>
                  <a:lnTo>
                    <a:pt x="524" y="907"/>
                  </a:lnTo>
                  <a:lnTo>
                    <a:pt x="502" y="910"/>
                  </a:lnTo>
                  <a:lnTo>
                    <a:pt x="479" y="912"/>
                  </a:lnTo>
                  <a:lnTo>
                    <a:pt x="455" y="912"/>
                  </a:lnTo>
                  <a:lnTo>
                    <a:pt x="432" y="912"/>
                  </a:lnTo>
                  <a:lnTo>
                    <a:pt x="409" y="910"/>
                  </a:lnTo>
                  <a:lnTo>
                    <a:pt x="386" y="907"/>
                  </a:lnTo>
                  <a:lnTo>
                    <a:pt x="364" y="903"/>
                  </a:lnTo>
                  <a:lnTo>
                    <a:pt x="342" y="898"/>
                  </a:lnTo>
                  <a:lnTo>
                    <a:pt x="320" y="892"/>
                  </a:lnTo>
                  <a:lnTo>
                    <a:pt x="299" y="885"/>
                  </a:lnTo>
                  <a:lnTo>
                    <a:pt x="279" y="877"/>
                  </a:lnTo>
                  <a:lnTo>
                    <a:pt x="258" y="867"/>
                  </a:lnTo>
                  <a:lnTo>
                    <a:pt x="239" y="857"/>
                  </a:lnTo>
                  <a:lnTo>
                    <a:pt x="220" y="846"/>
                  </a:lnTo>
                  <a:lnTo>
                    <a:pt x="201" y="835"/>
                  </a:lnTo>
                  <a:lnTo>
                    <a:pt x="183" y="822"/>
                  </a:lnTo>
                  <a:lnTo>
                    <a:pt x="166" y="808"/>
                  </a:lnTo>
                  <a:lnTo>
                    <a:pt x="150" y="794"/>
                  </a:lnTo>
                  <a:lnTo>
                    <a:pt x="134" y="779"/>
                  </a:lnTo>
                  <a:lnTo>
                    <a:pt x="119" y="763"/>
                  </a:lnTo>
                  <a:lnTo>
                    <a:pt x="105" y="747"/>
                  </a:lnTo>
                  <a:lnTo>
                    <a:pt x="91" y="729"/>
                  </a:lnTo>
                  <a:lnTo>
                    <a:pt x="78" y="711"/>
                  </a:lnTo>
                  <a:lnTo>
                    <a:pt x="66" y="692"/>
                  </a:lnTo>
                  <a:lnTo>
                    <a:pt x="55" y="673"/>
                  </a:lnTo>
                  <a:lnTo>
                    <a:pt x="45" y="653"/>
                  </a:lnTo>
                  <a:lnTo>
                    <a:pt x="36" y="633"/>
                  </a:lnTo>
                  <a:lnTo>
                    <a:pt x="28" y="613"/>
                  </a:lnTo>
                  <a:lnTo>
                    <a:pt x="21" y="592"/>
                  </a:lnTo>
                  <a:lnTo>
                    <a:pt x="15" y="570"/>
                  </a:lnTo>
                  <a:lnTo>
                    <a:pt x="10" y="548"/>
                  </a:lnTo>
                  <a:lnTo>
                    <a:pt x="6" y="526"/>
                  </a:lnTo>
                  <a:lnTo>
                    <a:pt x="3" y="503"/>
                  </a:lnTo>
                  <a:lnTo>
                    <a:pt x="1" y="480"/>
                  </a:lnTo>
                  <a:lnTo>
                    <a:pt x="0" y="457"/>
                  </a:lnTo>
                  <a:lnTo>
                    <a:pt x="1" y="432"/>
                  </a:lnTo>
                  <a:lnTo>
                    <a:pt x="3" y="409"/>
                  </a:lnTo>
                  <a:lnTo>
                    <a:pt x="6" y="386"/>
                  </a:lnTo>
                  <a:lnTo>
                    <a:pt x="10" y="364"/>
                  </a:lnTo>
                  <a:lnTo>
                    <a:pt x="15" y="342"/>
                  </a:lnTo>
                  <a:lnTo>
                    <a:pt x="21" y="321"/>
                  </a:lnTo>
                  <a:lnTo>
                    <a:pt x="28" y="299"/>
                  </a:lnTo>
                  <a:lnTo>
                    <a:pt x="36" y="279"/>
                  </a:lnTo>
                  <a:lnTo>
                    <a:pt x="45" y="259"/>
                  </a:lnTo>
                  <a:lnTo>
                    <a:pt x="55" y="239"/>
                  </a:lnTo>
                  <a:lnTo>
                    <a:pt x="66" y="220"/>
                  </a:lnTo>
                  <a:lnTo>
                    <a:pt x="78" y="202"/>
                  </a:lnTo>
                  <a:lnTo>
                    <a:pt x="91" y="184"/>
                  </a:lnTo>
                  <a:lnTo>
                    <a:pt x="105" y="166"/>
                  </a:lnTo>
                  <a:lnTo>
                    <a:pt x="119" y="149"/>
                  </a:lnTo>
                  <a:lnTo>
                    <a:pt x="134" y="133"/>
                  </a:lnTo>
                  <a:lnTo>
                    <a:pt x="150" y="118"/>
                  </a:lnTo>
                  <a:lnTo>
                    <a:pt x="166" y="104"/>
                  </a:lnTo>
                  <a:lnTo>
                    <a:pt x="183" y="90"/>
                  </a:lnTo>
                  <a:lnTo>
                    <a:pt x="201" y="78"/>
                  </a:lnTo>
                  <a:lnTo>
                    <a:pt x="220" y="66"/>
                  </a:lnTo>
                  <a:lnTo>
                    <a:pt x="239" y="55"/>
                  </a:lnTo>
                  <a:lnTo>
                    <a:pt x="258" y="45"/>
                  </a:lnTo>
                  <a:lnTo>
                    <a:pt x="279" y="36"/>
                  </a:lnTo>
                  <a:lnTo>
                    <a:pt x="299" y="27"/>
                  </a:lnTo>
                  <a:lnTo>
                    <a:pt x="320" y="20"/>
                  </a:lnTo>
                  <a:lnTo>
                    <a:pt x="342" y="14"/>
                  </a:lnTo>
                  <a:lnTo>
                    <a:pt x="364" y="9"/>
                  </a:lnTo>
                  <a:lnTo>
                    <a:pt x="386" y="5"/>
                  </a:lnTo>
                  <a:lnTo>
                    <a:pt x="409" y="2"/>
                  </a:lnTo>
                  <a:lnTo>
                    <a:pt x="432" y="0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0" name="Freeform 68"/>
            <p:cNvSpPr>
              <a:spLocks/>
            </p:cNvSpPr>
            <p:nvPr userDrawn="1"/>
          </p:nvSpPr>
          <p:spPr bwMode="gray">
            <a:xfrm>
              <a:off x="4707" y="101"/>
              <a:ext cx="161" cy="156"/>
            </a:xfrm>
            <a:custGeom>
              <a:avLst/>
              <a:gdLst>
                <a:gd name="T0" fmla="*/ 0 w 7247"/>
                <a:gd name="T1" fmla="*/ 0 h 7039"/>
                <a:gd name="T2" fmla="*/ 0 w 7247"/>
                <a:gd name="T3" fmla="*/ 0 h 7039"/>
                <a:gd name="T4" fmla="*/ 0 w 7247"/>
                <a:gd name="T5" fmla="*/ 0 h 7039"/>
                <a:gd name="T6" fmla="*/ 0 w 7247"/>
                <a:gd name="T7" fmla="*/ 0 h 7039"/>
                <a:gd name="T8" fmla="*/ 0 w 7247"/>
                <a:gd name="T9" fmla="*/ 0 h 7039"/>
                <a:gd name="T10" fmla="*/ 0 w 7247"/>
                <a:gd name="T11" fmla="*/ 0 h 7039"/>
                <a:gd name="T12" fmla="*/ 0 w 7247"/>
                <a:gd name="T13" fmla="*/ 0 h 7039"/>
                <a:gd name="T14" fmla="*/ 0 w 7247"/>
                <a:gd name="T15" fmla="*/ 0 h 7039"/>
                <a:gd name="T16" fmla="*/ 0 w 7247"/>
                <a:gd name="T17" fmla="*/ 0 h 7039"/>
                <a:gd name="T18" fmla="*/ 0 w 7247"/>
                <a:gd name="T19" fmla="*/ 0 h 7039"/>
                <a:gd name="T20" fmla="*/ 0 w 7247"/>
                <a:gd name="T21" fmla="*/ 0 h 7039"/>
                <a:gd name="T22" fmla="*/ 0 w 7247"/>
                <a:gd name="T23" fmla="*/ 0 h 7039"/>
                <a:gd name="T24" fmla="*/ 0 w 7247"/>
                <a:gd name="T25" fmla="*/ 0 h 7039"/>
                <a:gd name="T26" fmla="*/ 0 w 7247"/>
                <a:gd name="T27" fmla="*/ 0 h 7039"/>
                <a:gd name="T28" fmla="*/ 0 w 7247"/>
                <a:gd name="T29" fmla="*/ 0 h 7039"/>
                <a:gd name="T30" fmla="*/ 0 w 7247"/>
                <a:gd name="T31" fmla="*/ 0 h 7039"/>
                <a:gd name="T32" fmla="*/ 0 w 7247"/>
                <a:gd name="T33" fmla="*/ 0 h 7039"/>
                <a:gd name="T34" fmla="*/ 0 w 7247"/>
                <a:gd name="T35" fmla="*/ 0 h 7039"/>
                <a:gd name="T36" fmla="*/ 0 w 7247"/>
                <a:gd name="T37" fmla="*/ 0 h 7039"/>
                <a:gd name="T38" fmla="*/ 0 w 7247"/>
                <a:gd name="T39" fmla="*/ 0 h 7039"/>
                <a:gd name="T40" fmla="*/ 0 w 7247"/>
                <a:gd name="T41" fmla="*/ 0 h 7039"/>
                <a:gd name="T42" fmla="*/ 0 w 7247"/>
                <a:gd name="T43" fmla="*/ 0 h 7039"/>
                <a:gd name="T44" fmla="*/ 0 w 7247"/>
                <a:gd name="T45" fmla="*/ 0 h 7039"/>
                <a:gd name="T46" fmla="*/ 0 w 7247"/>
                <a:gd name="T47" fmla="*/ 0 h 7039"/>
                <a:gd name="T48" fmla="*/ 0 w 7247"/>
                <a:gd name="T49" fmla="*/ 0 h 7039"/>
                <a:gd name="T50" fmla="*/ 0 w 7247"/>
                <a:gd name="T51" fmla="*/ 0 h 7039"/>
                <a:gd name="T52" fmla="*/ 0 w 7247"/>
                <a:gd name="T53" fmla="*/ 0 h 7039"/>
                <a:gd name="T54" fmla="*/ 0 w 7247"/>
                <a:gd name="T55" fmla="*/ 0 h 7039"/>
                <a:gd name="T56" fmla="*/ 0 w 7247"/>
                <a:gd name="T57" fmla="*/ 0 h 7039"/>
                <a:gd name="T58" fmla="*/ 0 w 7247"/>
                <a:gd name="T59" fmla="*/ 0 h 7039"/>
                <a:gd name="T60" fmla="*/ 0 w 7247"/>
                <a:gd name="T61" fmla="*/ 0 h 7039"/>
                <a:gd name="T62" fmla="*/ 0 w 7247"/>
                <a:gd name="T63" fmla="*/ 0 h 7039"/>
                <a:gd name="T64" fmla="*/ 0 w 7247"/>
                <a:gd name="T65" fmla="*/ 0 h 7039"/>
                <a:gd name="T66" fmla="*/ 0 w 7247"/>
                <a:gd name="T67" fmla="*/ 0 h 7039"/>
                <a:gd name="T68" fmla="*/ 0 w 7247"/>
                <a:gd name="T69" fmla="*/ 0 h 7039"/>
                <a:gd name="T70" fmla="*/ 0 w 7247"/>
                <a:gd name="T71" fmla="*/ 0 h 7039"/>
                <a:gd name="T72" fmla="*/ 0 w 7247"/>
                <a:gd name="T73" fmla="*/ 0 h 7039"/>
                <a:gd name="T74" fmla="*/ 0 w 7247"/>
                <a:gd name="T75" fmla="*/ 0 h 7039"/>
                <a:gd name="T76" fmla="*/ 0 w 7247"/>
                <a:gd name="T77" fmla="*/ 0 h 7039"/>
                <a:gd name="T78" fmla="*/ 0 w 7247"/>
                <a:gd name="T79" fmla="*/ 0 h 7039"/>
                <a:gd name="T80" fmla="*/ 0 w 7247"/>
                <a:gd name="T81" fmla="*/ 0 h 7039"/>
                <a:gd name="T82" fmla="*/ 0 w 7247"/>
                <a:gd name="T83" fmla="*/ 0 h 7039"/>
                <a:gd name="T84" fmla="*/ 0 w 7247"/>
                <a:gd name="T85" fmla="*/ 0 h 7039"/>
                <a:gd name="T86" fmla="*/ 0 w 7247"/>
                <a:gd name="T87" fmla="*/ 0 h 7039"/>
                <a:gd name="T88" fmla="*/ 0 w 7247"/>
                <a:gd name="T89" fmla="*/ 0 h 7039"/>
                <a:gd name="T90" fmla="*/ 0 w 7247"/>
                <a:gd name="T91" fmla="*/ 0 h 7039"/>
                <a:gd name="T92" fmla="*/ 0 w 7247"/>
                <a:gd name="T93" fmla="*/ 0 h 7039"/>
                <a:gd name="T94" fmla="*/ 0 w 7247"/>
                <a:gd name="T95" fmla="*/ 0 h 7039"/>
                <a:gd name="T96" fmla="*/ 0 w 7247"/>
                <a:gd name="T97" fmla="*/ 0 h 7039"/>
                <a:gd name="T98" fmla="*/ 0 w 7247"/>
                <a:gd name="T99" fmla="*/ 0 h 7039"/>
                <a:gd name="T100" fmla="*/ 0 w 7247"/>
                <a:gd name="T101" fmla="*/ 0 h 7039"/>
                <a:gd name="T102" fmla="*/ 0 w 7247"/>
                <a:gd name="T103" fmla="*/ 0 h 7039"/>
                <a:gd name="T104" fmla="*/ 0 w 7247"/>
                <a:gd name="T105" fmla="*/ 0 h 703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7247" h="7039">
                  <a:moveTo>
                    <a:pt x="2065" y="1539"/>
                  </a:moveTo>
                  <a:lnTo>
                    <a:pt x="1856" y="1497"/>
                  </a:lnTo>
                  <a:lnTo>
                    <a:pt x="1658" y="1479"/>
                  </a:lnTo>
                  <a:lnTo>
                    <a:pt x="1471" y="1481"/>
                  </a:lnTo>
                  <a:lnTo>
                    <a:pt x="1294" y="1503"/>
                  </a:lnTo>
                  <a:lnTo>
                    <a:pt x="1127" y="1544"/>
                  </a:lnTo>
                  <a:lnTo>
                    <a:pt x="973" y="1601"/>
                  </a:lnTo>
                  <a:lnTo>
                    <a:pt x="829" y="1674"/>
                  </a:lnTo>
                  <a:lnTo>
                    <a:pt x="697" y="1761"/>
                  </a:lnTo>
                  <a:lnTo>
                    <a:pt x="575" y="1863"/>
                  </a:lnTo>
                  <a:lnTo>
                    <a:pt x="465" y="1975"/>
                  </a:lnTo>
                  <a:lnTo>
                    <a:pt x="366" y="2098"/>
                  </a:lnTo>
                  <a:lnTo>
                    <a:pt x="279" y="2229"/>
                  </a:lnTo>
                  <a:lnTo>
                    <a:pt x="203" y="2370"/>
                  </a:lnTo>
                  <a:lnTo>
                    <a:pt x="140" y="2515"/>
                  </a:lnTo>
                  <a:lnTo>
                    <a:pt x="88" y="2667"/>
                  </a:lnTo>
                  <a:lnTo>
                    <a:pt x="48" y="2822"/>
                  </a:lnTo>
                  <a:lnTo>
                    <a:pt x="20" y="2980"/>
                  </a:lnTo>
                  <a:lnTo>
                    <a:pt x="4" y="3139"/>
                  </a:lnTo>
                  <a:lnTo>
                    <a:pt x="0" y="3298"/>
                  </a:lnTo>
                  <a:lnTo>
                    <a:pt x="9" y="3456"/>
                  </a:lnTo>
                  <a:lnTo>
                    <a:pt x="30" y="3610"/>
                  </a:lnTo>
                  <a:lnTo>
                    <a:pt x="64" y="3761"/>
                  </a:lnTo>
                  <a:lnTo>
                    <a:pt x="110" y="3906"/>
                  </a:lnTo>
                  <a:lnTo>
                    <a:pt x="169" y="4045"/>
                  </a:lnTo>
                  <a:lnTo>
                    <a:pt x="241" y="4176"/>
                  </a:lnTo>
                  <a:lnTo>
                    <a:pt x="325" y="4298"/>
                  </a:lnTo>
                  <a:lnTo>
                    <a:pt x="423" y="4408"/>
                  </a:lnTo>
                  <a:lnTo>
                    <a:pt x="534" y="4506"/>
                  </a:lnTo>
                  <a:lnTo>
                    <a:pt x="658" y="4593"/>
                  </a:lnTo>
                  <a:lnTo>
                    <a:pt x="796" y="4663"/>
                  </a:lnTo>
                  <a:lnTo>
                    <a:pt x="946" y="4718"/>
                  </a:lnTo>
                  <a:lnTo>
                    <a:pt x="1110" y="4756"/>
                  </a:lnTo>
                  <a:lnTo>
                    <a:pt x="1009" y="4893"/>
                  </a:lnTo>
                  <a:lnTo>
                    <a:pt x="930" y="5031"/>
                  </a:lnTo>
                  <a:lnTo>
                    <a:pt x="872" y="5171"/>
                  </a:lnTo>
                  <a:lnTo>
                    <a:pt x="836" y="5310"/>
                  </a:lnTo>
                  <a:lnTo>
                    <a:pt x="818" y="5449"/>
                  </a:lnTo>
                  <a:lnTo>
                    <a:pt x="819" y="5588"/>
                  </a:lnTo>
                  <a:lnTo>
                    <a:pt x="838" y="5723"/>
                  </a:lnTo>
                  <a:lnTo>
                    <a:pt x="872" y="5856"/>
                  </a:lnTo>
                  <a:lnTo>
                    <a:pt x="922" y="5986"/>
                  </a:lnTo>
                  <a:lnTo>
                    <a:pt x="986" y="6111"/>
                  </a:lnTo>
                  <a:lnTo>
                    <a:pt x="1062" y="6232"/>
                  </a:lnTo>
                  <a:lnTo>
                    <a:pt x="1150" y="6347"/>
                  </a:lnTo>
                  <a:lnTo>
                    <a:pt x="1250" y="6457"/>
                  </a:lnTo>
                  <a:lnTo>
                    <a:pt x="1359" y="6558"/>
                  </a:lnTo>
                  <a:lnTo>
                    <a:pt x="1476" y="6652"/>
                  </a:lnTo>
                  <a:lnTo>
                    <a:pt x="1601" y="6738"/>
                  </a:lnTo>
                  <a:lnTo>
                    <a:pt x="1732" y="6814"/>
                  </a:lnTo>
                  <a:lnTo>
                    <a:pt x="1868" y="6881"/>
                  </a:lnTo>
                  <a:lnTo>
                    <a:pt x="2008" y="6936"/>
                  </a:lnTo>
                  <a:lnTo>
                    <a:pt x="2152" y="6982"/>
                  </a:lnTo>
                  <a:lnTo>
                    <a:pt x="2297" y="7014"/>
                  </a:lnTo>
                  <a:lnTo>
                    <a:pt x="2444" y="7033"/>
                  </a:lnTo>
                  <a:lnTo>
                    <a:pt x="2589" y="7039"/>
                  </a:lnTo>
                  <a:lnTo>
                    <a:pt x="2734" y="7031"/>
                  </a:lnTo>
                  <a:lnTo>
                    <a:pt x="2877" y="7008"/>
                  </a:lnTo>
                  <a:lnTo>
                    <a:pt x="3016" y="6969"/>
                  </a:lnTo>
                  <a:lnTo>
                    <a:pt x="3150" y="6913"/>
                  </a:lnTo>
                  <a:lnTo>
                    <a:pt x="3278" y="6841"/>
                  </a:lnTo>
                  <a:lnTo>
                    <a:pt x="3400" y="6751"/>
                  </a:lnTo>
                  <a:lnTo>
                    <a:pt x="3513" y="6641"/>
                  </a:lnTo>
                  <a:lnTo>
                    <a:pt x="3618" y="6513"/>
                  </a:lnTo>
                  <a:lnTo>
                    <a:pt x="3713" y="6364"/>
                  </a:lnTo>
                  <a:lnTo>
                    <a:pt x="3833" y="6508"/>
                  </a:lnTo>
                  <a:lnTo>
                    <a:pt x="3961" y="6632"/>
                  </a:lnTo>
                  <a:lnTo>
                    <a:pt x="4095" y="6738"/>
                  </a:lnTo>
                  <a:lnTo>
                    <a:pt x="4235" y="6826"/>
                  </a:lnTo>
                  <a:lnTo>
                    <a:pt x="4380" y="6897"/>
                  </a:lnTo>
                  <a:lnTo>
                    <a:pt x="4529" y="6953"/>
                  </a:lnTo>
                  <a:lnTo>
                    <a:pt x="4680" y="6992"/>
                  </a:lnTo>
                  <a:lnTo>
                    <a:pt x="4832" y="7016"/>
                  </a:lnTo>
                  <a:lnTo>
                    <a:pt x="4985" y="7025"/>
                  </a:lnTo>
                  <a:lnTo>
                    <a:pt x="5138" y="7021"/>
                  </a:lnTo>
                  <a:lnTo>
                    <a:pt x="5290" y="7003"/>
                  </a:lnTo>
                  <a:lnTo>
                    <a:pt x="5439" y="6973"/>
                  </a:lnTo>
                  <a:lnTo>
                    <a:pt x="5584" y="6930"/>
                  </a:lnTo>
                  <a:lnTo>
                    <a:pt x="5725" y="6877"/>
                  </a:lnTo>
                  <a:lnTo>
                    <a:pt x="5860" y="6813"/>
                  </a:lnTo>
                  <a:lnTo>
                    <a:pt x="5990" y="6740"/>
                  </a:lnTo>
                  <a:lnTo>
                    <a:pt x="6112" y="6656"/>
                  </a:lnTo>
                  <a:lnTo>
                    <a:pt x="6225" y="6564"/>
                  </a:lnTo>
                  <a:lnTo>
                    <a:pt x="6329" y="6464"/>
                  </a:lnTo>
                  <a:lnTo>
                    <a:pt x="6422" y="6355"/>
                  </a:lnTo>
                  <a:lnTo>
                    <a:pt x="6504" y="6241"/>
                  </a:lnTo>
                  <a:lnTo>
                    <a:pt x="6573" y="6120"/>
                  </a:lnTo>
                  <a:lnTo>
                    <a:pt x="6629" y="5994"/>
                  </a:lnTo>
                  <a:lnTo>
                    <a:pt x="6670" y="5863"/>
                  </a:lnTo>
                  <a:lnTo>
                    <a:pt x="6696" y="5727"/>
                  </a:lnTo>
                  <a:lnTo>
                    <a:pt x="6705" y="5589"/>
                  </a:lnTo>
                  <a:lnTo>
                    <a:pt x="6697" y="5446"/>
                  </a:lnTo>
                  <a:lnTo>
                    <a:pt x="6670" y="5301"/>
                  </a:lnTo>
                  <a:lnTo>
                    <a:pt x="6624" y="5155"/>
                  </a:lnTo>
                  <a:lnTo>
                    <a:pt x="6558" y="5008"/>
                  </a:lnTo>
                  <a:lnTo>
                    <a:pt x="6469" y="4860"/>
                  </a:lnTo>
                  <a:lnTo>
                    <a:pt x="6359" y="4712"/>
                  </a:lnTo>
                  <a:lnTo>
                    <a:pt x="6519" y="4644"/>
                  </a:lnTo>
                  <a:lnTo>
                    <a:pt x="6662" y="4562"/>
                  </a:lnTo>
                  <a:lnTo>
                    <a:pt x="6789" y="4467"/>
                  </a:lnTo>
                  <a:lnTo>
                    <a:pt x="6900" y="4363"/>
                  </a:lnTo>
                  <a:lnTo>
                    <a:pt x="6993" y="4250"/>
                  </a:lnTo>
                  <a:lnTo>
                    <a:pt x="7072" y="4127"/>
                  </a:lnTo>
                  <a:lnTo>
                    <a:pt x="7135" y="3997"/>
                  </a:lnTo>
                  <a:lnTo>
                    <a:pt x="7184" y="3861"/>
                  </a:lnTo>
                  <a:lnTo>
                    <a:pt x="7218" y="3720"/>
                  </a:lnTo>
                  <a:lnTo>
                    <a:pt x="7239" y="3574"/>
                  </a:lnTo>
                  <a:lnTo>
                    <a:pt x="7247" y="3426"/>
                  </a:lnTo>
                  <a:lnTo>
                    <a:pt x="7242" y="3277"/>
                  </a:lnTo>
                  <a:lnTo>
                    <a:pt x="7225" y="3127"/>
                  </a:lnTo>
                  <a:lnTo>
                    <a:pt x="7196" y="2978"/>
                  </a:lnTo>
                  <a:lnTo>
                    <a:pt x="7155" y="2829"/>
                  </a:lnTo>
                  <a:lnTo>
                    <a:pt x="7104" y="2685"/>
                  </a:lnTo>
                  <a:lnTo>
                    <a:pt x="7043" y="2543"/>
                  </a:lnTo>
                  <a:lnTo>
                    <a:pt x="6971" y="2408"/>
                  </a:lnTo>
                  <a:lnTo>
                    <a:pt x="6890" y="2277"/>
                  </a:lnTo>
                  <a:lnTo>
                    <a:pt x="6799" y="2155"/>
                  </a:lnTo>
                  <a:lnTo>
                    <a:pt x="6701" y="2041"/>
                  </a:lnTo>
                  <a:lnTo>
                    <a:pt x="6594" y="1937"/>
                  </a:lnTo>
                  <a:lnTo>
                    <a:pt x="6480" y="1844"/>
                  </a:lnTo>
                  <a:lnTo>
                    <a:pt x="6359" y="1761"/>
                  </a:lnTo>
                  <a:lnTo>
                    <a:pt x="6231" y="1693"/>
                  </a:lnTo>
                  <a:lnTo>
                    <a:pt x="6097" y="1638"/>
                  </a:lnTo>
                  <a:lnTo>
                    <a:pt x="5956" y="1599"/>
                  </a:lnTo>
                  <a:lnTo>
                    <a:pt x="5811" y="1576"/>
                  </a:lnTo>
                  <a:lnTo>
                    <a:pt x="5661" y="1570"/>
                  </a:lnTo>
                  <a:lnTo>
                    <a:pt x="5507" y="1583"/>
                  </a:lnTo>
                  <a:lnTo>
                    <a:pt x="5349" y="1616"/>
                  </a:lnTo>
                  <a:lnTo>
                    <a:pt x="5187" y="1669"/>
                  </a:lnTo>
                  <a:lnTo>
                    <a:pt x="5206" y="1467"/>
                  </a:lnTo>
                  <a:lnTo>
                    <a:pt x="5202" y="1279"/>
                  </a:lnTo>
                  <a:lnTo>
                    <a:pt x="5177" y="1104"/>
                  </a:lnTo>
                  <a:lnTo>
                    <a:pt x="5132" y="941"/>
                  </a:lnTo>
                  <a:lnTo>
                    <a:pt x="5069" y="792"/>
                  </a:lnTo>
                  <a:lnTo>
                    <a:pt x="4989" y="656"/>
                  </a:lnTo>
                  <a:lnTo>
                    <a:pt x="4894" y="533"/>
                  </a:lnTo>
                  <a:lnTo>
                    <a:pt x="4786" y="422"/>
                  </a:lnTo>
                  <a:lnTo>
                    <a:pt x="4665" y="325"/>
                  </a:lnTo>
                  <a:lnTo>
                    <a:pt x="4534" y="240"/>
                  </a:lnTo>
                  <a:lnTo>
                    <a:pt x="4393" y="168"/>
                  </a:lnTo>
                  <a:lnTo>
                    <a:pt x="4245" y="109"/>
                  </a:lnTo>
                  <a:lnTo>
                    <a:pt x="4092" y="63"/>
                  </a:lnTo>
                  <a:lnTo>
                    <a:pt x="3934" y="29"/>
                  </a:lnTo>
                  <a:lnTo>
                    <a:pt x="3773" y="8"/>
                  </a:lnTo>
                  <a:lnTo>
                    <a:pt x="3609" y="0"/>
                  </a:lnTo>
                  <a:lnTo>
                    <a:pt x="3447" y="4"/>
                  </a:lnTo>
                  <a:lnTo>
                    <a:pt x="3286" y="20"/>
                  </a:lnTo>
                  <a:lnTo>
                    <a:pt x="3129" y="49"/>
                  </a:lnTo>
                  <a:lnTo>
                    <a:pt x="2976" y="90"/>
                  </a:lnTo>
                  <a:lnTo>
                    <a:pt x="2829" y="144"/>
                  </a:lnTo>
                  <a:lnTo>
                    <a:pt x="2690" y="211"/>
                  </a:lnTo>
                  <a:lnTo>
                    <a:pt x="2561" y="289"/>
                  </a:lnTo>
                  <a:lnTo>
                    <a:pt x="2442" y="379"/>
                  </a:lnTo>
                  <a:lnTo>
                    <a:pt x="2336" y="482"/>
                  </a:lnTo>
                  <a:lnTo>
                    <a:pt x="2243" y="597"/>
                  </a:lnTo>
                  <a:lnTo>
                    <a:pt x="2166" y="723"/>
                  </a:lnTo>
                  <a:lnTo>
                    <a:pt x="2106" y="863"/>
                  </a:lnTo>
                  <a:lnTo>
                    <a:pt x="2064" y="1014"/>
                  </a:lnTo>
                  <a:lnTo>
                    <a:pt x="2043" y="1177"/>
                  </a:lnTo>
                  <a:lnTo>
                    <a:pt x="2042" y="1352"/>
                  </a:lnTo>
                  <a:lnTo>
                    <a:pt x="2065" y="153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1" name="Freeform 69"/>
            <p:cNvSpPr>
              <a:spLocks/>
            </p:cNvSpPr>
            <p:nvPr userDrawn="1"/>
          </p:nvSpPr>
          <p:spPr bwMode="gray">
            <a:xfrm>
              <a:off x="4615" y="159"/>
              <a:ext cx="44" cy="45"/>
            </a:xfrm>
            <a:custGeom>
              <a:avLst/>
              <a:gdLst>
                <a:gd name="T0" fmla="*/ 0 w 1994"/>
                <a:gd name="T1" fmla="*/ 0 h 2000"/>
                <a:gd name="T2" fmla="*/ 0 w 1994"/>
                <a:gd name="T3" fmla="*/ 0 h 2000"/>
                <a:gd name="T4" fmla="*/ 0 w 1994"/>
                <a:gd name="T5" fmla="*/ 0 h 2000"/>
                <a:gd name="T6" fmla="*/ 0 w 1994"/>
                <a:gd name="T7" fmla="*/ 0 h 2000"/>
                <a:gd name="T8" fmla="*/ 0 w 1994"/>
                <a:gd name="T9" fmla="*/ 0 h 2000"/>
                <a:gd name="T10" fmla="*/ 0 w 1994"/>
                <a:gd name="T11" fmla="*/ 0 h 2000"/>
                <a:gd name="T12" fmla="*/ 0 w 1994"/>
                <a:gd name="T13" fmla="*/ 0 h 2000"/>
                <a:gd name="T14" fmla="*/ 0 w 1994"/>
                <a:gd name="T15" fmla="*/ 0 h 2000"/>
                <a:gd name="T16" fmla="*/ 0 w 1994"/>
                <a:gd name="T17" fmla="*/ 0 h 2000"/>
                <a:gd name="T18" fmla="*/ 0 w 1994"/>
                <a:gd name="T19" fmla="*/ 0 h 2000"/>
                <a:gd name="T20" fmla="*/ 0 w 1994"/>
                <a:gd name="T21" fmla="*/ 0 h 2000"/>
                <a:gd name="T22" fmla="*/ 0 w 1994"/>
                <a:gd name="T23" fmla="*/ 0 h 2000"/>
                <a:gd name="T24" fmla="*/ 0 w 1994"/>
                <a:gd name="T25" fmla="*/ 0 h 2000"/>
                <a:gd name="T26" fmla="*/ 0 w 1994"/>
                <a:gd name="T27" fmla="*/ 0 h 2000"/>
                <a:gd name="T28" fmla="*/ 0 w 1994"/>
                <a:gd name="T29" fmla="*/ 0 h 2000"/>
                <a:gd name="T30" fmla="*/ 0 w 1994"/>
                <a:gd name="T31" fmla="*/ 0 h 2000"/>
                <a:gd name="T32" fmla="*/ 0 w 1994"/>
                <a:gd name="T33" fmla="*/ 0 h 2000"/>
                <a:gd name="T34" fmla="*/ 0 w 1994"/>
                <a:gd name="T35" fmla="*/ 0 h 2000"/>
                <a:gd name="T36" fmla="*/ 0 w 1994"/>
                <a:gd name="T37" fmla="*/ 0 h 2000"/>
                <a:gd name="T38" fmla="*/ 0 w 1994"/>
                <a:gd name="T39" fmla="*/ 0 h 2000"/>
                <a:gd name="T40" fmla="*/ 0 w 1994"/>
                <a:gd name="T41" fmla="*/ 0 h 2000"/>
                <a:gd name="T42" fmla="*/ 0 w 1994"/>
                <a:gd name="T43" fmla="*/ 0 h 2000"/>
                <a:gd name="T44" fmla="*/ 0 w 1994"/>
                <a:gd name="T45" fmla="*/ 0 h 2000"/>
                <a:gd name="T46" fmla="*/ 0 w 1994"/>
                <a:gd name="T47" fmla="*/ 0 h 2000"/>
                <a:gd name="T48" fmla="*/ 0 w 1994"/>
                <a:gd name="T49" fmla="*/ 0 h 2000"/>
                <a:gd name="T50" fmla="*/ 0 w 1994"/>
                <a:gd name="T51" fmla="*/ 0 h 2000"/>
                <a:gd name="T52" fmla="*/ 0 w 1994"/>
                <a:gd name="T53" fmla="*/ 0 h 2000"/>
                <a:gd name="T54" fmla="*/ 0 w 1994"/>
                <a:gd name="T55" fmla="*/ 0 h 2000"/>
                <a:gd name="T56" fmla="*/ 0 w 1994"/>
                <a:gd name="T57" fmla="*/ 0 h 2000"/>
                <a:gd name="T58" fmla="*/ 0 w 1994"/>
                <a:gd name="T59" fmla="*/ 0 h 2000"/>
                <a:gd name="T60" fmla="*/ 0 w 1994"/>
                <a:gd name="T61" fmla="*/ 0 h 2000"/>
                <a:gd name="T62" fmla="*/ 0 w 1994"/>
                <a:gd name="T63" fmla="*/ 0 h 2000"/>
                <a:gd name="T64" fmla="*/ 0 w 1994"/>
                <a:gd name="T65" fmla="*/ 0 h 2000"/>
                <a:gd name="T66" fmla="*/ 0 w 1994"/>
                <a:gd name="T67" fmla="*/ 0 h 2000"/>
                <a:gd name="T68" fmla="*/ 0 w 1994"/>
                <a:gd name="T69" fmla="*/ 0 h 2000"/>
                <a:gd name="T70" fmla="*/ 0 w 1994"/>
                <a:gd name="T71" fmla="*/ 0 h 2000"/>
                <a:gd name="T72" fmla="*/ 0 w 1994"/>
                <a:gd name="T73" fmla="*/ 0 h 2000"/>
                <a:gd name="T74" fmla="*/ 0 w 1994"/>
                <a:gd name="T75" fmla="*/ 0 h 2000"/>
                <a:gd name="T76" fmla="*/ 0 w 1994"/>
                <a:gd name="T77" fmla="*/ 0 h 2000"/>
                <a:gd name="T78" fmla="*/ 0 w 1994"/>
                <a:gd name="T79" fmla="*/ 0 h 2000"/>
                <a:gd name="T80" fmla="*/ 0 w 1994"/>
                <a:gd name="T81" fmla="*/ 0 h 2000"/>
                <a:gd name="T82" fmla="*/ 0 w 1994"/>
                <a:gd name="T83" fmla="*/ 0 h 2000"/>
                <a:gd name="T84" fmla="*/ 0 w 1994"/>
                <a:gd name="T85" fmla="*/ 0 h 200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994" h="2000">
                  <a:moveTo>
                    <a:pt x="997" y="0"/>
                  </a:moveTo>
                  <a:lnTo>
                    <a:pt x="1048" y="2"/>
                  </a:lnTo>
                  <a:lnTo>
                    <a:pt x="1099" y="5"/>
                  </a:lnTo>
                  <a:lnTo>
                    <a:pt x="1149" y="12"/>
                  </a:lnTo>
                  <a:lnTo>
                    <a:pt x="1198" y="21"/>
                  </a:lnTo>
                  <a:lnTo>
                    <a:pt x="1246" y="32"/>
                  </a:lnTo>
                  <a:lnTo>
                    <a:pt x="1293" y="45"/>
                  </a:lnTo>
                  <a:lnTo>
                    <a:pt x="1339" y="61"/>
                  </a:lnTo>
                  <a:lnTo>
                    <a:pt x="1385" y="79"/>
                  </a:lnTo>
                  <a:lnTo>
                    <a:pt x="1429" y="99"/>
                  </a:lnTo>
                  <a:lnTo>
                    <a:pt x="1472" y="121"/>
                  </a:lnTo>
                  <a:lnTo>
                    <a:pt x="1514" y="145"/>
                  </a:lnTo>
                  <a:lnTo>
                    <a:pt x="1555" y="171"/>
                  </a:lnTo>
                  <a:lnTo>
                    <a:pt x="1594" y="199"/>
                  </a:lnTo>
                  <a:lnTo>
                    <a:pt x="1631" y="228"/>
                  </a:lnTo>
                  <a:lnTo>
                    <a:pt x="1667" y="260"/>
                  </a:lnTo>
                  <a:lnTo>
                    <a:pt x="1702" y="294"/>
                  </a:lnTo>
                  <a:lnTo>
                    <a:pt x="1735" y="328"/>
                  </a:lnTo>
                  <a:lnTo>
                    <a:pt x="1766" y="364"/>
                  </a:lnTo>
                  <a:lnTo>
                    <a:pt x="1796" y="402"/>
                  </a:lnTo>
                  <a:lnTo>
                    <a:pt x="1824" y="441"/>
                  </a:lnTo>
                  <a:lnTo>
                    <a:pt x="1850" y="482"/>
                  </a:lnTo>
                  <a:lnTo>
                    <a:pt x="1874" y="523"/>
                  </a:lnTo>
                  <a:lnTo>
                    <a:pt x="1896" y="567"/>
                  </a:lnTo>
                  <a:lnTo>
                    <a:pt x="1916" y="611"/>
                  </a:lnTo>
                  <a:lnTo>
                    <a:pt x="1934" y="657"/>
                  </a:lnTo>
                  <a:lnTo>
                    <a:pt x="1950" y="703"/>
                  </a:lnTo>
                  <a:lnTo>
                    <a:pt x="1963" y="750"/>
                  </a:lnTo>
                  <a:lnTo>
                    <a:pt x="1974" y="798"/>
                  </a:lnTo>
                  <a:lnTo>
                    <a:pt x="1983" y="848"/>
                  </a:lnTo>
                  <a:lnTo>
                    <a:pt x="1989" y="898"/>
                  </a:lnTo>
                  <a:lnTo>
                    <a:pt x="1993" y="948"/>
                  </a:lnTo>
                  <a:lnTo>
                    <a:pt x="1994" y="999"/>
                  </a:lnTo>
                  <a:lnTo>
                    <a:pt x="1993" y="1051"/>
                  </a:lnTo>
                  <a:lnTo>
                    <a:pt x="1989" y="1102"/>
                  </a:lnTo>
                  <a:lnTo>
                    <a:pt x="1983" y="1152"/>
                  </a:lnTo>
                  <a:lnTo>
                    <a:pt x="1974" y="1201"/>
                  </a:lnTo>
                  <a:lnTo>
                    <a:pt x="1963" y="1249"/>
                  </a:lnTo>
                  <a:lnTo>
                    <a:pt x="1950" y="1296"/>
                  </a:lnTo>
                  <a:lnTo>
                    <a:pt x="1934" y="1343"/>
                  </a:lnTo>
                  <a:lnTo>
                    <a:pt x="1916" y="1389"/>
                  </a:lnTo>
                  <a:lnTo>
                    <a:pt x="1896" y="1433"/>
                  </a:lnTo>
                  <a:lnTo>
                    <a:pt x="1874" y="1476"/>
                  </a:lnTo>
                  <a:lnTo>
                    <a:pt x="1850" y="1517"/>
                  </a:lnTo>
                  <a:lnTo>
                    <a:pt x="1824" y="1558"/>
                  </a:lnTo>
                  <a:lnTo>
                    <a:pt x="1796" y="1597"/>
                  </a:lnTo>
                  <a:lnTo>
                    <a:pt x="1766" y="1636"/>
                  </a:lnTo>
                  <a:lnTo>
                    <a:pt x="1735" y="1672"/>
                  </a:lnTo>
                  <a:lnTo>
                    <a:pt x="1702" y="1706"/>
                  </a:lnTo>
                  <a:lnTo>
                    <a:pt x="1667" y="1739"/>
                  </a:lnTo>
                  <a:lnTo>
                    <a:pt x="1631" y="1771"/>
                  </a:lnTo>
                  <a:lnTo>
                    <a:pt x="1594" y="1800"/>
                  </a:lnTo>
                  <a:lnTo>
                    <a:pt x="1555" y="1828"/>
                  </a:lnTo>
                  <a:lnTo>
                    <a:pt x="1514" y="1854"/>
                  </a:lnTo>
                  <a:lnTo>
                    <a:pt x="1472" y="1878"/>
                  </a:lnTo>
                  <a:lnTo>
                    <a:pt x="1429" y="1901"/>
                  </a:lnTo>
                  <a:lnTo>
                    <a:pt x="1385" y="1921"/>
                  </a:lnTo>
                  <a:lnTo>
                    <a:pt x="1339" y="1939"/>
                  </a:lnTo>
                  <a:lnTo>
                    <a:pt x="1293" y="1955"/>
                  </a:lnTo>
                  <a:lnTo>
                    <a:pt x="1246" y="1968"/>
                  </a:lnTo>
                  <a:lnTo>
                    <a:pt x="1198" y="1979"/>
                  </a:lnTo>
                  <a:lnTo>
                    <a:pt x="1149" y="1988"/>
                  </a:lnTo>
                  <a:lnTo>
                    <a:pt x="1099" y="1995"/>
                  </a:lnTo>
                  <a:lnTo>
                    <a:pt x="1048" y="1998"/>
                  </a:lnTo>
                  <a:lnTo>
                    <a:pt x="997" y="2000"/>
                  </a:lnTo>
                  <a:lnTo>
                    <a:pt x="946" y="1998"/>
                  </a:lnTo>
                  <a:lnTo>
                    <a:pt x="896" y="1995"/>
                  </a:lnTo>
                  <a:lnTo>
                    <a:pt x="846" y="1988"/>
                  </a:lnTo>
                  <a:lnTo>
                    <a:pt x="797" y="1979"/>
                  </a:lnTo>
                  <a:lnTo>
                    <a:pt x="749" y="1968"/>
                  </a:lnTo>
                  <a:lnTo>
                    <a:pt x="701" y="1955"/>
                  </a:lnTo>
                  <a:lnTo>
                    <a:pt x="655" y="1939"/>
                  </a:lnTo>
                  <a:lnTo>
                    <a:pt x="610" y="1921"/>
                  </a:lnTo>
                  <a:lnTo>
                    <a:pt x="566" y="1901"/>
                  </a:lnTo>
                  <a:lnTo>
                    <a:pt x="522" y="1878"/>
                  </a:lnTo>
                  <a:lnTo>
                    <a:pt x="480" y="1854"/>
                  </a:lnTo>
                  <a:lnTo>
                    <a:pt x="440" y="1828"/>
                  </a:lnTo>
                  <a:lnTo>
                    <a:pt x="401" y="1800"/>
                  </a:lnTo>
                  <a:lnTo>
                    <a:pt x="363" y="1771"/>
                  </a:lnTo>
                  <a:lnTo>
                    <a:pt x="327" y="1739"/>
                  </a:lnTo>
                  <a:lnTo>
                    <a:pt x="292" y="1706"/>
                  </a:lnTo>
                  <a:lnTo>
                    <a:pt x="259" y="1672"/>
                  </a:lnTo>
                  <a:lnTo>
                    <a:pt x="228" y="1636"/>
                  </a:lnTo>
                  <a:lnTo>
                    <a:pt x="198" y="1597"/>
                  </a:lnTo>
                  <a:lnTo>
                    <a:pt x="170" y="1558"/>
                  </a:lnTo>
                  <a:lnTo>
                    <a:pt x="144" y="1517"/>
                  </a:lnTo>
                  <a:lnTo>
                    <a:pt x="120" y="1476"/>
                  </a:lnTo>
                  <a:lnTo>
                    <a:pt x="98" y="1433"/>
                  </a:lnTo>
                  <a:lnTo>
                    <a:pt x="78" y="1389"/>
                  </a:lnTo>
                  <a:lnTo>
                    <a:pt x="60" y="1343"/>
                  </a:lnTo>
                  <a:lnTo>
                    <a:pt x="45" y="1296"/>
                  </a:lnTo>
                  <a:lnTo>
                    <a:pt x="31" y="1249"/>
                  </a:lnTo>
                  <a:lnTo>
                    <a:pt x="20" y="1201"/>
                  </a:lnTo>
                  <a:lnTo>
                    <a:pt x="11" y="1152"/>
                  </a:lnTo>
                  <a:lnTo>
                    <a:pt x="5" y="1102"/>
                  </a:lnTo>
                  <a:lnTo>
                    <a:pt x="1" y="1051"/>
                  </a:lnTo>
                  <a:lnTo>
                    <a:pt x="0" y="999"/>
                  </a:lnTo>
                  <a:lnTo>
                    <a:pt x="1" y="948"/>
                  </a:lnTo>
                  <a:lnTo>
                    <a:pt x="5" y="898"/>
                  </a:lnTo>
                  <a:lnTo>
                    <a:pt x="11" y="848"/>
                  </a:lnTo>
                  <a:lnTo>
                    <a:pt x="20" y="798"/>
                  </a:lnTo>
                  <a:lnTo>
                    <a:pt x="31" y="750"/>
                  </a:lnTo>
                  <a:lnTo>
                    <a:pt x="45" y="703"/>
                  </a:lnTo>
                  <a:lnTo>
                    <a:pt x="60" y="657"/>
                  </a:lnTo>
                  <a:lnTo>
                    <a:pt x="78" y="611"/>
                  </a:lnTo>
                  <a:lnTo>
                    <a:pt x="98" y="567"/>
                  </a:lnTo>
                  <a:lnTo>
                    <a:pt x="120" y="523"/>
                  </a:lnTo>
                  <a:lnTo>
                    <a:pt x="144" y="482"/>
                  </a:lnTo>
                  <a:lnTo>
                    <a:pt x="170" y="441"/>
                  </a:lnTo>
                  <a:lnTo>
                    <a:pt x="198" y="402"/>
                  </a:lnTo>
                  <a:lnTo>
                    <a:pt x="228" y="364"/>
                  </a:lnTo>
                  <a:lnTo>
                    <a:pt x="259" y="328"/>
                  </a:lnTo>
                  <a:lnTo>
                    <a:pt x="292" y="294"/>
                  </a:lnTo>
                  <a:lnTo>
                    <a:pt x="327" y="260"/>
                  </a:lnTo>
                  <a:lnTo>
                    <a:pt x="363" y="228"/>
                  </a:lnTo>
                  <a:lnTo>
                    <a:pt x="401" y="199"/>
                  </a:lnTo>
                  <a:lnTo>
                    <a:pt x="440" y="171"/>
                  </a:lnTo>
                  <a:lnTo>
                    <a:pt x="480" y="145"/>
                  </a:lnTo>
                  <a:lnTo>
                    <a:pt x="522" y="121"/>
                  </a:lnTo>
                  <a:lnTo>
                    <a:pt x="566" y="99"/>
                  </a:lnTo>
                  <a:lnTo>
                    <a:pt x="610" y="79"/>
                  </a:lnTo>
                  <a:lnTo>
                    <a:pt x="655" y="61"/>
                  </a:lnTo>
                  <a:lnTo>
                    <a:pt x="701" y="45"/>
                  </a:lnTo>
                  <a:lnTo>
                    <a:pt x="749" y="32"/>
                  </a:lnTo>
                  <a:lnTo>
                    <a:pt x="797" y="21"/>
                  </a:lnTo>
                  <a:lnTo>
                    <a:pt x="846" y="12"/>
                  </a:lnTo>
                  <a:lnTo>
                    <a:pt x="896" y="5"/>
                  </a:lnTo>
                  <a:lnTo>
                    <a:pt x="946" y="2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2" name="Freeform 70"/>
            <p:cNvSpPr>
              <a:spLocks/>
            </p:cNvSpPr>
            <p:nvPr userDrawn="1"/>
          </p:nvSpPr>
          <p:spPr bwMode="gray">
            <a:xfrm>
              <a:off x="4516" y="227"/>
              <a:ext cx="182" cy="109"/>
            </a:xfrm>
            <a:custGeom>
              <a:avLst/>
              <a:gdLst>
                <a:gd name="T0" fmla="*/ 0 w 8197"/>
                <a:gd name="T1" fmla="*/ 0 h 4924"/>
                <a:gd name="T2" fmla="*/ 0 w 8197"/>
                <a:gd name="T3" fmla="*/ 0 h 4924"/>
                <a:gd name="T4" fmla="*/ 0 w 8197"/>
                <a:gd name="T5" fmla="*/ 0 h 4924"/>
                <a:gd name="T6" fmla="*/ 0 w 8197"/>
                <a:gd name="T7" fmla="*/ 0 h 4924"/>
                <a:gd name="T8" fmla="*/ 0 w 8197"/>
                <a:gd name="T9" fmla="*/ 0 h 4924"/>
                <a:gd name="T10" fmla="*/ 0 w 8197"/>
                <a:gd name="T11" fmla="*/ 0 h 4924"/>
                <a:gd name="T12" fmla="*/ 0 w 8197"/>
                <a:gd name="T13" fmla="*/ 0 h 4924"/>
                <a:gd name="T14" fmla="*/ 0 w 8197"/>
                <a:gd name="T15" fmla="*/ 0 h 4924"/>
                <a:gd name="T16" fmla="*/ 0 w 8197"/>
                <a:gd name="T17" fmla="*/ 0 h 4924"/>
                <a:gd name="T18" fmla="*/ 0 w 8197"/>
                <a:gd name="T19" fmla="*/ 0 h 4924"/>
                <a:gd name="T20" fmla="*/ 0 w 8197"/>
                <a:gd name="T21" fmla="*/ 0 h 4924"/>
                <a:gd name="T22" fmla="*/ 0 w 8197"/>
                <a:gd name="T23" fmla="*/ 0 h 4924"/>
                <a:gd name="T24" fmla="*/ 0 w 8197"/>
                <a:gd name="T25" fmla="*/ 0 h 4924"/>
                <a:gd name="T26" fmla="*/ 0 w 8197"/>
                <a:gd name="T27" fmla="*/ 0 h 4924"/>
                <a:gd name="T28" fmla="*/ 0 w 8197"/>
                <a:gd name="T29" fmla="*/ 0 h 4924"/>
                <a:gd name="T30" fmla="*/ 0 w 8197"/>
                <a:gd name="T31" fmla="*/ 0 h 4924"/>
                <a:gd name="T32" fmla="*/ 0 w 8197"/>
                <a:gd name="T33" fmla="*/ 0 h 4924"/>
                <a:gd name="T34" fmla="*/ 0 w 8197"/>
                <a:gd name="T35" fmla="*/ 0 h 4924"/>
                <a:gd name="T36" fmla="*/ 0 w 8197"/>
                <a:gd name="T37" fmla="*/ 0 h 4924"/>
                <a:gd name="T38" fmla="*/ 0 w 8197"/>
                <a:gd name="T39" fmla="*/ 0 h 4924"/>
                <a:gd name="T40" fmla="*/ 0 w 8197"/>
                <a:gd name="T41" fmla="*/ 0 h 4924"/>
                <a:gd name="T42" fmla="*/ 0 w 8197"/>
                <a:gd name="T43" fmla="*/ 0 h 4924"/>
                <a:gd name="T44" fmla="*/ 0 w 8197"/>
                <a:gd name="T45" fmla="*/ 0 h 4924"/>
                <a:gd name="T46" fmla="*/ 0 w 8197"/>
                <a:gd name="T47" fmla="*/ 0 h 4924"/>
                <a:gd name="T48" fmla="*/ 0 w 8197"/>
                <a:gd name="T49" fmla="*/ 0 h 4924"/>
                <a:gd name="T50" fmla="*/ 0 w 8197"/>
                <a:gd name="T51" fmla="*/ 0 h 4924"/>
                <a:gd name="T52" fmla="*/ 0 w 8197"/>
                <a:gd name="T53" fmla="*/ 0 h 4924"/>
                <a:gd name="T54" fmla="*/ 0 w 8197"/>
                <a:gd name="T55" fmla="*/ 0 h 4924"/>
                <a:gd name="T56" fmla="*/ 0 w 8197"/>
                <a:gd name="T57" fmla="*/ 0 h 4924"/>
                <a:gd name="T58" fmla="*/ 0 w 8197"/>
                <a:gd name="T59" fmla="*/ 0 h 4924"/>
                <a:gd name="T60" fmla="*/ 0 w 8197"/>
                <a:gd name="T61" fmla="*/ 0 h 4924"/>
                <a:gd name="T62" fmla="*/ 0 w 8197"/>
                <a:gd name="T63" fmla="*/ 0 h 4924"/>
                <a:gd name="T64" fmla="*/ 0 w 8197"/>
                <a:gd name="T65" fmla="*/ 0 h 4924"/>
                <a:gd name="T66" fmla="*/ 0 w 8197"/>
                <a:gd name="T67" fmla="*/ 0 h 4924"/>
                <a:gd name="T68" fmla="*/ 0 w 8197"/>
                <a:gd name="T69" fmla="*/ 0 h 4924"/>
                <a:gd name="T70" fmla="*/ 0 w 8197"/>
                <a:gd name="T71" fmla="*/ 0 h 4924"/>
                <a:gd name="T72" fmla="*/ 0 w 8197"/>
                <a:gd name="T73" fmla="*/ 0 h 4924"/>
                <a:gd name="T74" fmla="*/ 0 w 8197"/>
                <a:gd name="T75" fmla="*/ 0 h 4924"/>
                <a:gd name="T76" fmla="*/ 0 w 8197"/>
                <a:gd name="T77" fmla="*/ 0 h 4924"/>
                <a:gd name="T78" fmla="*/ 0 w 8197"/>
                <a:gd name="T79" fmla="*/ 0 h 4924"/>
                <a:gd name="T80" fmla="*/ 0 w 8197"/>
                <a:gd name="T81" fmla="*/ 0 h 4924"/>
                <a:gd name="T82" fmla="*/ 0 w 8197"/>
                <a:gd name="T83" fmla="*/ 0 h 4924"/>
                <a:gd name="T84" fmla="*/ 0 w 8197"/>
                <a:gd name="T85" fmla="*/ 0 h 4924"/>
                <a:gd name="T86" fmla="*/ 0 w 8197"/>
                <a:gd name="T87" fmla="*/ 0 h 4924"/>
                <a:gd name="T88" fmla="*/ 0 w 8197"/>
                <a:gd name="T89" fmla="*/ 0 h 4924"/>
                <a:gd name="T90" fmla="*/ 0 w 8197"/>
                <a:gd name="T91" fmla="*/ 0 h 4924"/>
                <a:gd name="T92" fmla="*/ 0 w 8197"/>
                <a:gd name="T93" fmla="*/ 0 h 4924"/>
                <a:gd name="T94" fmla="*/ 0 w 8197"/>
                <a:gd name="T95" fmla="*/ 0 h 4924"/>
                <a:gd name="T96" fmla="*/ 0 w 8197"/>
                <a:gd name="T97" fmla="*/ 0 h 4924"/>
                <a:gd name="T98" fmla="*/ 0 w 8197"/>
                <a:gd name="T99" fmla="*/ 0 h 4924"/>
                <a:gd name="T100" fmla="*/ 0 w 8197"/>
                <a:gd name="T101" fmla="*/ 0 h 4924"/>
                <a:gd name="T102" fmla="*/ 0 w 8197"/>
                <a:gd name="T103" fmla="*/ 0 h 4924"/>
                <a:gd name="T104" fmla="*/ 0 w 8197"/>
                <a:gd name="T105" fmla="*/ 0 h 492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8197" h="4924">
                  <a:moveTo>
                    <a:pt x="8197" y="1707"/>
                  </a:moveTo>
                  <a:lnTo>
                    <a:pt x="7940" y="1653"/>
                  </a:lnTo>
                  <a:lnTo>
                    <a:pt x="7678" y="1608"/>
                  </a:lnTo>
                  <a:lnTo>
                    <a:pt x="7411" y="1570"/>
                  </a:lnTo>
                  <a:lnTo>
                    <a:pt x="7142" y="1540"/>
                  </a:lnTo>
                  <a:lnTo>
                    <a:pt x="6870" y="1520"/>
                  </a:lnTo>
                  <a:lnTo>
                    <a:pt x="6594" y="1508"/>
                  </a:lnTo>
                  <a:lnTo>
                    <a:pt x="6319" y="1505"/>
                  </a:lnTo>
                  <a:lnTo>
                    <a:pt x="6042" y="1511"/>
                  </a:lnTo>
                  <a:lnTo>
                    <a:pt x="5764" y="1526"/>
                  </a:lnTo>
                  <a:lnTo>
                    <a:pt x="5487" y="1552"/>
                  </a:lnTo>
                  <a:lnTo>
                    <a:pt x="5211" y="1586"/>
                  </a:lnTo>
                  <a:lnTo>
                    <a:pt x="4936" y="1631"/>
                  </a:lnTo>
                  <a:lnTo>
                    <a:pt x="4664" y="1685"/>
                  </a:lnTo>
                  <a:lnTo>
                    <a:pt x="4394" y="1750"/>
                  </a:lnTo>
                  <a:lnTo>
                    <a:pt x="4127" y="1826"/>
                  </a:lnTo>
                  <a:lnTo>
                    <a:pt x="3865" y="1912"/>
                  </a:lnTo>
                  <a:lnTo>
                    <a:pt x="3607" y="2009"/>
                  </a:lnTo>
                  <a:lnTo>
                    <a:pt x="3353" y="2118"/>
                  </a:lnTo>
                  <a:lnTo>
                    <a:pt x="3106" y="2238"/>
                  </a:lnTo>
                  <a:lnTo>
                    <a:pt x="2866" y="2370"/>
                  </a:lnTo>
                  <a:lnTo>
                    <a:pt x="2632" y="2512"/>
                  </a:lnTo>
                  <a:lnTo>
                    <a:pt x="2405" y="2668"/>
                  </a:lnTo>
                  <a:lnTo>
                    <a:pt x="2188" y="2835"/>
                  </a:lnTo>
                  <a:lnTo>
                    <a:pt x="1979" y="3015"/>
                  </a:lnTo>
                  <a:lnTo>
                    <a:pt x="1778" y="3208"/>
                  </a:lnTo>
                  <a:lnTo>
                    <a:pt x="1589" y="3412"/>
                  </a:lnTo>
                  <a:lnTo>
                    <a:pt x="1410" y="3630"/>
                  </a:lnTo>
                  <a:lnTo>
                    <a:pt x="1242" y="3862"/>
                  </a:lnTo>
                  <a:lnTo>
                    <a:pt x="1086" y="4107"/>
                  </a:lnTo>
                  <a:lnTo>
                    <a:pt x="942" y="4365"/>
                  </a:lnTo>
                  <a:lnTo>
                    <a:pt x="811" y="4638"/>
                  </a:lnTo>
                  <a:lnTo>
                    <a:pt x="694" y="4924"/>
                  </a:lnTo>
                  <a:lnTo>
                    <a:pt x="694" y="4778"/>
                  </a:lnTo>
                  <a:lnTo>
                    <a:pt x="700" y="4632"/>
                  </a:lnTo>
                  <a:lnTo>
                    <a:pt x="711" y="4482"/>
                  </a:lnTo>
                  <a:lnTo>
                    <a:pt x="728" y="4332"/>
                  </a:lnTo>
                  <a:lnTo>
                    <a:pt x="752" y="4181"/>
                  </a:lnTo>
                  <a:lnTo>
                    <a:pt x="781" y="4030"/>
                  </a:lnTo>
                  <a:lnTo>
                    <a:pt x="815" y="3877"/>
                  </a:lnTo>
                  <a:lnTo>
                    <a:pt x="856" y="3726"/>
                  </a:lnTo>
                  <a:lnTo>
                    <a:pt x="902" y="3574"/>
                  </a:lnTo>
                  <a:lnTo>
                    <a:pt x="954" y="3423"/>
                  </a:lnTo>
                  <a:lnTo>
                    <a:pt x="1011" y="3274"/>
                  </a:lnTo>
                  <a:lnTo>
                    <a:pt x="1076" y="3125"/>
                  </a:lnTo>
                  <a:lnTo>
                    <a:pt x="1144" y="2979"/>
                  </a:lnTo>
                  <a:lnTo>
                    <a:pt x="1219" y="2835"/>
                  </a:lnTo>
                  <a:lnTo>
                    <a:pt x="1298" y="2694"/>
                  </a:lnTo>
                  <a:lnTo>
                    <a:pt x="1384" y="2554"/>
                  </a:lnTo>
                  <a:lnTo>
                    <a:pt x="1474" y="2420"/>
                  </a:lnTo>
                  <a:lnTo>
                    <a:pt x="1570" y="2287"/>
                  </a:lnTo>
                  <a:lnTo>
                    <a:pt x="1672" y="2160"/>
                  </a:lnTo>
                  <a:lnTo>
                    <a:pt x="1779" y="2035"/>
                  </a:lnTo>
                  <a:lnTo>
                    <a:pt x="1892" y="1917"/>
                  </a:lnTo>
                  <a:lnTo>
                    <a:pt x="2010" y="1802"/>
                  </a:lnTo>
                  <a:lnTo>
                    <a:pt x="2132" y="1694"/>
                  </a:lnTo>
                  <a:lnTo>
                    <a:pt x="2260" y="1591"/>
                  </a:lnTo>
                  <a:lnTo>
                    <a:pt x="2394" y="1493"/>
                  </a:lnTo>
                  <a:lnTo>
                    <a:pt x="2532" y="1403"/>
                  </a:lnTo>
                  <a:lnTo>
                    <a:pt x="2676" y="1319"/>
                  </a:lnTo>
                  <a:lnTo>
                    <a:pt x="2825" y="1241"/>
                  </a:lnTo>
                  <a:lnTo>
                    <a:pt x="2979" y="1172"/>
                  </a:lnTo>
                  <a:lnTo>
                    <a:pt x="3137" y="1110"/>
                  </a:lnTo>
                  <a:lnTo>
                    <a:pt x="3301" y="1057"/>
                  </a:lnTo>
                  <a:lnTo>
                    <a:pt x="3471" y="1012"/>
                  </a:lnTo>
                  <a:lnTo>
                    <a:pt x="3437" y="975"/>
                  </a:lnTo>
                  <a:lnTo>
                    <a:pt x="3394" y="939"/>
                  </a:lnTo>
                  <a:lnTo>
                    <a:pt x="3342" y="903"/>
                  </a:lnTo>
                  <a:lnTo>
                    <a:pt x="3283" y="867"/>
                  </a:lnTo>
                  <a:lnTo>
                    <a:pt x="3216" y="832"/>
                  </a:lnTo>
                  <a:lnTo>
                    <a:pt x="3141" y="797"/>
                  </a:lnTo>
                  <a:lnTo>
                    <a:pt x="3060" y="763"/>
                  </a:lnTo>
                  <a:lnTo>
                    <a:pt x="2971" y="729"/>
                  </a:lnTo>
                  <a:lnTo>
                    <a:pt x="2877" y="697"/>
                  </a:lnTo>
                  <a:lnTo>
                    <a:pt x="2777" y="666"/>
                  </a:lnTo>
                  <a:lnTo>
                    <a:pt x="2672" y="636"/>
                  </a:lnTo>
                  <a:lnTo>
                    <a:pt x="2561" y="608"/>
                  </a:lnTo>
                  <a:lnTo>
                    <a:pt x="2446" y="582"/>
                  </a:lnTo>
                  <a:lnTo>
                    <a:pt x="2328" y="557"/>
                  </a:lnTo>
                  <a:lnTo>
                    <a:pt x="2206" y="535"/>
                  </a:lnTo>
                  <a:lnTo>
                    <a:pt x="2081" y="515"/>
                  </a:lnTo>
                  <a:lnTo>
                    <a:pt x="1953" y="497"/>
                  </a:lnTo>
                  <a:lnTo>
                    <a:pt x="1822" y="482"/>
                  </a:lnTo>
                  <a:lnTo>
                    <a:pt x="1690" y="468"/>
                  </a:lnTo>
                  <a:lnTo>
                    <a:pt x="1557" y="458"/>
                  </a:lnTo>
                  <a:lnTo>
                    <a:pt x="1422" y="451"/>
                  </a:lnTo>
                  <a:lnTo>
                    <a:pt x="1287" y="447"/>
                  </a:lnTo>
                  <a:lnTo>
                    <a:pt x="1152" y="447"/>
                  </a:lnTo>
                  <a:lnTo>
                    <a:pt x="1017" y="450"/>
                  </a:lnTo>
                  <a:lnTo>
                    <a:pt x="883" y="457"/>
                  </a:lnTo>
                  <a:lnTo>
                    <a:pt x="750" y="467"/>
                  </a:lnTo>
                  <a:lnTo>
                    <a:pt x="619" y="483"/>
                  </a:lnTo>
                  <a:lnTo>
                    <a:pt x="490" y="501"/>
                  </a:lnTo>
                  <a:lnTo>
                    <a:pt x="363" y="524"/>
                  </a:lnTo>
                  <a:lnTo>
                    <a:pt x="239" y="551"/>
                  </a:lnTo>
                  <a:lnTo>
                    <a:pt x="117" y="583"/>
                  </a:lnTo>
                  <a:lnTo>
                    <a:pt x="0" y="620"/>
                  </a:lnTo>
                  <a:lnTo>
                    <a:pt x="158" y="544"/>
                  </a:lnTo>
                  <a:lnTo>
                    <a:pt x="319" y="472"/>
                  </a:lnTo>
                  <a:lnTo>
                    <a:pt x="480" y="405"/>
                  </a:lnTo>
                  <a:lnTo>
                    <a:pt x="643" y="344"/>
                  </a:lnTo>
                  <a:lnTo>
                    <a:pt x="806" y="288"/>
                  </a:lnTo>
                  <a:lnTo>
                    <a:pt x="970" y="237"/>
                  </a:lnTo>
                  <a:lnTo>
                    <a:pt x="1135" y="190"/>
                  </a:lnTo>
                  <a:lnTo>
                    <a:pt x="1299" y="149"/>
                  </a:lnTo>
                  <a:lnTo>
                    <a:pt x="1463" y="113"/>
                  </a:lnTo>
                  <a:lnTo>
                    <a:pt x="1627" y="81"/>
                  </a:lnTo>
                  <a:lnTo>
                    <a:pt x="1790" y="55"/>
                  </a:lnTo>
                  <a:lnTo>
                    <a:pt x="1953" y="34"/>
                  </a:lnTo>
                  <a:lnTo>
                    <a:pt x="2114" y="18"/>
                  </a:lnTo>
                  <a:lnTo>
                    <a:pt x="2273" y="7"/>
                  </a:lnTo>
                  <a:lnTo>
                    <a:pt x="2431" y="1"/>
                  </a:lnTo>
                  <a:lnTo>
                    <a:pt x="2587" y="0"/>
                  </a:lnTo>
                  <a:lnTo>
                    <a:pt x="2741" y="4"/>
                  </a:lnTo>
                  <a:lnTo>
                    <a:pt x="2892" y="13"/>
                  </a:lnTo>
                  <a:lnTo>
                    <a:pt x="3040" y="27"/>
                  </a:lnTo>
                  <a:lnTo>
                    <a:pt x="3185" y="45"/>
                  </a:lnTo>
                  <a:lnTo>
                    <a:pt x="3327" y="69"/>
                  </a:lnTo>
                  <a:lnTo>
                    <a:pt x="3466" y="98"/>
                  </a:lnTo>
                  <a:lnTo>
                    <a:pt x="3601" y="132"/>
                  </a:lnTo>
                  <a:lnTo>
                    <a:pt x="3731" y="171"/>
                  </a:lnTo>
                  <a:lnTo>
                    <a:pt x="3857" y="216"/>
                  </a:lnTo>
                  <a:lnTo>
                    <a:pt x="3979" y="264"/>
                  </a:lnTo>
                  <a:lnTo>
                    <a:pt x="4096" y="318"/>
                  </a:lnTo>
                  <a:lnTo>
                    <a:pt x="4207" y="377"/>
                  </a:lnTo>
                  <a:lnTo>
                    <a:pt x="4314" y="441"/>
                  </a:lnTo>
                  <a:lnTo>
                    <a:pt x="4415" y="511"/>
                  </a:lnTo>
                  <a:lnTo>
                    <a:pt x="4509" y="584"/>
                  </a:lnTo>
                  <a:lnTo>
                    <a:pt x="4598" y="663"/>
                  </a:lnTo>
                  <a:lnTo>
                    <a:pt x="4716" y="663"/>
                  </a:lnTo>
                  <a:lnTo>
                    <a:pt x="4837" y="665"/>
                  </a:lnTo>
                  <a:lnTo>
                    <a:pt x="4958" y="667"/>
                  </a:lnTo>
                  <a:lnTo>
                    <a:pt x="5082" y="670"/>
                  </a:lnTo>
                  <a:lnTo>
                    <a:pt x="5206" y="675"/>
                  </a:lnTo>
                  <a:lnTo>
                    <a:pt x="5330" y="681"/>
                  </a:lnTo>
                  <a:lnTo>
                    <a:pt x="5455" y="689"/>
                  </a:lnTo>
                  <a:lnTo>
                    <a:pt x="5581" y="698"/>
                  </a:lnTo>
                  <a:lnTo>
                    <a:pt x="5707" y="708"/>
                  </a:lnTo>
                  <a:lnTo>
                    <a:pt x="5832" y="721"/>
                  </a:lnTo>
                  <a:lnTo>
                    <a:pt x="5959" y="736"/>
                  </a:lnTo>
                  <a:lnTo>
                    <a:pt x="6084" y="753"/>
                  </a:lnTo>
                  <a:lnTo>
                    <a:pt x="6208" y="772"/>
                  </a:lnTo>
                  <a:lnTo>
                    <a:pt x="6332" y="793"/>
                  </a:lnTo>
                  <a:lnTo>
                    <a:pt x="6455" y="817"/>
                  </a:lnTo>
                  <a:lnTo>
                    <a:pt x="6576" y="843"/>
                  </a:lnTo>
                  <a:lnTo>
                    <a:pt x="6697" y="872"/>
                  </a:lnTo>
                  <a:lnTo>
                    <a:pt x="6816" y="903"/>
                  </a:lnTo>
                  <a:lnTo>
                    <a:pt x="6932" y="938"/>
                  </a:lnTo>
                  <a:lnTo>
                    <a:pt x="7047" y="975"/>
                  </a:lnTo>
                  <a:lnTo>
                    <a:pt x="7160" y="1017"/>
                  </a:lnTo>
                  <a:lnTo>
                    <a:pt x="7270" y="1060"/>
                  </a:lnTo>
                  <a:lnTo>
                    <a:pt x="7377" y="1108"/>
                  </a:lnTo>
                  <a:lnTo>
                    <a:pt x="7483" y="1158"/>
                  </a:lnTo>
                  <a:lnTo>
                    <a:pt x="7585" y="1213"/>
                  </a:lnTo>
                  <a:lnTo>
                    <a:pt x="7683" y="1271"/>
                  </a:lnTo>
                  <a:lnTo>
                    <a:pt x="7779" y="1334"/>
                  </a:lnTo>
                  <a:lnTo>
                    <a:pt x="7870" y="1400"/>
                  </a:lnTo>
                  <a:lnTo>
                    <a:pt x="7958" y="1470"/>
                  </a:lnTo>
                  <a:lnTo>
                    <a:pt x="8042" y="1544"/>
                  </a:lnTo>
                  <a:lnTo>
                    <a:pt x="8122" y="1624"/>
                  </a:lnTo>
                  <a:lnTo>
                    <a:pt x="8197" y="170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3" name="Freeform 71"/>
            <p:cNvSpPr>
              <a:spLocks/>
            </p:cNvSpPr>
            <p:nvPr userDrawn="1"/>
          </p:nvSpPr>
          <p:spPr bwMode="gray">
            <a:xfrm>
              <a:off x="4703" y="96"/>
              <a:ext cx="161" cy="156"/>
            </a:xfrm>
            <a:custGeom>
              <a:avLst/>
              <a:gdLst>
                <a:gd name="T0" fmla="*/ 0 w 7247"/>
                <a:gd name="T1" fmla="*/ 0 h 7040"/>
                <a:gd name="T2" fmla="*/ 0 w 7247"/>
                <a:gd name="T3" fmla="*/ 0 h 7040"/>
                <a:gd name="T4" fmla="*/ 0 w 7247"/>
                <a:gd name="T5" fmla="*/ 0 h 7040"/>
                <a:gd name="T6" fmla="*/ 0 w 7247"/>
                <a:gd name="T7" fmla="*/ 0 h 7040"/>
                <a:gd name="T8" fmla="*/ 0 w 7247"/>
                <a:gd name="T9" fmla="*/ 0 h 7040"/>
                <a:gd name="T10" fmla="*/ 0 w 7247"/>
                <a:gd name="T11" fmla="*/ 0 h 7040"/>
                <a:gd name="T12" fmla="*/ 0 w 7247"/>
                <a:gd name="T13" fmla="*/ 0 h 7040"/>
                <a:gd name="T14" fmla="*/ 0 w 7247"/>
                <a:gd name="T15" fmla="*/ 0 h 7040"/>
                <a:gd name="T16" fmla="*/ 0 w 7247"/>
                <a:gd name="T17" fmla="*/ 0 h 7040"/>
                <a:gd name="T18" fmla="*/ 0 w 7247"/>
                <a:gd name="T19" fmla="*/ 0 h 7040"/>
                <a:gd name="T20" fmla="*/ 0 w 7247"/>
                <a:gd name="T21" fmla="*/ 0 h 7040"/>
                <a:gd name="T22" fmla="*/ 0 w 7247"/>
                <a:gd name="T23" fmla="*/ 0 h 7040"/>
                <a:gd name="T24" fmla="*/ 0 w 7247"/>
                <a:gd name="T25" fmla="*/ 0 h 7040"/>
                <a:gd name="T26" fmla="*/ 0 w 7247"/>
                <a:gd name="T27" fmla="*/ 0 h 7040"/>
                <a:gd name="T28" fmla="*/ 0 w 7247"/>
                <a:gd name="T29" fmla="*/ 0 h 7040"/>
                <a:gd name="T30" fmla="*/ 0 w 7247"/>
                <a:gd name="T31" fmla="*/ 0 h 7040"/>
                <a:gd name="T32" fmla="*/ 0 w 7247"/>
                <a:gd name="T33" fmla="*/ 0 h 7040"/>
                <a:gd name="T34" fmla="*/ 0 w 7247"/>
                <a:gd name="T35" fmla="*/ 0 h 7040"/>
                <a:gd name="T36" fmla="*/ 0 w 7247"/>
                <a:gd name="T37" fmla="*/ 0 h 7040"/>
                <a:gd name="T38" fmla="*/ 0 w 7247"/>
                <a:gd name="T39" fmla="*/ 0 h 7040"/>
                <a:gd name="T40" fmla="*/ 0 w 7247"/>
                <a:gd name="T41" fmla="*/ 0 h 7040"/>
                <a:gd name="T42" fmla="*/ 0 w 7247"/>
                <a:gd name="T43" fmla="*/ 0 h 7040"/>
                <a:gd name="T44" fmla="*/ 0 w 7247"/>
                <a:gd name="T45" fmla="*/ 0 h 7040"/>
                <a:gd name="T46" fmla="*/ 0 w 7247"/>
                <a:gd name="T47" fmla="*/ 0 h 7040"/>
                <a:gd name="T48" fmla="*/ 0 w 7247"/>
                <a:gd name="T49" fmla="*/ 0 h 7040"/>
                <a:gd name="T50" fmla="*/ 0 w 7247"/>
                <a:gd name="T51" fmla="*/ 0 h 7040"/>
                <a:gd name="T52" fmla="*/ 0 w 7247"/>
                <a:gd name="T53" fmla="*/ 0 h 7040"/>
                <a:gd name="T54" fmla="*/ 0 w 7247"/>
                <a:gd name="T55" fmla="*/ 0 h 7040"/>
                <a:gd name="T56" fmla="*/ 0 w 7247"/>
                <a:gd name="T57" fmla="*/ 0 h 7040"/>
                <a:gd name="T58" fmla="*/ 0 w 7247"/>
                <a:gd name="T59" fmla="*/ 0 h 7040"/>
                <a:gd name="T60" fmla="*/ 0 w 7247"/>
                <a:gd name="T61" fmla="*/ 0 h 7040"/>
                <a:gd name="T62" fmla="*/ 0 w 7247"/>
                <a:gd name="T63" fmla="*/ 0 h 7040"/>
                <a:gd name="T64" fmla="*/ 0 w 7247"/>
                <a:gd name="T65" fmla="*/ 0 h 7040"/>
                <a:gd name="T66" fmla="*/ 0 w 7247"/>
                <a:gd name="T67" fmla="*/ 0 h 7040"/>
                <a:gd name="T68" fmla="*/ 0 w 7247"/>
                <a:gd name="T69" fmla="*/ 0 h 7040"/>
                <a:gd name="T70" fmla="*/ 0 w 7247"/>
                <a:gd name="T71" fmla="*/ 0 h 7040"/>
                <a:gd name="T72" fmla="*/ 0 w 7247"/>
                <a:gd name="T73" fmla="*/ 0 h 7040"/>
                <a:gd name="T74" fmla="*/ 0 w 7247"/>
                <a:gd name="T75" fmla="*/ 0 h 7040"/>
                <a:gd name="T76" fmla="*/ 0 w 7247"/>
                <a:gd name="T77" fmla="*/ 0 h 7040"/>
                <a:gd name="T78" fmla="*/ 0 w 7247"/>
                <a:gd name="T79" fmla="*/ 0 h 7040"/>
                <a:gd name="T80" fmla="*/ 0 w 7247"/>
                <a:gd name="T81" fmla="*/ 0 h 7040"/>
                <a:gd name="T82" fmla="*/ 0 w 7247"/>
                <a:gd name="T83" fmla="*/ 0 h 7040"/>
                <a:gd name="T84" fmla="*/ 0 w 7247"/>
                <a:gd name="T85" fmla="*/ 0 h 7040"/>
                <a:gd name="T86" fmla="*/ 0 w 7247"/>
                <a:gd name="T87" fmla="*/ 0 h 7040"/>
                <a:gd name="T88" fmla="*/ 0 w 7247"/>
                <a:gd name="T89" fmla="*/ 0 h 7040"/>
                <a:gd name="T90" fmla="*/ 0 w 7247"/>
                <a:gd name="T91" fmla="*/ 0 h 7040"/>
                <a:gd name="T92" fmla="*/ 0 w 7247"/>
                <a:gd name="T93" fmla="*/ 0 h 7040"/>
                <a:gd name="T94" fmla="*/ 0 w 7247"/>
                <a:gd name="T95" fmla="*/ 0 h 7040"/>
                <a:gd name="T96" fmla="*/ 0 w 7247"/>
                <a:gd name="T97" fmla="*/ 0 h 7040"/>
                <a:gd name="T98" fmla="*/ 0 w 7247"/>
                <a:gd name="T99" fmla="*/ 0 h 7040"/>
                <a:gd name="T100" fmla="*/ 0 w 7247"/>
                <a:gd name="T101" fmla="*/ 0 h 7040"/>
                <a:gd name="T102" fmla="*/ 0 w 7247"/>
                <a:gd name="T103" fmla="*/ 0 h 7040"/>
                <a:gd name="T104" fmla="*/ 0 w 7247"/>
                <a:gd name="T105" fmla="*/ 0 h 704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7247" h="7040">
                  <a:moveTo>
                    <a:pt x="2064" y="1540"/>
                  </a:moveTo>
                  <a:lnTo>
                    <a:pt x="1855" y="1499"/>
                  </a:lnTo>
                  <a:lnTo>
                    <a:pt x="1658" y="1479"/>
                  </a:lnTo>
                  <a:lnTo>
                    <a:pt x="1470" y="1482"/>
                  </a:lnTo>
                  <a:lnTo>
                    <a:pt x="1293" y="1505"/>
                  </a:lnTo>
                  <a:lnTo>
                    <a:pt x="1127" y="1545"/>
                  </a:lnTo>
                  <a:lnTo>
                    <a:pt x="973" y="1602"/>
                  </a:lnTo>
                  <a:lnTo>
                    <a:pt x="829" y="1675"/>
                  </a:lnTo>
                  <a:lnTo>
                    <a:pt x="696" y="1763"/>
                  </a:lnTo>
                  <a:lnTo>
                    <a:pt x="574" y="1863"/>
                  </a:lnTo>
                  <a:lnTo>
                    <a:pt x="464" y="1975"/>
                  </a:lnTo>
                  <a:lnTo>
                    <a:pt x="365" y="2098"/>
                  </a:lnTo>
                  <a:lnTo>
                    <a:pt x="278" y="2230"/>
                  </a:lnTo>
                  <a:lnTo>
                    <a:pt x="203" y="2370"/>
                  </a:lnTo>
                  <a:lnTo>
                    <a:pt x="139" y="2516"/>
                  </a:lnTo>
                  <a:lnTo>
                    <a:pt x="87" y="2668"/>
                  </a:lnTo>
                  <a:lnTo>
                    <a:pt x="47" y="2822"/>
                  </a:lnTo>
                  <a:lnTo>
                    <a:pt x="19" y="2981"/>
                  </a:lnTo>
                  <a:lnTo>
                    <a:pt x="4" y="3140"/>
                  </a:lnTo>
                  <a:lnTo>
                    <a:pt x="0" y="3298"/>
                  </a:lnTo>
                  <a:lnTo>
                    <a:pt x="9" y="3456"/>
                  </a:lnTo>
                  <a:lnTo>
                    <a:pt x="30" y="3611"/>
                  </a:lnTo>
                  <a:lnTo>
                    <a:pt x="63" y="3762"/>
                  </a:lnTo>
                  <a:lnTo>
                    <a:pt x="110" y="3907"/>
                  </a:lnTo>
                  <a:lnTo>
                    <a:pt x="169" y="4046"/>
                  </a:lnTo>
                  <a:lnTo>
                    <a:pt x="240" y="4176"/>
                  </a:lnTo>
                  <a:lnTo>
                    <a:pt x="325" y="4298"/>
                  </a:lnTo>
                  <a:lnTo>
                    <a:pt x="422" y="4408"/>
                  </a:lnTo>
                  <a:lnTo>
                    <a:pt x="533" y="4508"/>
                  </a:lnTo>
                  <a:lnTo>
                    <a:pt x="658" y="4593"/>
                  </a:lnTo>
                  <a:lnTo>
                    <a:pt x="795" y="4664"/>
                  </a:lnTo>
                  <a:lnTo>
                    <a:pt x="946" y="4718"/>
                  </a:lnTo>
                  <a:lnTo>
                    <a:pt x="1110" y="4757"/>
                  </a:lnTo>
                  <a:lnTo>
                    <a:pt x="1008" y="4893"/>
                  </a:lnTo>
                  <a:lnTo>
                    <a:pt x="929" y="5032"/>
                  </a:lnTo>
                  <a:lnTo>
                    <a:pt x="872" y="5171"/>
                  </a:lnTo>
                  <a:lnTo>
                    <a:pt x="835" y="5311"/>
                  </a:lnTo>
                  <a:lnTo>
                    <a:pt x="818" y="5450"/>
                  </a:lnTo>
                  <a:lnTo>
                    <a:pt x="819" y="5588"/>
                  </a:lnTo>
                  <a:lnTo>
                    <a:pt x="837" y="5723"/>
                  </a:lnTo>
                  <a:lnTo>
                    <a:pt x="872" y="5857"/>
                  </a:lnTo>
                  <a:lnTo>
                    <a:pt x="922" y="5986"/>
                  </a:lnTo>
                  <a:lnTo>
                    <a:pt x="985" y="6112"/>
                  </a:lnTo>
                  <a:lnTo>
                    <a:pt x="1062" y="6233"/>
                  </a:lnTo>
                  <a:lnTo>
                    <a:pt x="1150" y="6349"/>
                  </a:lnTo>
                  <a:lnTo>
                    <a:pt x="1249" y="6457"/>
                  </a:lnTo>
                  <a:lnTo>
                    <a:pt x="1358" y="6559"/>
                  </a:lnTo>
                  <a:lnTo>
                    <a:pt x="1476" y="6653"/>
                  </a:lnTo>
                  <a:lnTo>
                    <a:pt x="1600" y="6739"/>
                  </a:lnTo>
                  <a:lnTo>
                    <a:pt x="1731" y="6815"/>
                  </a:lnTo>
                  <a:lnTo>
                    <a:pt x="1867" y="6881"/>
                  </a:lnTo>
                  <a:lnTo>
                    <a:pt x="2008" y="6938"/>
                  </a:lnTo>
                  <a:lnTo>
                    <a:pt x="2151" y="6982"/>
                  </a:lnTo>
                  <a:lnTo>
                    <a:pt x="2297" y="7014"/>
                  </a:lnTo>
                  <a:lnTo>
                    <a:pt x="2443" y="7034"/>
                  </a:lnTo>
                  <a:lnTo>
                    <a:pt x="2589" y="7040"/>
                  </a:lnTo>
                  <a:lnTo>
                    <a:pt x="2734" y="7032"/>
                  </a:lnTo>
                  <a:lnTo>
                    <a:pt x="2876" y="7009"/>
                  </a:lnTo>
                  <a:lnTo>
                    <a:pt x="3015" y="6970"/>
                  </a:lnTo>
                  <a:lnTo>
                    <a:pt x="3149" y="6915"/>
                  </a:lnTo>
                  <a:lnTo>
                    <a:pt x="3278" y="6841"/>
                  </a:lnTo>
                  <a:lnTo>
                    <a:pt x="3399" y="6751"/>
                  </a:lnTo>
                  <a:lnTo>
                    <a:pt x="3513" y="6643"/>
                  </a:lnTo>
                  <a:lnTo>
                    <a:pt x="3617" y="6514"/>
                  </a:lnTo>
                  <a:lnTo>
                    <a:pt x="3712" y="6366"/>
                  </a:lnTo>
                  <a:lnTo>
                    <a:pt x="3833" y="6508"/>
                  </a:lnTo>
                  <a:lnTo>
                    <a:pt x="3961" y="6633"/>
                  </a:lnTo>
                  <a:lnTo>
                    <a:pt x="4095" y="6739"/>
                  </a:lnTo>
                  <a:lnTo>
                    <a:pt x="4235" y="6827"/>
                  </a:lnTo>
                  <a:lnTo>
                    <a:pt x="4380" y="6899"/>
                  </a:lnTo>
                  <a:lnTo>
                    <a:pt x="4528" y="6953"/>
                  </a:lnTo>
                  <a:lnTo>
                    <a:pt x="4680" y="6992"/>
                  </a:lnTo>
                  <a:lnTo>
                    <a:pt x="4832" y="7016"/>
                  </a:lnTo>
                  <a:lnTo>
                    <a:pt x="4985" y="7026"/>
                  </a:lnTo>
                  <a:lnTo>
                    <a:pt x="5138" y="7021"/>
                  </a:lnTo>
                  <a:lnTo>
                    <a:pt x="5289" y="7004"/>
                  </a:lnTo>
                  <a:lnTo>
                    <a:pt x="5439" y="6974"/>
                  </a:lnTo>
                  <a:lnTo>
                    <a:pt x="5584" y="6932"/>
                  </a:lnTo>
                  <a:lnTo>
                    <a:pt x="5725" y="6878"/>
                  </a:lnTo>
                  <a:lnTo>
                    <a:pt x="5860" y="6814"/>
                  </a:lnTo>
                  <a:lnTo>
                    <a:pt x="5989" y="6740"/>
                  </a:lnTo>
                  <a:lnTo>
                    <a:pt x="6111" y="6657"/>
                  </a:lnTo>
                  <a:lnTo>
                    <a:pt x="6225" y="6564"/>
                  </a:lnTo>
                  <a:lnTo>
                    <a:pt x="6329" y="6464"/>
                  </a:lnTo>
                  <a:lnTo>
                    <a:pt x="6422" y="6357"/>
                  </a:lnTo>
                  <a:lnTo>
                    <a:pt x="6504" y="6242"/>
                  </a:lnTo>
                  <a:lnTo>
                    <a:pt x="6573" y="6121"/>
                  </a:lnTo>
                  <a:lnTo>
                    <a:pt x="6629" y="5995"/>
                  </a:lnTo>
                  <a:lnTo>
                    <a:pt x="6670" y="5864"/>
                  </a:lnTo>
                  <a:lnTo>
                    <a:pt x="6696" y="5728"/>
                  </a:lnTo>
                  <a:lnTo>
                    <a:pt x="6705" y="5589"/>
                  </a:lnTo>
                  <a:lnTo>
                    <a:pt x="6697" y="5447"/>
                  </a:lnTo>
                  <a:lnTo>
                    <a:pt x="6670" y="5303"/>
                  </a:lnTo>
                  <a:lnTo>
                    <a:pt x="6624" y="5156"/>
                  </a:lnTo>
                  <a:lnTo>
                    <a:pt x="6557" y="5009"/>
                  </a:lnTo>
                  <a:lnTo>
                    <a:pt x="6469" y="4861"/>
                  </a:lnTo>
                  <a:lnTo>
                    <a:pt x="6358" y="4713"/>
                  </a:lnTo>
                  <a:lnTo>
                    <a:pt x="6519" y="4644"/>
                  </a:lnTo>
                  <a:lnTo>
                    <a:pt x="6662" y="4562"/>
                  </a:lnTo>
                  <a:lnTo>
                    <a:pt x="6788" y="4469"/>
                  </a:lnTo>
                  <a:lnTo>
                    <a:pt x="6898" y="4364"/>
                  </a:lnTo>
                  <a:lnTo>
                    <a:pt x="6992" y="4250"/>
                  </a:lnTo>
                  <a:lnTo>
                    <a:pt x="7071" y="4127"/>
                  </a:lnTo>
                  <a:lnTo>
                    <a:pt x="7135" y="3998"/>
                  </a:lnTo>
                  <a:lnTo>
                    <a:pt x="7183" y="3861"/>
                  </a:lnTo>
                  <a:lnTo>
                    <a:pt x="7218" y="3720"/>
                  </a:lnTo>
                  <a:lnTo>
                    <a:pt x="7239" y="3575"/>
                  </a:lnTo>
                  <a:lnTo>
                    <a:pt x="7247" y="3428"/>
                  </a:lnTo>
                  <a:lnTo>
                    <a:pt x="7242" y="3278"/>
                  </a:lnTo>
                  <a:lnTo>
                    <a:pt x="7224" y="3128"/>
                  </a:lnTo>
                  <a:lnTo>
                    <a:pt x="7195" y="2978"/>
                  </a:lnTo>
                  <a:lnTo>
                    <a:pt x="7155" y="2830"/>
                  </a:lnTo>
                  <a:lnTo>
                    <a:pt x="7104" y="2685"/>
                  </a:lnTo>
                  <a:lnTo>
                    <a:pt x="7042" y="2544"/>
                  </a:lnTo>
                  <a:lnTo>
                    <a:pt x="6970" y="2408"/>
                  </a:lnTo>
                  <a:lnTo>
                    <a:pt x="6889" y="2278"/>
                  </a:lnTo>
                  <a:lnTo>
                    <a:pt x="6799" y="2156"/>
                  </a:lnTo>
                  <a:lnTo>
                    <a:pt x="6700" y="2042"/>
                  </a:lnTo>
                  <a:lnTo>
                    <a:pt x="6594" y="1937"/>
                  </a:lnTo>
                  <a:lnTo>
                    <a:pt x="6480" y="1844"/>
                  </a:lnTo>
                  <a:lnTo>
                    <a:pt x="6359" y="1763"/>
                  </a:lnTo>
                  <a:lnTo>
                    <a:pt x="6231" y="1693"/>
                  </a:lnTo>
                  <a:lnTo>
                    <a:pt x="6096" y="1639"/>
                  </a:lnTo>
                  <a:lnTo>
                    <a:pt x="5956" y="1599"/>
                  </a:lnTo>
                  <a:lnTo>
                    <a:pt x="5811" y="1576"/>
                  </a:lnTo>
                  <a:lnTo>
                    <a:pt x="5661" y="1571"/>
                  </a:lnTo>
                  <a:lnTo>
                    <a:pt x="5507" y="1584"/>
                  </a:lnTo>
                  <a:lnTo>
                    <a:pt x="5348" y="1616"/>
                  </a:lnTo>
                  <a:lnTo>
                    <a:pt x="5187" y="1670"/>
                  </a:lnTo>
                  <a:lnTo>
                    <a:pt x="5206" y="1468"/>
                  </a:lnTo>
                  <a:lnTo>
                    <a:pt x="5202" y="1280"/>
                  </a:lnTo>
                  <a:lnTo>
                    <a:pt x="5176" y="1104"/>
                  </a:lnTo>
                  <a:lnTo>
                    <a:pt x="5132" y="941"/>
                  </a:lnTo>
                  <a:lnTo>
                    <a:pt x="5068" y="793"/>
                  </a:lnTo>
                  <a:lnTo>
                    <a:pt x="4989" y="656"/>
                  </a:lnTo>
                  <a:lnTo>
                    <a:pt x="4894" y="533"/>
                  </a:lnTo>
                  <a:lnTo>
                    <a:pt x="4785" y="423"/>
                  </a:lnTo>
                  <a:lnTo>
                    <a:pt x="4665" y="325"/>
                  </a:lnTo>
                  <a:lnTo>
                    <a:pt x="4533" y="241"/>
                  </a:lnTo>
                  <a:lnTo>
                    <a:pt x="4393" y="169"/>
                  </a:lnTo>
                  <a:lnTo>
                    <a:pt x="4245" y="109"/>
                  </a:lnTo>
                  <a:lnTo>
                    <a:pt x="4091" y="63"/>
                  </a:lnTo>
                  <a:lnTo>
                    <a:pt x="3933" y="30"/>
                  </a:lnTo>
                  <a:lnTo>
                    <a:pt x="3771" y="9"/>
                  </a:lnTo>
                  <a:lnTo>
                    <a:pt x="3609" y="0"/>
                  </a:lnTo>
                  <a:lnTo>
                    <a:pt x="3447" y="4"/>
                  </a:lnTo>
                  <a:lnTo>
                    <a:pt x="3286" y="20"/>
                  </a:lnTo>
                  <a:lnTo>
                    <a:pt x="3129" y="49"/>
                  </a:lnTo>
                  <a:lnTo>
                    <a:pt x="2975" y="91"/>
                  </a:lnTo>
                  <a:lnTo>
                    <a:pt x="2829" y="145"/>
                  </a:lnTo>
                  <a:lnTo>
                    <a:pt x="2690" y="211"/>
                  </a:lnTo>
                  <a:lnTo>
                    <a:pt x="2560" y="289"/>
                  </a:lnTo>
                  <a:lnTo>
                    <a:pt x="2442" y="379"/>
                  </a:lnTo>
                  <a:lnTo>
                    <a:pt x="2335" y="483"/>
                  </a:lnTo>
                  <a:lnTo>
                    <a:pt x="2243" y="597"/>
                  </a:lnTo>
                  <a:lnTo>
                    <a:pt x="2165" y="725"/>
                  </a:lnTo>
                  <a:lnTo>
                    <a:pt x="2105" y="863"/>
                  </a:lnTo>
                  <a:lnTo>
                    <a:pt x="2063" y="1015"/>
                  </a:lnTo>
                  <a:lnTo>
                    <a:pt x="2041" y="1177"/>
                  </a:lnTo>
                  <a:lnTo>
                    <a:pt x="2041" y="1353"/>
                  </a:lnTo>
                  <a:lnTo>
                    <a:pt x="2064" y="15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4" name="Freeform 72"/>
            <p:cNvSpPr>
              <a:spLocks/>
            </p:cNvSpPr>
            <p:nvPr userDrawn="1"/>
          </p:nvSpPr>
          <p:spPr bwMode="gray">
            <a:xfrm>
              <a:off x="4611" y="154"/>
              <a:ext cx="45" cy="45"/>
            </a:xfrm>
            <a:custGeom>
              <a:avLst/>
              <a:gdLst>
                <a:gd name="T0" fmla="*/ 0 w 1994"/>
                <a:gd name="T1" fmla="*/ 0 h 1999"/>
                <a:gd name="T2" fmla="*/ 0 w 1994"/>
                <a:gd name="T3" fmla="*/ 0 h 1999"/>
                <a:gd name="T4" fmla="*/ 0 w 1994"/>
                <a:gd name="T5" fmla="*/ 0 h 1999"/>
                <a:gd name="T6" fmla="*/ 0 w 1994"/>
                <a:gd name="T7" fmla="*/ 0 h 1999"/>
                <a:gd name="T8" fmla="*/ 0 w 1994"/>
                <a:gd name="T9" fmla="*/ 0 h 1999"/>
                <a:gd name="T10" fmla="*/ 0 w 1994"/>
                <a:gd name="T11" fmla="*/ 0 h 1999"/>
                <a:gd name="T12" fmla="*/ 0 w 1994"/>
                <a:gd name="T13" fmla="*/ 0 h 1999"/>
                <a:gd name="T14" fmla="*/ 0 w 1994"/>
                <a:gd name="T15" fmla="*/ 0 h 1999"/>
                <a:gd name="T16" fmla="*/ 0 w 1994"/>
                <a:gd name="T17" fmla="*/ 0 h 1999"/>
                <a:gd name="T18" fmla="*/ 0 w 1994"/>
                <a:gd name="T19" fmla="*/ 0 h 1999"/>
                <a:gd name="T20" fmla="*/ 0 w 1994"/>
                <a:gd name="T21" fmla="*/ 0 h 1999"/>
                <a:gd name="T22" fmla="*/ 0 w 1994"/>
                <a:gd name="T23" fmla="*/ 0 h 1999"/>
                <a:gd name="T24" fmla="*/ 0 w 1994"/>
                <a:gd name="T25" fmla="*/ 0 h 1999"/>
                <a:gd name="T26" fmla="*/ 0 w 1994"/>
                <a:gd name="T27" fmla="*/ 0 h 1999"/>
                <a:gd name="T28" fmla="*/ 0 w 1994"/>
                <a:gd name="T29" fmla="*/ 0 h 1999"/>
                <a:gd name="T30" fmla="*/ 0 w 1994"/>
                <a:gd name="T31" fmla="*/ 0 h 1999"/>
                <a:gd name="T32" fmla="*/ 0 w 1994"/>
                <a:gd name="T33" fmla="*/ 0 h 1999"/>
                <a:gd name="T34" fmla="*/ 0 w 1994"/>
                <a:gd name="T35" fmla="*/ 0 h 1999"/>
                <a:gd name="T36" fmla="*/ 0 w 1994"/>
                <a:gd name="T37" fmla="*/ 0 h 1999"/>
                <a:gd name="T38" fmla="*/ 0 w 1994"/>
                <a:gd name="T39" fmla="*/ 0 h 1999"/>
                <a:gd name="T40" fmla="*/ 0 w 1994"/>
                <a:gd name="T41" fmla="*/ 0 h 1999"/>
                <a:gd name="T42" fmla="*/ 0 w 1994"/>
                <a:gd name="T43" fmla="*/ 0 h 1999"/>
                <a:gd name="T44" fmla="*/ 0 w 1994"/>
                <a:gd name="T45" fmla="*/ 0 h 1999"/>
                <a:gd name="T46" fmla="*/ 0 w 1994"/>
                <a:gd name="T47" fmla="*/ 0 h 1999"/>
                <a:gd name="T48" fmla="*/ 0 w 1994"/>
                <a:gd name="T49" fmla="*/ 0 h 1999"/>
                <a:gd name="T50" fmla="*/ 0 w 1994"/>
                <a:gd name="T51" fmla="*/ 0 h 1999"/>
                <a:gd name="T52" fmla="*/ 0 w 1994"/>
                <a:gd name="T53" fmla="*/ 0 h 1999"/>
                <a:gd name="T54" fmla="*/ 0 w 1994"/>
                <a:gd name="T55" fmla="*/ 0 h 1999"/>
                <a:gd name="T56" fmla="*/ 0 w 1994"/>
                <a:gd name="T57" fmla="*/ 0 h 1999"/>
                <a:gd name="T58" fmla="*/ 0 w 1994"/>
                <a:gd name="T59" fmla="*/ 0 h 1999"/>
                <a:gd name="T60" fmla="*/ 0 w 1994"/>
                <a:gd name="T61" fmla="*/ 0 h 1999"/>
                <a:gd name="T62" fmla="*/ 0 w 1994"/>
                <a:gd name="T63" fmla="*/ 0 h 1999"/>
                <a:gd name="T64" fmla="*/ 0 w 1994"/>
                <a:gd name="T65" fmla="*/ 0 h 1999"/>
                <a:gd name="T66" fmla="*/ 0 w 1994"/>
                <a:gd name="T67" fmla="*/ 0 h 1999"/>
                <a:gd name="T68" fmla="*/ 0 w 1994"/>
                <a:gd name="T69" fmla="*/ 0 h 1999"/>
                <a:gd name="T70" fmla="*/ 0 w 1994"/>
                <a:gd name="T71" fmla="*/ 0 h 1999"/>
                <a:gd name="T72" fmla="*/ 0 w 1994"/>
                <a:gd name="T73" fmla="*/ 0 h 1999"/>
                <a:gd name="T74" fmla="*/ 0 w 1994"/>
                <a:gd name="T75" fmla="*/ 0 h 1999"/>
                <a:gd name="T76" fmla="*/ 0 w 1994"/>
                <a:gd name="T77" fmla="*/ 0 h 1999"/>
                <a:gd name="T78" fmla="*/ 0 w 1994"/>
                <a:gd name="T79" fmla="*/ 0 h 1999"/>
                <a:gd name="T80" fmla="*/ 0 w 1994"/>
                <a:gd name="T81" fmla="*/ 0 h 1999"/>
                <a:gd name="T82" fmla="*/ 0 w 1994"/>
                <a:gd name="T83" fmla="*/ 0 h 1999"/>
                <a:gd name="T84" fmla="*/ 0 w 1994"/>
                <a:gd name="T85" fmla="*/ 0 h 199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994" h="1999">
                  <a:moveTo>
                    <a:pt x="997" y="0"/>
                  </a:moveTo>
                  <a:lnTo>
                    <a:pt x="1048" y="1"/>
                  </a:lnTo>
                  <a:lnTo>
                    <a:pt x="1098" y="5"/>
                  </a:lnTo>
                  <a:lnTo>
                    <a:pt x="1148" y="11"/>
                  </a:lnTo>
                  <a:lnTo>
                    <a:pt x="1197" y="20"/>
                  </a:lnTo>
                  <a:lnTo>
                    <a:pt x="1245" y="31"/>
                  </a:lnTo>
                  <a:lnTo>
                    <a:pt x="1293" y="45"/>
                  </a:lnTo>
                  <a:lnTo>
                    <a:pt x="1339" y="60"/>
                  </a:lnTo>
                  <a:lnTo>
                    <a:pt x="1384" y="78"/>
                  </a:lnTo>
                  <a:lnTo>
                    <a:pt x="1428" y="98"/>
                  </a:lnTo>
                  <a:lnTo>
                    <a:pt x="1471" y="120"/>
                  </a:lnTo>
                  <a:lnTo>
                    <a:pt x="1513" y="144"/>
                  </a:lnTo>
                  <a:lnTo>
                    <a:pt x="1554" y="170"/>
                  </a:lnTo>
                  <a:lnTo>
                    <a:pt x="1593" y="198"/>
                  </a:lnTo>
                  <a:lnTo>
                    <a:pt x="1631" y="229"/>
                  </a:lnTo>
                  <a:lnTo>
                    <a:pt x="1667" y="260"/>
                  </a:lnTo>
                  <a:lnTo>
                    <a:pt x="1702" y="293"/>
                  </a:lnTo>
                  <a:lnTo>
                    <a:pt x="1735" y="328"/>
                  </a:lnTo>
                  <a:lnTo>
                    <a:pt x="1766" y="364"/>
                  </a:lnTo>
                  <a:lnTo>
                    <a:pt x="1796" y="401"/>
                  </a:lnTo>
                  <a:lnTo>
                    <a:pt x="1824" y="441"/>
                  </a:lnTo>
                  <a:lnTo>
                    <a:pt x="1850" y="482"/>
                  </a:lnTo>
                  <a:lnTo>
                    <a:pt x="1874" y="524"/>
                  </a:lnTo>
                  <a:lnTo>
                    <a:pt x="1896" y="567"/>
                  </a:lnTo>
                  <a:lnTo>
                    <a:pt x="1916" y="611"/>
                  </a:lnTo>
                  <a:lnTo>
                    <a:pt x="1934" y="656"/>
                  </a:lnTo>
                  <a:lnTo>
                    <a:pt x="1949" y="702"/>
                  </a:lnTo>
                  <a:lnTo>
                    <a:pt x="1963" y="750"/>
                  </a:lnTo>
                  <a:lnTo>
                    <a:pt x="1974" y="799"/>
                  </a:lnTo>
                  <a:lnTo>
                    <a:pt x="1983" y="848"/>
                  </a:lnTo>
                  <a:lnTo>
                    <a:pt x="1989" y="897"/>
                  </a:lnTo>
                  <a:lnTo>
                    <a:pt x="1993" y="948"/>
                  </a:lnTo>
                  <a:lnTo>
                    <a:pt x="1994" y="999"/>
                  </a:lnTo>
                  <a:lnTo>
                    <a:pt x="1993" y="1051"/>
                  </a:lnTo>
                  <a:lnTo>
                    <a:pt x="1989" y="1102"/>
                  </a:lnTo>
                  <a:lnTo>
                    <a:pt x="1983" y="1151"/>
                  </a:lnTo>
                  <a:lnTo>
                    <a:pt x="1974" y="1200"/>
                  </a:lnTo>
                  <a:lnTo>
                    <a:pt x="1963" y="1248"/>
                  </a:lnTo>
                  <a:lnTo>
                    <a:pt x="1949" y="1297"/>
                  </a:lnTo>
                  <a:lnTo>
                    <a:pt x="1934" y="1343"/>
                  </a:lnTo>
                  <a:lnTo>
                    <a:pt x="1916" y="1388"/>
                  </a:lnTo>
                  <a:lnTo>
                    <a:pt x="1896" y="1432"/>
                  </a:lnTo>
                  <a:lnTo>
                    <a:pt x="1874" y="1475"/>
                  </a:lnTo>
                  <a:lnTo>
                    <a:pt x="1850" y="1517"/>
                  </a:lnTo>
                  <a:lnTo>
                    <a:pt x="1824" y="1557"/>
                  </a:lnTo>
                  <a:lnTo>
                    <a:pt x="1796" y="1597"/>
                  </a:lnTo>
                  <a:lnTo>
                    <a:pt x="1766" y="1635"/>
                  </a:lnTo>
                  <a:lnTo>
                    <a:pt x="1735" y="1671"/>
                  </a:lnTo>
                  <a:lnTo>
                    <a:pt x="1702" y="1706"/>
                  </a:lnTo>
                  <a:lnTo>
                    <a:pt x="1667" y="1739"/>
                  </a:lnTo>
                  <a:lnTo>
                    <a:pt x="1631" y="1770"/>
                  </a:lnTo>
                  <a:lnTo>
                    <a:pt x="1593" y="1800"/>
                  </a:lnTo>
                  <a:lnTo>
                    <a:pt x="1554" y="1829"/>
                  </a:lnTo>
                  <a:lnTo>
                    <a:pt x="1513" y="1855"/>
                  </a:lnTo>
                  <a:lnTo>
                    <a:pt x="1471" y="1879"/>
                  </a:lnTo>
                  <a:lnTo>
                    <a:pt x="1428" y="1901"/>
                  </a:lnTo>
                  <a:lnTo>
                    <a:pt x="1384" y="1921"/>
                  </a:lnTo>
                  <a:lnTo>
                    <a:pt x="1339" y="1939"/>
                  </a:lnTo>
                  <a:lnTo>
                    <a:pt x="1293" y="1954"/>
                  </a:lnTo>
                  <a:lnTo>
                    <a:pt x="1245" y="1968"/>
                  </a:lnTo>
                  <a:lnTo>
                    <a:pt x="1197" y="1979"/>
                  </a:lnTo>
                  <a:lnTo>
                    <a:pt x="1148" y="1988"/>
                  </a:lnTo>
                  <a:lnTo>
                    <a:pt x="1098" y="1994"/>
                  </a:lnTo>
                  <a:lnTo>
                    <a:pt x="1048" y="1998"/>
                  </a:lnTo>
                  <a:lnTo>
                    <a:pt x="997" y="1999"/>
                  </a:lnTo>
                  <a:lnTo>
                    <a:pt x="946" y="1998"/>
                  </a:lnTo>
                  <a:lnTo>
                    <a:pt x="895" y="1994"/>
                  </a:lnTo>
                  <a:lnTo>
                    <a:pt x="846" y="1988"/>
                  </a:lnTo>
                  <a:lnTo>
                    <a:pt x="797" y="1979"/>
                  </a:lnTo>
                  <a:lnTo>
                    <a:pt x="748" y="1968"/>
                  </a:lnTo>
                  <a:lnTo>
                    <a:pt x="700" y="1954"/>
                  </a:lnTo>
                  <a:lnTo>
                    <a:pt x="654" y="1939"/>
                  </a:lnTo>
                  <a:lnTo>
                    <a:pt x="609" y="1921"/>
                  </a:lnTo>
                  <a:lnTo>
                    <a:pt x="565" y="1901"/>
                  </a:lnTo>
                  <a:lnTo>
                    <a:pt x="522" y="1879"/>
                  </a:lnTo>
                  <a:lnTo>
                    <a:pt x="480" y="1855"/>
                  </a:lnTo>
                  <a:lnTo>
                    <a:pt x="439" y="1829"/>
                  </a:lnTo>
                  <a:lnTo>
                    <a:pt x="400" y="1800"/>
                  </a:lnTo>
                  <a:lnTo>
                    <a:pt x="363" y="1770"/>
                  </a:lnTo>
                  <a:lnTo>
                    <a:pt x="327" y="1739"/>
                  </a:lnTo>
                  <a:lnTo>
                    <a:pt x="292" y="1706"/>
                  </a:lnTo>
                  <a:lnTo>
                    <a:pt x="259" y="1671"/>
                  </a:lnTo>
                  <a:lnTo>
                    <a:pt x="228" y="1635"/>
                  </a:lnTo>
                  <a:lnTo>
                    <a:pt x="198" y="1597"/>
                  </a:lnTo>
                  <a:lnTo>
                    <a:pt x="170" y="1557"/>
                  </a:lnTo>
                  <a:lnTo>
                    <a:pt x="144" y="1517"/>
                  </a:lnTo>
                  <a:lnTo>
                    <a:pt x="120" y="1475"/>
                  </a:lnTo>
                  <a:lnTo>
                    <a:pt x="98" y="1432"/>
                  </a:lnTo>
                  <a:lnTo>
                    <a:pt x="78" y="1388"/>
                  </a:lnTo>
                  <a:lnTo>
                    <a:pt x="60" y="1343"/>
                  </a:lnTo>
                  <a:lnTo>
                    <a:pt x="45" y="1297"/>
                  </a:lnTo>
                  <a:lnTo>
                    <a:pt x="31" y="1248"/>
                  </a:lnTo>
                  <a:lnTo>
                    <a:pt x="20" y="1200"/>
                  </a:lnTo>
                  <a:lnTo>
                    <a:pt x="11" y="1151"/>
                  </a:lnTo>
                  <a:lnTo>
                    <a:pt x="5" y="1102"/>
                  </a:lnTo>
                  <a:lnTo>
                    <a:pt x="1" y="1051"/>
                  </a:lnTo>
                  <a:lnTo>
                    <a:pt x="0" y="999"/>
                  </a:lnTo>
                  <a:lnTo>
                    <a:pt x="1" y="948"/>
                  </a:lnTo>
                  <a:lnTo>
                    <a:pt x="5" y="897"/>
                  </a:lnTo>
                  <a:lnTo>
                    <a:pt x="11" y="848"/>
                  </a:lnTo>
                  <a:lnTo>
                    <a:pt x="20" y="799"/>
                  </a:lnTo>
                  <a:lnTo>
                    <a:pt x="31" y="750"/>
                  </a:lnTo>
                  <a:lnTo>
                    <a:pt x="45" y="702"/>
                  </a:lnTo>
                  <a:lnTo>
                    <a:pt x="60" y="656"/>
                  </a:lnTo>
                  <a:lnTo>
                    <a:pt x="78" y="611"/>
                  </a:lnTo>
                  <a:lnTo>
                    <a:pt x="98" y="567"/>
                  </a:lnTo>
                  <a:lnTo>
                    <a:pt x="120" y="524"/>
                  </a:lnTo>
                  <a:lnTo>
                    <a:pt x="144" y="482"/>
                  </a:lnTo>
                  <a:lnTo>
                    <a:pt x="170" y="441"/>
                  </a:lnTo>
                  <a:lnTo>
                    <a:pt x="198" y="401"/>
                  </a:lnTo>
                  <a:lnTo>
                    <a:pt x="228" y="364"/>
                  </a:lnTo>
                  <a:lnTo>
                    <a:pt x="259" y="328"/>
                  </a:lnTo>
                  <a:lnTo>
                    <a:pt x="292" y="293"/>
                  </a:lnTo>
                  <a:lnTo>
                    <a:pt x="327" y="260"/>
                  </a:lnTo>
                  <a:lnTo>
                    <a:pt x="363" y="229"/>
                  </a:lnTo>
                  <a:lnTo>
                    <a:pt x="400" y="198"/>
                  </a:lnTo>
                  <a:lnTo>
                    <a:pt x="439" y="170"/>
                  </a:lnTo>
                  <a:lnTo>
                    <a:pt x="480" y="144"/>
                  </a:lnTo>
                  <a:lnTo>
                    <a:pt x="522" y="120"/>
                  </a:lnTo>
                  <a:lnTo>
                    <a:pt x="565" y="98"/>
                  </a:lnTo>
                  <a:lnTo>
                    <a:pt x="609" y="78"/>
                  </a:lnTo>
                  <a:lnTo>
                    <a:pt x="654" y="60"/>
                  </a:lnTo>
                  <a:lnTo>
                    <a:pt x="700" y="45"/>
                  </a:lnTo>
                  <a:lnTo>
                    <a:pt x="748" y="31"/>
                  </a:lnTo>
                  <a:lnTo>
                    <a:pt x="797" y="20"/>
                  </a:lnTo>
                  <a:lnTo>
                    <a:pt x="846" y="11"/>
                  </a:lnTo>
                  <a:lnTo>
                    <a:pt x="895" y="5"/>
                  </a:lnTo>
                  <a:lnTo>
                    <a:pt x="946" y="1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" name="Freeform 73"/>
            <p:cNvSpPr>
              <a:spLocks/>
            </p:cNvSpPr>
            <p:nvPr userDrawn="1"/>
          </p:nvSpPr>
          <p:spPr bwMode="gray">
            <a:xfrm>
              <a:off x="4512" y="222"/>
              <a:ext cx="182" cy="109"/>
            </a:xfrm>
            <a:custGeom>
              <a:avLst/>
              <a:gdLst>
                <a:gd name="T0" fmla="*/ 0 w 8197"/>
                <a:gd name="T1" fmla="*/ 0 h 4924"/>
                <a:gd name="T2" fmla="*/ 0 w 8197"/>
                <a:gd name="T3" fmla="*/ 0 h 4924"/>
                <a:gd name="T4" fmla="*/ 0 w 8197"/>
                <a:gd name="T5" fmla="*/ 0 h 4924"/>
                <a:gd name="T6" fmla="*/ 0 w 8197"/>
                <a:gd name="T7" fmla="*/ 0 h 4924"/>
                <a:gd name="T8" fmla="*/ 0 w 8197"/>
                <a:gd name="T9" fmla="*/ 0 h 4924"/>
                <a:gd name="T10" fmla="*/ 0 w 8197"/>
                <a:gd name="T11" fmla="*/ 0 h 4924"/>
                <a:gd name="T12" fmla="*/ 0 w 8197"/>
                <a:gd name="T13" fmla="*/ 0 h 4924"/>
                <a:gd name="T14" fmla="*/ 0 w 8197"/>
                <a:gd name="T15" fmla="*/ 0 h 4924"/>
                <a:gd name="T16" fmla="*/ 0 w 8197"/>
                <a:gd name="T17" fmla="*/ 0 h 4924"/>
                <a:gd name="T18" fmla="*/ 0 w 8197"/>
                <a:gd name="T19" fmla="*/ 0 h 4924"/>
                <a:gd name="T20" fmla="*/ 0 w 8197"/>
                <a:gd name="T21" fmla="*/ 0 h 4924"/>
                <a:gd name="T22" fmla="*/ 0 w 8197"/>
                <a:gd name="T23" fmla="*/ 0 h 4924"/>
                <a:gd name="T24" fmla="*/ 0 w 8197"/>
                <a:gd name="T25" fmla="*/ 0 h 4924"/>
                <a:gd name="T26" fmla="*/ 0 w 8197"/>
                <a:gd name="T27" fmla="*/ 0 h 4924"/>
                <a:gd name="T28" fmla="*/ 0 w 8197"/>
                <a:gd name="T29" fmla="*/ 0 h 4924"/>
                <a:gd name="T30" fmla="*/ 0 w 8197"/>
                <a:gd name="T31" fmla="*/ 0 h 4924"/>
                <a:gd name="T32" fmla="*/ 0 w 8197"/>
                <a:gd name="T33" fmla="*/ 0 h 4924"/>
                <a:gd name="T34" fmla="*/ 0 w 8197"/>
                <a:gd name="T35" fmla="*/ 0 h 4924"/>
                <a:gd name="T36" fmla="*/ 0 w 8197"/>
                <a:gd name="T37" fmla="*/ 0 h 4924"/>
                <a:gd name="T38" fmla="*/ 0 w 8197"/>
                <a:gd name="T39" fmla="*/ 0 h 4924"/>
                <a:gd name="T40" fmla="*/ 0 w 8197"/>
                <a:gd name="T41" fmla="*/ 0 h 4924"/>
                <a:gd name="T42" fmla="*/ 0 w 8197"/>
                <a:gd name="T43" fmla="*/ 0 h 4924"/>
                <a:gd name="T44" fmla="*/ 0 w 8197"/>
                <a:gd name="T45" fmla="*/ 0 h 4924"/>
                <a:gd name="T46" fmla="*/ 0 w 8197"/>
                <a:gd name="T47" fmla="*/ 0 h 4924"/>
                <a:gd name="T48" fmla="*/ 0 w 8197"/>
                <a:gd name="T49" fmla="*/ 0 h 4924"/>
                <a:gd name="T50" fmla="*/ 0 w 8197"/>
                <a:gd name="T51" fmla="*/ 0 h 4924"/>
                <a:gd name="T52" fmla="*/ 0 w 8197"/>
                <a:gd name="T53" fmla="*/ 0 h 4924"/>
                <a:gd name="T54" fmla="*/ 0 w 8197"/>
                <a:gd name="T55" fmla="*/ 0 h 4924"/>
                <a:gd name="T56" fmla="*/ 0 w 8197"/>
                <a:gd name="T57" fmla="*/ 0 h 4924"/>
                <a:gd name="T58" fmla="*/ 0 w 8197"/>
                <a:gd name="T59" fmla="*/ 0 h 4924"/>
                <a:gd name="T60" fmla="*/ 0 w 8197"/>
                <a:gd name="T61" fmla="*/ 0 h 4924"/>
                <a:gd name="T62" fmla="*/ 0 w 8197"/>
                <a:gd name="T63" fmla="*/ 0 h 4924"/>
                <a:gd name="T64" fmla="*/ 0 w 8197"/>
                <a:gd name="T65" fmla="*/ 0 h 4924"/>
                <a:gd name="T66" fmla="*/ 0 w 8197"/>
                <a:gd name="T67" fmla="*/ 0 h 4924"/>
                <a:gd name="T68" fmla="*/ 0 w 8197"/>
                <a:gd name="T69" fmla="*/ 0 h 4924"/>
                <a:gd name="T70" fmla="*/ 0 w 8197"/>
                <a:gd name="T71" fmla="*/ 0 h 4924"/>
                <a:gd name="T72" fmla="*/ 0 w 8197"/>
                <a:gd name="T73" fmla="*/ 0 h 4924"/>
                <a:gd name="T74" fmla="*/ 0 w 8197"/>
                <a:gd name="T75" fmla="*/ 0 h 4924"/>
                <a:gd name="T76" fmla="*/ 0 w 8197"/>
                <a:gd name="T77" fmla="*/ 0 h 4924"/>
                <a:gd name="T78" fmla="*/ 0 w 8197"/>
                <a:gd name="T79" fmla="*/ 0 h 4924"/>
                <a:gd name="T80" fmla="*/ 0 w 8197"/>
                <a:gd name="T81" fmla="*/ 0 h 4924"/>
                <a:gd name="T82" fmla="*/ 0 w 8197"/>
                <a:gd name="T83" fmla="*/ 0 h 4924"/>
                <a:gd name="T84" fmla="*/ 0 w 8197"/>
                <a:gd name="T85" fmla="*/ 0 h 4924"/>
                <a:gd name="T86" fmla="*/ 0 w 8197"/>
                <a:gd name="T87" fmla="*/ 0 h 4924"/>
                <a:gd name="T88" fmla="*/ 0 w 8197"/>
                <a:gd name="T89" fmla="*/ 0 h 4924"/>
                <a:gd name="T90" fmla="*/ 0 w 8197"/>
                <a:gd name="T91" fmla="*/ 0 h 4924"/>
                <a:gd name="T92" fmla="*/ 0 w 8197"/>
                <a:gd name="T93" fmla="*/ 0 h 4924"/>
                <a:gd name="T94" fmla="*/ 0 w 8197"/>
                <a:gd name="T95" fmla="*/ 0 h 4924"/>
                <a:gd name="T96" fmla="*/ 0 w 8197"/>
                <a:gd name="T97" fmla="*/ 0 h 4924"/>
                <a:gd name="T98" fmla="*/ 0 w 8197"/>
                <a:gd name="T99" fmla="*/ 0 h 4924"/>
                <a:gd name="T100" fmla="*/ 0 w 8197"/>
                <a:gd name="T101" fmla="*/ 0 h 4924"/>
                <a:gd name="T102" fmla="*/ 0 w 8197"/>
                <a:gd name="T103" fmla="*/ 0 h 4924"/>
                <a:gd name="T104" fmla="*/ 0 w 8197"/>
                <a:gd name="T105" fmla="*/ 0 h 492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8197" h="4924">
                  <a:moveTo>
                    <a:pt x="8197" y="1707"/>
                  </a:moveTo>
                  <a:lnTo>
                    <a:pt x="7939" y="1654"/>
                  </a:lnTo>
                  <a:lnTo>
                    <a:pt x="7678" y="1608"/>
                  </a:lnTo>
                  <a:lnTo>
                    <a:pt x="7411" y="1571"/>
                  </a:lnTo>
                  <a:lnTo>
                    <a:pt x="7141" y="1542"/>
                  </a:lnTo>
                  <a:lnTo>
                    <a:pt x="6869" y="1521"/>
                  </a:lnTo>
                  <a:lnTo>
                    <a:pt x="6594" y="1509"/>
                  </a:lnTo>
                  <a:lnTo>
                    <a:pt x="6318" y="1506"/>
                  </a:lnTo>
                  <a:lnTo>
                    <a:pt x="6042" y="1512"/>
                  </a:lnTo>
                  <a:lnTo>
                    <a:pt x="5764" y="1527"/>
                  </a:lnTo>
                  <a:lnTo>
                    <a:pt x="5487" y="1552"/>
                  </a:lnTo>
                  <a:lnTo>
                    <a:pt x="5211" y="1587"/>
                  </a:lnTo>
                  <a:lnTo>
                    <a:pt x="4936" y="1631"/>
                  </a:lnTo>
                  <a:lnTo>
                    <a:pt x="4663" y="1686"/>
                  </a:lnTo>
                  <a:lnTo>
                    <a:pt x="4393" y="1750"/>
                  </a:lnTo>
                  <a:lnTo>
                    <a:pt x="4127" y="1827"/>
                  </a:lnTo>
                  <a:lnTo>
                    <a:pt x="3864" y="1913"/>
                  </a:lnTo>
                  <a:lnTo>
                    <a:pt x="3607" y="2010"/>
                  </a:lnTo>
                  <a:lnTo>
                    <a:pt x="3353" y="2119"/>
                  </a:lnTo>
                  <a:lnTo>
                    <a:pt x="3106" y="2238"/>
                  </a:lnTo>
                  <a:lnTo>
                    <a:pt x="2866" y="2370"/>
                  </a:lnTo>
                  <a:lnTo>
                    <a:pt x="2631" y="2513"/>
                  </a:lnTo>
                  <a:lnTo>
                    <a:pt x="2405" y="2668"/>
                  </a:lnTo>
                  <a:lnTo>
                    <a:pt x="2187" y="2835"/>
                  </a:lnTo>
                  <a:lnTo>
                    <a:pt x="1977" y="3015"/>
                  </a:lnTo>
                  <a:lnTo>
                    <a:pt x="1778" y="3208"/>
                  </a:lnTo>
                  <a:lnTo>
                    <a:pt x="1588" y="3414"/>
                  </a:lnTo>
                  <a:lnTo>
                    <a:pt x="1409" y="3631"/>
                  </a:lnTo>
                  <a:lnTo>
                    <a:pt x="1242" y="3862"/>
                  </a:lnTo>
                  <a:lnTo>
                    <a:pt x="1085" y="4107"/>
                  </a:lnTo>
                  <a:lnTo>
                    <a:pt x="941" y="4366"/>
                  </a:lnTo>
                  <a:lnTo>
                    <a:pt x="811" y="4638"/>
                  </a:lnTo>
                  <a:lnTo>
                    <a:pt x="694" y="4924"/>
                  </a:lnTo>
                  <a:lnTo>
                    <a:pt x="694" y="4780"/>
                  </a:lnTo>
                  <a:lnTo>
                    <a:pt x="699" y="4632"/>
                  </a:lnTo>
                  <a:lnTo>
                    <a:pt x="711" y="4484"/>
                  </a:lnTo>
                  <a:lnTo>
                    <a:pt x="728" y="4333"/>
                  </a:lnTo>
                  <a:lnTo>
                    <a:pt x="751" y="4181"/>
                  </a:lnTo>
                  <a:lnTo>
                    <a:pt x="780" y="4030"/>
                  </a:lnTo>
                  <a:lnTo>
                    <a:pt x="815" y="3878"/>
                  </a:lnTo>
                  <a:lnTo>
                    <a:pt x="856" y="3726"/>
                  </a:lnTo>
                  <a:lnTo>
                    <a:pt x="902" y="3574"/>
                  </a:lnTo>
                  <a:lnTo>
                    <a:pt x="954" y="3424"/>
                  </a:lnTo>
                  <a:lnTo>
                    <a:pt x="1011" y="3274"/>
                  </a:lnTo>
                  <a:lnTo>
                    <a:pt x="1074" y="3126"/>
                  </a:lnTo>
                  <a:lnTo>
                    <a:pt x="1143" y="2980"/>
                  </a:lnTo>
                  <a:lnTo>
                    <a:pt x="1218" y="2835"/>
                  </a:lnTo>
                  <a:lnTo>
                    <a:pt x="1298" y="2694"/>
                  </a:lnTo>
                  <a:lnTo>
                    <a:pt x="1383" y="2555"/>
                  </a:lnTo>
                  <a:lnTo>
                    <a:pt x="1474" y="2420"/>
                  </a:lnTo>
                  <a:lnTo>
                    <a:pt x="1570" y="2288"/>
                  </a:lnTo>
                  <a:lnTo>
                    <a:pt x="1672" y="2160"/>
                  </a:lnTo>
                  <a:lnTo>
                    <a:pt x="1779" y="2036"/>
                  </a:lnTo>
                  <a:lnTo>
                    <a:pt x="1891" y="1917"/>
                  </a:lnTo>
                  <a:lnTo>
                    <a:pt x="2009" y="1804"/>
                  </a:lnTo>
                  <a:lnTo>
                    <a:pt x="2132" y="1694"/>
                  </a:lnTo>
                  <a:lnTo>
                    <a:pt x="2260" y="1591"/>
                  </a:lnTo>
                  <a:lnTo>
                    <a:pt x="2393" y="1494"/>
                  </a:lnTo>
                  <a:lnTo>
                    <a:pt x="2532" y="1403"/>
                  </a:lnTo>
                  <a:lnTo>
                    <a:pt x="2675" y="1319"/>
                  </a:lnTo>
                  <a:lnTo>
                    <a:pt x="2825" y="1243"/>
                  </a:lnTo>
                  <a:lnTo>
                    <a:pt x="2978" y="1172"/>
                  </a:lnTo>
                  <a:lnTo>
                    <a:pt x="3137" y="1111"/>
                  </a:lnTo>
                  <a:lnTo>
                    <a:pt x="3301" y="1057"/>
                  </a:lnTo>
                  <a:lnTo>
                    <a:pt x="3469" y="1012"/>
                  </a:lnTo>
                  <a:lnTo>
                    <a:pt x="3436" y="976"/>
                  </a:lnTo>
                  <a:lnTo>
                    <a:pt x="3393" y="939"/>
                  </a:lnTo>
                  <a:lnTo>
                    <a:pt x="3342" y="903"/>
                  </a:lnTo>
                  <a:lnTo>
                    <a:pt x="3283" y="867"/>
                  </a:lnTo>
                  <a:lnTo>
                    <a:pt x="3216" y="832"/>
                  </a:lnTo>
                  <a:lnTo>
                    <a:pt x="3141" y="797"/>
                  </a:lnTo>
                  <a:lnTo>
                    <a:pt x="3059" y="763"/>
                  </a:lnTo>
                  <a:lnTo>
                    <a:pt x="2971" y="730"/>
                  </a:lnTo>
                  <a:lnTo>
                    <a:pt x="2877" y="698"/>
                  </a:lnTo>
                  <a:lnTo>
                    <a:pt x="2776" y="666"/>
                  </a:lnTo>
                  <a:lnTo>
                    <a:pt x="2671" y="637"/>
                  </a:lnTo>
                  <a:lnTo>
                    <a:pt x="2561" y="609"/>
                  </a:lnTo>
                  <a:lnTo>
                    <a:pt x="2446" y="582"/>
                  </a:lnTo>
                  <a:lnTo>
                    <a:pt x="2328" y="558"/>
                  </a:lnTo>
                  <a:lnTo>
                    <a:pt x="2206" y="535"/>
                  </a:lnTo>
                  <a:lnTo>
                    <a:pt x="2081" y="515"/>
                  </a:lnTo>
                  <a:lnTo>
                    <a:pt x="1952" y="497"/>
                  </a:lnTo>
                  <a:lnTo>
                    <a:pt x="1822" y="482"/>
                  </a:lnTo>
                  <a:lnTo>
                    <a:pt x="1690" y="469"/>
                  </a:lnTo>
                  <a:lnTo>
                    <a:pt x="1556" y="459"/>
                  </a:lnTo>
                  <a:lnTo>
                    <a:pt x="1422" y="453"/>
                  </a:lnTo>
                  <a:lnTo>
                    <a:pt x="1287" y="449"/>
                  </a:lnTo>
                  <a:lnTo>
                    <a:pt x="1151" y="448"/>
                  </a:lnTo>
                  <a:lnTo>
                    <a:pt x="1017" y="451"/>
                  </a:lnTo>
                  <a:lnTo>
                    <a:pt x="883" y="458"/>
                  </a:lnTo>
                  <a:lnTo>
                    <a:pt x="750" y="469"/>
                  </a:lnTo>
                  <a:lnTo>
                    <a:pt x="618" y="483"/>
                  </a:lnTo>
                  <a:lnTo>
                    <a:pt x="489" y="502"/>
                  </a:lnTo>
                  <a:lnTo>
                    <a:pt x="361" y="524"/>
                  </a:lnTo>
                  <a:lnTo>
                    <a:pt x="238" y="552"/>
                  </a:lnTo>
                  <a:lnTo>
                    <a:pt x="117" y="584"/>
                  </a:lnTo>
                  <a:lnTo>
                    <a:pt x="0" y="620"/>
                  </a:lnTo>
                  <a:lnTo>
                    <a:pt x="158" y="544"/>
                  </a:lnTo>
                  <a:lnTo>
                    <a:pt x="318" y="473"/>
                  </a:lnTo>
                  <a:lnTo>
                    <a:pt x="480" y="406"/>
                  </a:lnTo>
                  <a:lnTo>
                    <a:pt x="642" y="345"/>
                  </a:lnTo>
                  <a:lnTo>
                    <a:pt x="805" y="288"/>
                  </a:lnTo>
                  <a:lnTo>
                    <a:pt x="969" y="237"/>
                  </a:lnTo>
                  <a:lnTo>
                    <a:pt x="1133" y="191"/>
                  </a:lnTo>
                  <a:lnTo>
                    <a:pt x="1299" y="150"/>
                  </a:lnTo>
                  <a:lnTo>
                    <a:pt x="1463" y="113"/>
                  </a:lnTo>
                  <a:lnTo>
                    <a:pt x="1627" y="82"/>
                  </a:lnTo>
                  <a:lnTo>
                    <a:pt x="1790" y="56"/>
                  </a:lnTo>
                  <a:lnTo>
                    <a:pt x="1952" y="35"/>
                  </a:lnTo>
                  <a:lnTo>
                    <a:pt x="2113" y="19"/>
                  </a:lnTo>
                  <a:lnTo>
                    <a:pt x="2273" y="7"/>
                  </a:lnTo>
                  <a:lnTo>
                    <a:pt x="2431" y="1"/>
                  </a:lnTo>
                  <a:lnTo>
                    <a:pt x="2586" y="0"/>
                  </a:lnTo>
                  <a:lnTo>
                    <a:pt x="2740" y="4"/>
                  </a:lnTo>
                  <a:lnTo>
                    <a:pt x="2892" y="13"/>
                  </a:lnTo>
                  <a:lnTo>
                    <a:pt x="3040" y="27"/>
                  </a:lnTo>
                  <a:lnTo>
                    <a:pt x="3185" y="46"/>
                  </a:lnTo>
                  <a:lnTo>
                    <a:pt x="3327" y="70"/>
                  </a:lnTo>
                  <a:lnTo>
                    <a:pt x="3465" y="99"/>
                  </a:lnTo>
                  <a:lnTo>
                    <a:pt x="3600" y="132"/>
                  </a:lnTo>
                  <a:lnTo>
                    <a:pt x="3731" y="172"/>
                  </a:lnTo>
                  <a:lnTo>
                    <a:pt x="3857" y="216"/>
                  </a:lnTo>
                  <a:lnTo>
                    <a:pt x="3979" y="265"/>
                  </a:lnTo>
                  <a:lnTo>
                    <a:pt x="4095" y="319"/>
                  </a:lnTo>
                  <a:lnTo>
                    <a:pt x="4207" y="377"/>
                  </a:lnTo>
                  <a:lnTo>
                    <a:pt x="4313" y="442"/>
                  </a:lnTo>
                  <a:lnTo>
                    <a:pt x="4415" y="511"/>
                  </a:lnTo>
                  <a:lnTo>
                    <a:pt x="4509" y="585"/>
                  </a:lnTo>
                  <a:lnTo>
                    <a:pt x="4598" y="663"/>
                  </a:lnTo>
                  <a:lnTo>
                    <a:pt x="4716" y="664"/>
                  </a:lnTo>
                  <a:lnTo>
                    <a:pt x="4836" y="665"/>
                  </a:lnTo>
                  <a:lnTo>
                    <a:pt x="4958" y="667"/>
                  </a:lnTo>
                  <a:lnTo>
                    <a:pt x="5081" y="671"/>
                  </a:lnTo>
                  <a:lnTo>
                    <a:pt x="5204" y="675"/>
                  </a:lnTo>
                  <a:lnTo>
                    <a:pt x="5330" y="681"/>
                  </a:lnTo>
                  <a:lnTo>
                    <a:pt x="5455" y="690"/>
                  </a:lnTo>
                  <a:lnTo>
                    <a:pt x="5581" y="699"/>
                  </a:lnTo>
                  <a:lnTo>
                    <a:pt x="5706" y="710"/>
                  </a:lnTo>
                  <a:lnTo>
                    <a:pt x="5832" y="722"/>
                  </a:lnTo>
                  <a:lnTo>
                    <a:pt x="5957" y="737"/>
                  </a:lnTo>
                  <a:lnTo>
                    <a:pt x="6084" y="754"/>
                  </a:lnTo>
                  <a:lnTo>
                    <a:pt x="6208" y="772"/>
                  </a:lnTo>
                  <a:lnTo>
                    <a:pt x="6332" y="794"/>
                  </a:lnTo>
                  <a:lnTo>
                    <a:pt x="6454" y="817"/>
                  </a:lnTo>
                  <a:lnTo>
                    <a:pt x="6576" y="843"/>
                  </a:lnTo>
                  <a:lnTo>
                    <a:pt x="6696" y="872"/>
                  </a:lnTo>
                  <a:lnTo>
                    <a:pt x="6815" y="903"/>
                  </a:lnTo>
                  <a:lnTo>
                    <a:pt x="6932" y="938"/>
                  </a:lnTo>
                  <a:lnTo>
                    <a:pt x="7047" y="976"/>
                  </a:lnTo>
                  <a:lnTo>
                    <a:pt x="7159" y="1017"/>
                  </a:lnTo>
                  <a:lnTo>
                    <a:pt x="7269" y="1061"/>
                  </a:lnTo>
                  <a:lnTo>
                    <a:pt x="7377" y="1108"/>
                  </a:lnTo>
                  <a:lnTo>
                    <a:pt x="7482" y="1159"/>
                  </a:lnTo>
                  <a:lnTo>
                    <a:pt x="7584" y="1213"/>
                  </a:lnTo>
                  <a:lnTo>
                    <a:pt x="7683" y="1272"/>
                  </a:lnTo>
                  <a:lnTo>
                    <a:pt x="7778" y="1334"/>
                  </a:lnTo>
                  <a:lnTo>
                    <a:pt x="7870" y="1400"/>
                  </a:lnTo>
                  <a:lnTo>
                    <a:pt x="7958" y="1470"/>
                  </a:lnTo>
                  <a:lnTo>
                    <a:pt x="8042" y="1545"/>
                  </a:lnTo>
                  <a:lnTo>
                    <a:pt x="8121" y="1624"/>
                  </a:lnTo>
                  <a:lnTo>
                    <a:pt x="8197" y="170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Freeform 74"/>
            <p:cNvSpPr>
              <a:spLocks/>
            </p:cNvSpPr>
            <p:nvPr userDrawn="1"/>
          </p:nvSpPr>
          <p:spPr bwMode="gray">
            <a:xfrm>
              <a:off x="4770" y="163"/>
              <a:ext cx="21" cy="20"/>
            </a:xfrm>
            <a:custGeom>
              <a:avLst/>
              <a:gdLst>
                <a:gd name="T0" fmla="*/ 0 w 911"/>
                <a:gd name="T1" fmla="*/ 0 h 914"/>
                <a:gd name="T2" fmla="*/ 0 w 911"/>
                <a:gd name="T3" fmla="*/ 0 h 914"/>
                <a:gd name="T4" fmla="*/ 0 w 911"/>
                <a:gd name="T5" fmla="*/ 0 h 914"/>
                <a:gd name="T6" fmla="*/ 0 w 911"/>
                <a:gd name="T7" fmla="*/ 0 h 914"/>
                <a:gd name="T8" fmla="*/ 0 w 911"/>
                <a:gd name="T9" fmla="*/ 0 h 914"/>
                <a:gd name="T10" fmla="*/ 0 w 911"/>
                <a:gd name="T11" fmla="*/ 0 h 914"/>
                <a:gd name="T12" fmla="*/ 0 w 911"/>
                <a:gd name="T13" fmla="*/ 0 h 914"/>
                <a:gd name="T14" fmla="*/ 0 w 911"/>
                <a:gd name="T15" fmla="*/ 0 h 914"/>
                <a:gd name="T16" fmla="*/ 0 w 911"/>
                <a:gd name="T17" fmla="*/ 0 h 914"/>
                <a:gd name="T18" fmla="*/ 0 w 911"/>
                <a:gd name="T19" fmla="*/ 0 h 914"/>
                <a:gd name="T20" fmla="*/ 0 w 911"/>
                <a:gd name="T21" fmla="*/ 0 h 914"/>
                <a:gd name="T22" fmla="*/ 0 w 911"/>
                <a:gd name="T23" fmla="*/ 0 h 914"/>
                <a:gd name="T24" fmla="*/ 0 w 911"/>
                <a:gd name="T25" fmla="*/ 0 h 914"/>
                <a:gd name="T26" fmla="*/ 0 w 911"/>
                <a:gd name="T27" fmla="*/ 0 h 914"/>
                <a:gd name="T28" fmla="*/ 0 w 911"/>
                <a:gd name="T29" fmla="*/ 0 h 914"/>
                <a:gd name="T30" fmla="*/ 0 w 911"/>
                <a:gd name="T31" fmla="*/ 0 h 914"/>
                <a:gd name="T32" fmla="*/ 0 w 911"/>
                <a:gd name="T33" fmla="*/ 0 h 914"/>
                <a:gd name="T34" fmla="*/ 0 w 911"/>
                <a:gd name="T35" fmla="*/ 0 h 914"/>
                <a:gd name="T36" fmla="*/ 0 w 911"/>
                <a:gd name="T37" fmla="*/ 0 h 914"/>
                <a:gd name="T38" fmla="*/ 0 w 911"/>
                <a:gd name="T39" fmla="*/ 0 h 914"/>
                <a:gd name="T40" fmla="*/ 0 w 911"/>
                <a:gd name="T41" fmla="*/ 0 h 914"/>
                <a:gd name="T42" fmla="*/ 0 w 911"/>
                <a:gd name="T43" fmla="*/ 0 h 914"/>
                <a:gd name="T44" fmla="*/ 0 w 911"/>
                <a:gd name="T45" fmla="*/ 0 h 914"/>
                <a:gd name="T46" fmla="*/ 0 w 911"/>
                <a:gd name="T47" fmla="*/ 0 h 914"/>
                <a:gd name="T48" fmla="*/ 0 w 911"/>
                <a:gd name="T49" fmla="*/ 0 h 914"/>
                <a:gd name="T50" fmla="*/ 0 w 911"/>
                <a:gd name="T51" fmla="*/ 0 h 914"/>
                <a:gd name="T52" fmla="*/ 0 w 911"/>
                <a:gd name="T53" fmla="*/ 0 h 914"/>
                <a:gd name="T54" fmla="*/ 0 w 911"/>
                <a:gd name="T55" fmla="*/ 0 h 914"/>
                <a:gd name="T56" fmla="*/ 0 w 911"/>
                <a:gd name="T57" fmla="*/ 0 h 914"/>
                <a:gd name="T58" fmla="*/ 0 w 911"/>
                <a:gd name="T59" fmla="*/ 0 h 914"/>
                <a:gd name="T60" fmla="*/ 0 w 911"/>
                <a:gd name="T61" fmla="*/ 0 h 914"/>
                <a:gd name="T62" fmla="*/ 0 w 911"/>
                <a:gd name="T63" fmla="*/ 0 h 914"/>
                <a:gd name="T64" fmla="*/ 0 w 911"/>
                <a:gd name="T65" fmla="*/ 0 h 914"/>
                <a:gd name="T66" fmla="*/ 0 w 911"/>
                <a:gd name="T67" fmla="*/ 0 h 914"/>
                <a:gd name="T68" fmla="*/ 0 w 911"/>
                <a:gd name="T69" fmla="*/ 0 h 914"/>
                <a:gd name="T70" fmla="*/ 0 w 911"/>
                <a:gd name="T71" fmla="*/ 0 h 914"/>
                <a:gd name="T72" fmla="*/ 0 w 911"/>
                <a:gd name="T73" fmla="*/ 0 h 914"/>
                <a:gd name="T74" fmla="*/ 0 w 911"/>
                <a:gd name="T75" fmla="*/ 0 h 914"/>
                <a:gd name="T76" fmla="*/ 0 w 911"/>
                <a:gd name="T77" fmla="*/ 0 h 914"/>
                <a:gd name="T78" fmla="*/ 0 w 911"/>
                <a:gd name="T79" fmla="*/ 0 h 914"/>
                <a:gd name="T80" fmla="*/ 0 w 911"/>
                <a:gd name="T81" fmla="*/ 0 h 914"/>
                <a:gd name="T82" fmla="*/ 0 w 911"/>
                <a:gd name="T83" fmla="*/ 0 h 914"/>
                <a:gd name="T84" fmla="*/ 0 w 911"/>
                <a:gd name="T85" fmla="*/ 0 h 91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911" h="914">
                  <a:moveTo>
                    <a:pt x="455" y="0"/>
                  </a:moveTo>
                  <a:lnTo>
                    <a:pt x="478" y="1"/>
                  </a:lnTo>
                  <a:lnTo>
                    <a:pt x="501" y="3"/>
                  </a:lnTo>
                  <a:lnTo>
                    <a:pt x="524" y="6"/>
                  </a:lnTo>
                  <a:lnTo>
                    <a:pt x="546" y="10"/>
                  </a:lnTo>
                  <a:lnTo>
                    <a:pt x="568" y="15"/>
                  </a:lnTo>
                  <a:lnTo>
                    <a:pt x="590" y="21"/>
                  </a:lnTo>
                  <a:lnTo>
                    <a:pt x="611" y="28"/>
                  </a:lnTo>
                  <a:lnTo>
                    <a:pt x="631" y="36"/>
                  </a:lnTo>
                  <a:lnTo>
                    <a:pt x="652" y="45"/>
                  </a:lnTo>
                  <a:lnTo>
                    <a:pt x="671" y="56"/>
                  </a:lnTo>
                  <a:lnTo>
                    <a:pt x="690" y="66"/>
                  </a:lnTo>
                  <a:lnTo>
                    <a:pt x="709" y="78"/>
                  </a:lnTo>
                  <a:lnTo>
                    <a:pt x="727" y="92"/>
                  </a:lnTo>
                  <a:lnTo>
                    <a:pt x="744" y="106"/>
                  </a:lnTo>
                  <a:lnTo>
                    <a:pt x="760" y="120"/>
                  </a:lnTo>
                  <a:lnTo>
                    <a:pt x="776" y="135"/>
                  </a:lnTo>
                  <a:lnTo>
                    <a:pt x="792" y="151"/>
                  </a:lnTo>
                  <a:lnTo>
                    <a:pt x="806" y="167"/>
                  </a:lnTo>
                  <a:lnTo>
                    <a:pt x="820" y="184"/>
                  </a:lnTo>
                  <a:lnTo>
                    <a:pt x="833" y="202"/>
                  </a:lnTo>
                  <a:lnTo>
                    <a:pt x="845" y="221"/>
                  </a:lnTo>
                  <a:lnTo>
                    <a:pt x="855" y="240"/>
                  </a:lnTo>
                  <a:lnTo>
                    <a:pt x="866" y="259"/>
                  </a:lnTo>
                  <a:lnTo>
                    <a:pt x="875" y="280"/>
                  </a:lnTo>
                  <a:lnTo>
                    <a:pt x="883" y="300"/>
                  </a:lnTo>
                  <a:lnTo>
                    <a:pt x="890" y="321"/>
                  </a:lnTo>
                  <a:lnTo>
                    <a:pt x="896" y="343"/>
                  </a:lnTo>
                  <a:lnTo>
                    <a:pt x="901" y="366"/>
                  </a:lnTo>
                  <a:lnTo>
                    <a:pt x="905" y="388"/>
                  </a:lnTo>
                  <a:lnTo>
                    <a:pt x="908" y="411"/>
                  </a:lnTo>
                  <a:lnTo>
                    <a:pt x="910" y="434"/>
                  </a:lnTo>
                  <a:lnTo>
                    <a:pt x="911" y="457"/>
                  </a:lnTo>
                  <a:lnTo>
                    <a:pt x="910" y="481"/>
                  </a:lnTo>
                  <a:lnTo>
                    <a:pt x="908" y="504"/>
                  </a:lnTo>
                  <a:lnTo>
                    <a:pt x="905" y="526"/>
                  </a:lnTo>
                  <a:lnTo>
                    <a:pt x="901" y="549"/>
                  </a:lnTo>
                  <a:lnTo>
                    <a:pt x="896" y="571"/>
                  </a:lnTo>
                  <a:lnTo>
                    <a:pt x="890" y="592"/>
                  </a:lnTo>
                  <a:lnTo>
                    <a:pt x="883" y="613"/>
                  </a:lnTo>
                  <a:lnTo>
                    <a:pt x="875" y="635"/>
                  </a:lnTo>
                  <a:lnTo>
                    <a:pt x="866" y="655"/>
                  </a:lnTo>
                  <a:lnTo>
                    <a:pt x="855" y="675"/>
                  </a:lnTo>
                  <a:lnTo>
                    <a:pt x="845" y="694"/>
                  </a:lnTo>
                  <a:lnTo>
                    <a:pt x="833" y="712"/>
                  </a:lnTo>
                  <a:lnTo>
                    <a:pt x="820" y="730"/>
                  </a:lnTo>
                  <a:lnTo>
                    <a:pt x="806" y="747"/>
                  </a:lnTo>
                  <a:lnTo>
                    <a:pt x="792" y="764"/>
                  </a:lnTo>
                  <a:lnTo>
                    <a:pt x="776" y="780"/>
                  </a:lnTo>
                  <a:lnTo>
                    <a:pt x="760" y="795"/>
                  </a:lnTo>
                  <a:lnTo>
                    <a:pt x="744" y="809"/>
                  </a:lnTo>
                  <a:lnTo>
                    <a:pt x="727" y="823"/>
                  </a:lnTo>
                  <a:lnTo>
                    <a:pt x="709" y="835"/>
                  </a:lnTo>
                  <a:lnTo>
                    <a:pt x="690" y="847"/>
                  </a:lnTo>
                  <a:lnTo>
                    <a:pt x="671" y="858"/>
                  </a:lnTo>
                  <a:lnTo>
                    <a:pt x="652" y="868"/>
                  </a:lnTo>
                  <a:lnTo>
                    <a:pt x="631" y="877"/>
                  </a:lnTo>
                  <a:lnTo>
                    <a:pt x="611" y="885"/>
                  </a:lnTo>
                  <a:lnTo>
                    <a:pt x="590" y="893"/>
                  </a:lnTo>
                  <a:lnTo>
                    <a:pt x="568" y="900"/>
                  </a:lnTo>
                  <a:lnTo>
                    <a:pt x="546" y="905"/>
                  </a:lnTo>
                  <a:lnTo>
                    <a:pt x="524" y="909"/>
                  </a:lnTo>
                  <a:lnTo>
                    <a:pt x="501" y="912"/>
                  </a:lnTo>
                  <a:lnTo>
                    <a:pt x="478" y="914"/>
                  </a:lnTo>
                  <a:lnTo>
                    <a:pt x="455" y="914"/>
                  </a:lnTo>
                  <a:lnTo>
                    <a:pt x="431" y="914"/>
                  </a:lnTo>
                  <a:lnTo>
                    <a:pt x="408" y="912"/>
                  </a:lnTo>
                  <a:lnTo>
                    <a:pt x="386" y="909"/>
                  </a:lnTo>
                  <a:lnTo>
                    <a:pt x="363" y="905"/>
                  </a:lnTo>
                  <a:lnTo>
                    <a:pt x="341" y="900"/>
                  </a:lnTo>
                  <a:lnTo>
                    <a:pt x="320" y="893"/>
                  </a:lnTo>
                  <a:lnTo>
                    <a:pt x="299" y="885"/>
                  </a:lnTo>
                  <a:lnTo>
                    <a:pt x="278" y="877"/>
                  </a:lnTo>
                  <a:lnTo>
                    <a:pt x="258" y="868"/>
                  </a:lnTo>
                  <a:lnTo>
                    <a:pt x="238" y="858"/>
                  </a:lnTo>
                  <a:lnTo>
                    <a:pt x="219" y="847"/>
                  </a:lnTo>
                  <a:lnTo>
                    <a:pt x="201" y="835"/>
                  </a:lnTo>
                  <a:lnTo>
                    <a:pt x="183" y="823"/>
                  </a:lnTo>
                  <a:lnTo>
                    <a:pt x="166" y="809"/>
                  </a:lnTo>
                  <a:lnTo>
                    <a:pt x="149" y="795"/>
                  </a:lnTo>
                  <a:lnTo>
                    <a:pt x="133" y="780"/>
                  </a:lnTo>
                  <a:lnTo>
                    <a:pt x="118" y="764"/>
                  </a:lnTo>
                  <a:lnTo>
                    <a:pt x="104" y="747"/>
                  </a:lnTo>
                  <a:lnTo>
                    <a:pt x="90" y="730"/>
                  </a:lnTo>
                  <a:lnTo>
                    <a:pt x="78" y="712"/>
                  </a:lnTo>
                  <a:lnTo>
                    <a:pt x="66" y="694"/>
                  </a:lnTo>
                  <a:lnTo>
                    <a:pt x="55" y="675"/>
                  </a:lnTo>
                  <a:lnTo>
                    <a:pt x="45" y="655"/>
                  </a:lnTo>
                  <a:lnTo>
                    <a:pt x="36" y="635"/>
                  </a:lnTo>
                  <a:lnTo>
                    <a:pt x="28" y="613"/>
                  </a:lnTo>
                  <a:lnTo>
                    <a:pt x="20" y="592"/>
                  </a:lnTo>
                  <a:lnTo>
                    <a:pt x="14" y="571"/>
                  </a:lnTo>
                  <a:lnTo>
                    <a:pt x="9" y="549"/>
                  </a:lnTo>
                  <a:lnTo>
                    <a:pt x="5" y="526"/>
                  </a:lnTo>
                  <a:lnTo>
                    <a:pt x="2" y="504"/>
                  </a:lnTo>
                  <a:lnTo>
                    <a:pt x="0" y="481"/>
                  </a:lnTo>
                  <a:lnTo>
                    <a:pt x="0" y="457"/>
                  </a:lnTo>
                  <a:lnTo>
                    <a:pt x="0" y="434"/>
                  </a:lnTo>
                  <a:lnTo>
                    <a:pt x="2" y="411"/>
                  </a:lnTo>
                  <a:lnTo>
                    <a:pt x="5" y="388"/>
                  </a:lnTo>
                  <a:lnTo>
                    <a:pt x="9" y="366"/>
                  </a:lnTo>
                  <a:lnTo>
                    <a:pt x="14" y="343"/>
                  </a:lnTo>
                  <a:lnTo>
                    <a:pt x="20" y="321"/>
                  </a:lnTo>
                  <a:lnTo>
                    <a:pt x="28" y="300"/>
                  </a:lnTo>
                  <a:lnTo>
                    <a:pt x="36" y="280"/>
                  </a:lnTo>
                  <a:lnTo>
                    <a:pt x="45" y="259"/>
                  </a:lnTo>
                  <a:lnTo>
                    <a:pt x="55" y="240"/>
                  </a:lnTo>
                  <a:lnTo>
                    <a:pt x="66" y="221"/>
                  </a:lnTo>
                  <a:lnTo>
                    <a:pt x="78" y="202"/>
                  </a:lnTo>
                  <a:lnTo>
                    <a:pt x="90" y="184"/>
                  </a:lnTo>
                  <a:lnTo>
                    <a:pt x="104" y="167"/>
                  </a:lnTo>
                  <a:lnTo>
                    <a:pt x="118" y="151"/>
                  </a:lnTo>
                  <a:lnTo>
                    <a:pt x="133" y="135"/>
                  </a:lnTo>
                  <a:lnTo>
                    <a:pt x="149" y="120"/>
                  </a:lnTo>
                  <a:lnTo>
                    <a:pt x="166" y="106"/>
                  </a:lnTo>
                  <a:lnTo>
                    <a:pt x="183" y="92"/>
                  </a:lnTo>
                  <a:lnTo>
                    <a:pt x="201" y="78"/>
                  </a:lnTo>
                  <a:lnTo>
                    <a:pt x="219" y="66"/>
                  </a:lnTo>
                  <a:lnTo>
                    <a:pt x="238" y="56"/>
                  </a:lnTo>
                  <a:lnTo>
                    <a:pt x="258" y="45"/>
                  </a:lnTo>
                  <a:lnTo>
                    <a:pt x="278" y="36"/>
                  </a:lnTo>
                  <a:lnTo>
                    <a:pt x="299" y="28"/>
                  </a:lnTo>
                  <a:lnTo>
                    <a:pt x="320" y="21"/>
                  </a:lnTo>
                  <a:lnTo>
                    <a:pt x="341" y="15"/>
                  </a:lnTo>
                  <a:lnTo>
                    <a:pt x="363" y="10"/>
                  </a:lnTo>
                  <a:lnTo>
                    <a:pt x="386" y="6"/>
                  </a:lnTo>
                  <a:lnTo>
                    <a:pt x="408" y="3"/>
                  </a:lnTo>
                  <a:lnTo>
                    <a:pt x="431" y="1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7" name="Freeform 75"/>
            <p:cNvSpPr>
              <a:spLocks/>
            </p:cNvSpPr>
            <p:nvPr userDrawn="1"/>
          </p:nvSpPr>
          <p:spPr bwMode="gray">
            <a:xfrm>
              <a:off x="4775" y="167"/>
              <a:ext cx="20" cy="20"/>
            </a:xfrm>
            <a:custGeom>
              <a:avLst/>
              <a:gdLst>
                <a:gd name="T0" fmla="*/ 0 w 911"/>
                <a:gd name="T1" fmla="*/ 0 h 912"/>
                <a:gd name="T2" fmla="*/ 0 w 911"/>
                <a:gd name="T3" fmla="*/ 0 h 912"/>
                <a:gd name="T4" fmla="*/ 0 w 911"/>
                <a:gd name="T5" fmla="*/ 0 h 912"/>
                <a:gd name="T6" fmla="*/ 0 w 911"/>
                <a:gd name="T7" fmla="*/ 0 h 912"/>
                <a:gd name="T8" fmla="*/ 0 w 911"/>
                <a:gd name="T9" fmla="*/ 0 h 912"/>
                <a:gd name="T10" fmla="*/ 0 w 911"/>
                <a:gd name="T11" fmla="*/ 0 h 912"/>
                <a:gd name="T12" fmla="*/ 0 w 911"/>
                <a:gd name="T13" fmla="*/ 0 h 912"/>
                <a:gd name="T14" fmla="*/ 0 w 911"/>
                <a:gd name="T15" fmla="*/ 0 h 912"/>
                <a:gd name="T16" fmla="*/ 0 w 911"/>
                <a:gd name="T17" fmla="*/ 0 h 912"/>
                <a:gd name="T18" fmla="*/ 0 w 911"/>
                <a:gd name="T19" fmla="*/ 0 h 912"/>
                <a:gd name="T20" fmla="*/ 0 w 911"/>
                <a:gd name="T21" fmla="*/ 0 h 912"/>
                <a:gd name="T22" fmla="*/ 0 w 911"/>
                <a:gd name="T23" fmla="*/ 0 h 912"/>
                <a:gd name="T24" fmla="*/ 0 w 911"/>
                <a:gd name="T25" fmla="*/ 0 h 912"/>
                <a:gd name="T26" fmla="*/ 0 w 911"/>
                <a:gd name="T27" fmla="*/ 0 h 912"/>
                <a:gd name="T28" fmla="*/ 0 w 911"/>
                <a:gd name="T29" fmla="*/ 0 h 912"/>
                <a:gd name="T30" fmla="*/ 0 w 911"/>
                <a:gd name="T31" fmla="*/ 0 h 912"/>
                <a:gd name="T32" fmla="*/ 0 w 911"/>
                <a:gd name="T33" fmla="*/ 0 h 912"/>
                <a:gd name="T34" fmla="*/ 0 w 911"/>
                <a:gd name="T35" fmla="*/ 0 h 912"/>
                <a:gd name="T36" fmla="*/ 0 w 911"/>
                <a:gd name="T37" fmla="*/ 0 h 912"/>
                <a:gd name="T38" fmla="*/ 0 w 911"/>
                <a:gd name="T39" fmla="*/ 0 h 912"/>
                <a:gd name="T40" fmla="*/ 0 w 911"/>
                <a:gd name="T41" fmla="*/ 0 h 912"/>
                <a:gd name="T42" fmla="*/ 0 w 911"/>
                <a:gd name="T43" fmla="*/ 0 h 912"/>
                <a:gd name="T44" fmla="*/ 0 w 911"/>
                <a:gd name="T45" fmla="*/ 0 h 912"/>
                <a:gd name="T46" fmla="*/ 0 w 911"/>
                <a:gd name="T47" fmla="*/ 0 h 912"/>
                <a:gd name="T48" fmla="*/ 0 w 911"/>
                <a:gd name="T49" fmla="*/ 0 h 912"/>
                <a:gd name="T50" fmla="*/ 0 w 911"/>
                <a:gd name="T51" fmla="*/ 0 h 912"/>
                <a:gd name="T52" fmla="*/ 0 w 911"/>
                <a:gd name="T53" fmla="*/ 0 h 912"/>
                <a:gd name="T54" fmla="*/ 0 w 911"/>
                <a:gd name="T55" fmla="*/ 0 h 912"/>
                <a:gd name="T56" fmla="*/ 0 w 911"/>
                <a:gd name="T57" fmla="*/ 0 h 912"/>
                <a:gd name="T58" fmla="*/ 0 w 911"/>
                <a:gd name="T59" fmla="*/ 0 h 912"/>
                <a:gd name="T60" fmla="*/ 0 w 911"/>
                <a:gd name="T61" fmla="*/ 0 h 912"/>
                <a:gd name="T62" fmla="*/ 0 w 911"/>
                <a:gd name="T63" fmla="*/ 0 h 912"/>
                <a:gd name="T64" fmla="*/ 0 w 911"/>
                <a:gd name="T65" fmla="*/ 0 h 912"/>
                <a:gd name="T66" fmla="*/ 0 w 911"/>
                <a:gd name="T67" fmla="*/ 0 h 912"/>
                <a:gd name="T68" fmla="*/ 0 w 911"/>
                <a:gd name="T69" fmla="*/ 0 h 912"/>
                <a:gd name="T70" fmla="*/ 0 w 911"/>
                <a:gd name="T71" fmla="*/ 0 h 912"/>
                <a:gd name="T72" fmla="*/ 0 w 911"/>
                <a:gd name="T73" fmla="*/ 0 h 912"/>
                <a:gd name="T74" fmla="*/ 0 w 911"/>
                <a:gd name="T75" fmla="*/ 0 h 912"/>
                <a:gd name="T76" fmla="*/ 0 w 911"/>
                <a:gd name="T77" fmla="*/ 0 h 912"/>
                <a:gd name="T78" fmla="*/ 0 w 911"/>
                <a:gd name="T79" fmla="*/ 0 h 912"/>
                <a:gd name="T80" fmla="*/ 0 w 911"/>
                <a:gd name="T81" fmla="*/ 0 h 912"/>
                <a:gd name="T82" fmla="*/ 0 w 911"/>
                <a:gd name="T83" fmla="*/ 0 h 912"/>
                <a:gd name="T84" fmla="*/ 0 w 911"/>
                <a:gd name="T85" fmla="*/ 0 h 91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911" h="912">
                  <a:moveTo>
                    <a:pt x="455" y="0"/>
                  </a:moveTo>
                  <a:lnTo>
                    <a:pt x="479" y="0"/>
                  </a:lnTo>
                  <a:lnTo>
                    <a:pt x="502" y="2"/>
                  </a:lnTo>
                  <a:lnTo>
                    <a:pt x="524" y="5"/>
                  </a:lnTo>
                  <a:lnTo>
                    <a:pt x="547" y="9"/>
                  </a:lnTo>
                  <a:lnTo>
                    <a:pt x="569" y="14"/>
                  </a:lnTo>
                  <a:lnTo>
                    <a:pt x="591" y="20"/>
                  </a:lnTo>
                  <a:lnTo>
                    <a:pt x="612" y="27"/>
                  </a:lnTo>
                  <a:lnTo>
                    <a:pt x="633" y="36"/>
                  </a:lnTo>
                  <a:lnTo>
                    <a:pt x="653" y="45"/>
                  </a:lnTo>
                  <a:lnTo>
                    <a:pt x="673" y="55"/>
                  </a:lnTo>
                  <a:lnTo>
                    <a:pt x="692" y="66"/>
                  </a:lnTo>
                  <a:lnTo>
                    <a:pt x="710" y="78"/>
                  </a:lnTo>
                  <a:lnTo>
                    <a:pt x="728" y="90"/>
                  </a:lnTo>
                  <a:lnTo>
                    <a:pt x="745" y="104"/>
                  </a:lnTo>
                  <a:lnTo>
                    <a:pt x="762" y="118"/>
                  </a:lnTo>
                  <a:lnTo>
                    <a:pt x="778" y="133"/>
                  </a:lnTo>
                  <a:lnTo>
                    <a:pt x="793" y="149"/>
                  </a:lnTo>
                  <a:lnTo>
                    <a:pt x="807" y="166"/>
                  </a:lnTo>
                  <a:lnTo>
                    <a:pt x="821" y="184"/>
                  </a:lnTo>
                  <a:lnTo>
                    <a:pt x="833" y="202"/>
                  </a:lnTo>
                  <a:lnTo>
                    <a:pt x="845" y="220"/>
                  </a:lnTo>
                  <a:lnTo>
                    <a:pt x="856" y="239"/>
                  </a:lnTo>
                  <a:lnTo>
                    <a:pt x="866" y="259"/>
                  </a:lnTo>
                  <a:lnTo>
                    <a:pt x="875" y="279"/>
                  </a:lnTo>
                  <a:lnTo>
                    <a:pt x="883" y="299"/>
                  </a:lnTo>
                  <a:lnTo>
                    <a:pt x="891" y="321"/>
                  </a:lnTo>
                  <a:lnTo>
                    <a:pt x="897" y="342"/>
                  </a:lnTo>
                  <a:lnTo>
                    <a:pt x="902" y="364"/>
                  </a:lnTo>
                  <a:lnTo>
                    <a:pt x="906" y="386"/>
                  </a:lnTo>
                  <a:lnTo>
                    <a:pt x="909" y="409"/>
                  </a:lnTo>
                  <a:lnTo>
                    <a:pt x="911" y="432"/>
                  </a:lnTo>
                  <a:lnTo>
                    <a:pt x="911" y="457"/>
                  </a:lnTo>
                  <a:lnTo>
                    <a:pt x="911" y="480"/>
                  </a:lnTo>
                  <a:lnTo>
                    <a:pt x="909" y="503"/>
                  </a:lnTo>
                  <a:lnTo>
                    <a:pt x="906" y="526"/>
                  </a:lnTo>
                  <a:lnTo>
                    <a:pt x="902" y="548"/>
                  </a:lnTo>
                  <a:lnTo>
                    <a:pt x="897" y="570"/>
                  </a:lnTo>
                  <a:lnTo>
                    <a:pt x="891" y="592"/>
                  </a:lnTo>
                  <a:lnTo>
                    <a:pt x="883" y="613"/>
                  </a:lnTo>
                  <a:lnTo>
                    <a:pt x="875" y="633"/>
                  </a:lnTo>
                  <a:lnTo>
                    <a:pt x="866" y="653"/>
                  </a:lnTo>
                  <a:lnTo>
                    <a:pt x="856" y="673"/>
                  </a:lnTo>
                  <a:lnTo>
                    <a:pt x="845" y="692"/>
                  </a:lnTo>
                  <a:lnTo>
                    <a:pt x="833" y="711"/>
                  </a:lnTo>
                  <a:lnTo>
                    <a:pt x="821" y="729"/>
                  </a:lnTo>
                  <a:lnTo>
                    <a:pt x="807" y="747"/>
                  </a:lnTo>
                  <a:lnTo>
                    <a:pt x="793" y="763"/>
                  </a:lnTo>
                  <a:lnTo>
                    <a:pt x="778" y="779"/>
                  </a:lnTo>
                  <a:lnTo>
                    <a:pt x="762" y="794"/>
                  </a:lnTo>
                  <a:lnTo>
                    <a:pt x="745" y="808"/>
                  </a:lnTo>
                  <a:lnTo>
                    <a:pt x="728" y="822"/>
                  </a:lnTo>
                  <a:lnTo>
                    <a:pt x="710" y="835"/>
                  </a:lnTo>
                  <a:lnTo>
                    <a:pt x="692" y="846"/>
                  </a:lnTo>
                  <a:lnTo>
                    <a:pt x="673" y="857"/>
                  </a:lnTo>
                  <a:lnTo>
                    <a:pt x="653" y="867"/>
                  </a:lnTo>
                  <a:lnTo>
                    <a:pt x="633" y="877"/>
                  </a:lnTo>
                  <a:lnTo>
                    <a:pt x="612" y="885"/>
                  </a:lnTo>
                  <a:lnTo>
                    <a:pt x="591" y="892"/>
                  </a:lnTo>
                  <a:lnTo>
                    <a:pt x="569" y="898"/>
                  </a:lnTo>
                  <a:lnTo>
                    <a:pt x="547" y="903"/>
                  </a:lnTo>
                  <a:lnTo>
                    <a:pt x="524" y="907"/>
                  </a:lnTo>
                  <a:lnTo>
                    <a:pt x="502" y="910"/>
                  </a:lnTo>
                  <a:lnTo>
                    <a:pt x="479" y="912"/>
                  </a:lnTo>
                  <a:lnTo>
                    <a:pt x="455" y="912"/>
                  </a:lnTo>
                  <a:lnTo>
                    <a:pt x="432" y="912"/>
                  </a:lnTo>
                  <a:lnTo>
                    <a:pt x="409" y="910"/>
                  </a:lnTo>
                  <a:lnTo>
                    <a:pt x="386" y="907"/>
                  </a:lnTo>
                  <a:lnTo>
                    <a:pt x="364" y="903"/>
                  </a:lnTo>
                  <a:lnTo>
                    <a:pt x="342" y="898"/>
                  </a:lnTo>
                  <a:lnTo>
                    <a:pt x="320" y="892"/>
                  </a:lnTo>
                  <a:lnTo>
                    <a:pt x="299" y="885"/>
                  </a:lnTo>
                  <a:lnTo>
                    <a:pt x="279" y="877"/>
                  </a:lnTo>
                  <a:lnTo>
                    <a:pt x="258" y="867"/>
                  </a:lnTo>
                  <a:lnTo>
                    <a:pt x="239" y="857"/>
                  </a:lnTo>
                  <a:lnTo>
                    <a:pt x="220" y="846"/>
                  </a:lnTo>
                  <a:lnTo>
                    <a:pt x="201" y="835"/>
                  </a:lnTo>
                  <a:lnTo>
                    <a:pt x="183" y="822"/>
                  </a:lnTo>
                  <a:lnTo>
                    <a:pt x="166" y="808"/>
                  </a:lnTo>
                  <a:lnTo>
                    <a:pt x="150" y="794"/>
                  </a:lnTo>
                  <a:lnTo>
                    <a:pt x="134" y="779"/>
                  </a:lnTo>
                  <a:lnTo>
                    <a:pt x="119" y="763"/>
                  </a:lnTo>
                  <a:lnTo>
                    <a:pt x="105" y="747"/>
                  </a:lnTo>
                  <a:lnTo>
                    <a:pt x="91" y="729"/>
                  </a:lnTo>
                  <a:lnTo>
                    <a:pt x="78" y="711"/>
                  </a:lnTo>
                  <a:lnTo>
                    <a:pt x="66" y="692"/>
                  </a:lnTo>
                  <a:lnTo>
                    <a:pt x="55" y="673"/>
                  </a:lnTo>
                  <a:lnTo>
                    <a:pt x="45" y="653"/>
                  </a:lnTo>
                  <a:lnTo>
                    <a:pt x="36" y="633"/>
                  </a:lnTo>
                  <a:lnTo>
                    <a:pt x="28" y="613"/>
                  </a:lnTo>
                  <a:lnTo>
                    <a:pt x="21" y="592"/>
                  </a:lnTo>
                  <a:lnTo>
                    <a:pt x="15" y="570"/>
                  </a:lnTo>
                  <a:lnTo>
                    <a:pt x="10" y="548"/>
                  </a:lnTo>
                  <a:lnTo>
                    <a:pt x="6" y="526"/>
                  </a:lnTo>
                  <a:lnTo>
                    <a:pt x="3" y="503"/>
                  </a:lnTo>
                  <a:lnTo>
                    <a:pt x="1" y="480"/>
                  </a:lnTo>
                  <a:lnTo>
                    <a:pt x="0" y="457"/>
                  </a:lnTo>
                  <a:lnTo>
                    <a:pt x="1" y="432"/>
                  </a:lnTo>
                  <a:lnTo>
                    <a:pt x="3" y="409"/>
                  </a:lnTo>
                  <a:lnTo>
                    <a:pt x="6" y="386"/>
                  </a:lnTo>
                  <a:lnTo>
                    <a:pt x="10" y="364"/>
                  </a:lnTo>
                  <a:lnTo>
                    <a:pt x="15" y="342"/>
                  </a:lnTo>
                  <a:lnTo>
                    <a:pt x="21" y="321"/>
                  </a:lnTo>
                  <a:lnTo>
                    <a:pt x="28" y="299"/>
                  </a:lnTo>
                  <a:lnTo>
                    <a:pt x="36" y="279"/>
                  </a:lnTo>
                  <a:lnTo>
                    <a:pt x="45" y="259"/>
                  </a:lnTo>
                  <a:lnTo>
                    <a:pt x="55" y="239"/>
                  </a:lnTo>
                  <a:lnTo>
                    <a:pt x="66" y="220"/>
                  </a:lnTo>
                  <a:lnTo>
                    <a:pt x="78" y="202"/>
                  </a:lnTo>
                  <a:lnTo>
                    <a:pt x="91" y="184"/>
                  </a:lnTo>
                  <a:lnTo>
                    <a:pt x="105" y="166"/>
                  </a:lnTo>
                  <a:lnTo>
                    <a:pt x="119" y="149"/>
                  </a:lnTo>
                  <a:lnTo>
                    <a:pt x="134" y="133"/>
                  </a:lnTo>
                  <a:lnTo>
                    <a:pt x="150" y="118"/>
                  </a:lnTo>
                  <a:lnTo>
                    <a:pt x="166" y="104"/>
                  </a:lnTo>
                  <a:lnTo>
                    <a:pt x="183" y="90"/>
                  </a:lnTo>
                  <a:lnTo>
                    <a:pt x="201" y="78"/>
                  </a:lnTo>
                  <a:lnTo>
                    <a:pt x="220" y="66"/>
                  </a:lnTo>
                  <a:lnTo>
                    <a:pt x="239" y="55"/>
                  </a:lnTo>
                  <a:lnTo>
                    <a:pt x="258" y="45"/>
                  </a:lnTo>
                  <a:lnTo>
                    <a:pt x="279" y="36"/>
                  </a:lnTo>
                  <a:lnTo>
                    <a:pt x="299" y="27"/>
                  </a:lnTo>
                  <a:lnTo>
                    <a:pt x="320" y="20"/>
                  </a:lnTo>
                  <a:lnTo>
                    <a:pt x="342" y="14"/>
                  </a:lnTo>
                  <a:lnTo>
                    <a:pt x="364" y="9"/>
                  </a:lnTo>
                  <a:lnTo>
                    <a:pt x="386" y="5"/>
                  </a:lnTo>
                  <a:lnTo>
                    <a:pt x="409" y="2"/>
                  </a:lnTo>
                  <a:lnTo>
                    <a:pt x="432" y="0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8" name="Freeform 76"/>
            <p:cNvSpPr>
              <a:spLocks/>
            </p:cNvSpPr>
            <p:nvPr userDrawn="1"/>
          </p:nvSpPr>
          <p:spPr bwMode="gray">
            <a:xfrm>
              <a:off x="5235" y="293"/>
              <a:ext cx="161" cy="156"/>
            </a:xfrm>
            <a:custGeom>
              <a:avLst/>
              <a:gdLst>
                <a:gd name="T0" fmla="*/ 0 w 7247"/>
                <a:gd name="T1" fmla="*/ 0 h 7039"/>
                <a:gd name="T2" fmla="*/ 0 w 7247"/>
                <a:gd name="T3" fmla="*/ 0 h 7039"/>
                <a:gd name="T4" fmla="*/ 0 w 7247"/>
                <a:gd name="T5" fmla="*/ 0 h 7039"/>
                <a:gd name="T6" fmla="*/ 0 w 7247"/>
                <a:gd name="T7" fmla="*/ 0 h 7039"/>
                <a:gd name="T8" fmla="*/ 0 w 7247"/>
                <a:gd name="T9" fmla="*/ 0 h 7039"/>
                <a:gd name="T10" fmla="*/ 0 w 7247"/>
                <a:gd name="T11" fmla="*/ 0 h 7039"/>
                <a:gd name="T12" fmla="*/ 0 w 7247"/>
                <a:gd name="T13" fmla="*/ 0 h 7039"/>
                <a:gd name="T14" fmla="*/ 0 w 7247"/>
                <a:gd name="T15" fmla="*/ 0 h 7039"/>
                <a:gd name="T16" fmla="*/ 0 w 7247"/>
                <a:gd name="T17" fmla="*/ 0 h 7039"/>
                <a:gd name="T18" fmla="*/ 0 w 7247"/>
                <a:gd name="T19" fmla="*/ 0 h 7039"/>
                <a:gd name="T20" fmla="*/ 0 w 7247"/>
                <a:gd name="T21" fmla="*/ 0 h 7039"/>
                <a:gd name="T22" fmla="*/ 0 w 7247"/>
                <a:gd name="T23" fmla="*/ 0 h 7039"/>
                <a:gd name="T24" fmla="*/ 0 w 7247"/>
                <a:gd name="T25" fmla="*/ 0 h 7039"/>
                <a:gd name="T26" fmla="*/ 0 w 7247"/>
                <a:gd name="T27" fmla="*/ 0 h 7039"/>
                <a:gd name="T28" fmla="*/ 0 w 7247"/>
                <a:gd name="T29" fmla="*/ 0 h 7039"/>
                <a:gd name="T30" fmla="*/ 0 w 7247"/>
                <a:gd name="T31" fmla="*/ 0 h 7039"/>
                <a:gd name="T32" fmla="*/ 0 w 7247"/>
                <a:gd name="T33" fmla="*/ 0 h 7039"/>
                <a:gd name="T34" fmla="*/ 0 w 7247"/>
                <a:gd name="T35" fmla="*/ 0 h 7039"/>
                <a:gd name="T36" fmla="*/ 0 w 7247"/>
                <a:gd name="T37" fmla="*/ 0 h 7039"/>
                <a:gd name="T38" fmla="*/ 0 w 7247"/>
                <a:gd name="T39" fmla="*/ 0 h 7039"/>
                <a:gd name="T40" fmla="*/ 0 w 7247"/>
                <a:gd name="T41" fmla="*/ 0 h 7039"/>
                <a:gd name="T42" fmla="*/ 0 w 7247"/>
                <a:gd name="T43" fmla="*/ 0 h 7039"/>
                <a:gd name="T44" fmla="*/ 0 w 7247"/>
                <a:gd name="T45" fmla="*/ 0 h 7039"/>
                <a:gd name="T46" fmla="*/ 0 w 7247"/>
                <a:gd name="T47" fmla="*/ 0 h 7039"/>
                <a:gd name="T48" fmla="*/ 0 w 7247"/>
                <a:gd name="T49" fmla="*/ 0 h 7039"/>
                <a:gd name="T50" fmla="*/ 0 w 7247"/>
                <a:gd name="T51" fmla="*/ 0 h 7039"/>
                <a:gd name="T52" fmla="*/ 0 w 7247"/>
                <a:gd name="T53" fmla="*/ 0 h 7039"/>
                <a:gd name="T54" fmla="*/ 0 w 7247"/>
                <a:gd name="T55" fmla="*/ 0 h 7039"/>
                <a:gd name="T56" fmla="*/ 0 w 7247"/>
                <a:gd name="T57" fmla="*/ 0 h 7039"/>
                <a:gd name="T58" fmla="*/ 0 w 7247"/>
                <a:gd name="T59" fmla="*/ 0 h 7039"/>
                <a:gd name="T60" fmla="*/ 0 w 7247"/>
                <a:gd name="T61" fmla="*/ 0 h 7039"/>
                <a:gd name="T62" fmla="*/ 0 w 7247"/>
                <a:gd name="T63" fmla="*/ 0 h 7039"/>
                <a:gd name="T64" fmla="*/ 0 w 7247"/>
                <a:gd name="T65" fmla="*/ 0 h 7039"/>
                <a:gd name="T66" fmla="*/ 0 w 7247"/>
                <a:gd name="T67" fmla="*/ 0 h 7039"/>
                <a:gd name="T68" fmla="*/ 0 w 7247"/>
                <a:gd name="T69" fmla="*/ 0 h 7039"/>
                <a:gd name="T70" fmla="*/ 0 w 7247"/>
                <a:gd name="T71" fmla="*/ 0 h 7039"/>
                <a:gd name="T72" fmla="*/ 0 w 7247"/>
                <a:gd name="T73" fmla="*/ 0 h 7039"/>
                <a:gd name="T74" fmla="*/ 0 w 7247"/>
                <a:gd name="T75" fmla="*/ 0 h 7039"/>
                <a:gd name="T76" fmla="*/ 0 w 7247"/>
                <a:gd name="T77" fmla="*/ 0 h 7039"/>
                <a:gd name="T78" fmla="*/ 0 w 7247"/>
                <a:gd name="T79" fmla="*/ 0 h 7039"/>
                <a:gd name="T80" fmla="*/ 0 w 7247"/>
                <a:gd name="T81" fmla="*/ 0 h 7039"/>
                <a:gd name="T82" fmla="*/ 0 w 7247"/>
                <a:gd name="T83" fmla="*/ 0 h 7039"/>
                <a:gd name="T84" fmla="*/ 0 w 7247"/>
                <a:gd name="T85" fmla="*/ 0 h 7039"/>
                <a:gd name="T86" fmla="*/ 0 w 7247"/>
                <a:gd name="T87" fmla="*/ 0 h 7039"/>
                <a:gd name="T88" fmla="*/ 0 w 7247"/>
                <a:gd name="T89" fmla="*/ 0 h 7039"/>
                <a:gd name="T90" fmla="*/ 0 w 7247"/>
                <a:gd name="T91" fmla="*/ 0 h 7039"/>
                <a:gd name="T92" fmla="*/ 0 w 7247"/>
                <a:gd name="T93" fmla="*/ 0 h 7039"/>
                <a:gd name="T94" fmla="*/ 0 w 7247"/>
                <a:gd name="T95" fmla="*/ 0 h 7039"/>
                <a:gd name="T96" fmla="*/ 0 w 7247"/>
                <a:gd name="T97" fmla="*/ 0 h 7039"/>
                <a:gd name="T98" fmla="*/ 0 w 7247"/>
                <a:gd name="T99" fmla="*/ 0 h 7039"/>
                <a:gd name="T100" fmla="*/ 0 w 7247"/>
                <a:gd name="T101" fmla="*/ 0 h 7039"/>
                <a:gd name="T102" fmla="*/ 0 w 7247"/>
                <a:gd name="T103" fmla="*/ 0 h 7039"/>
                <a:gd name="T104" fmla="*/ 0 w 7247"/>
                <a:gd name="T105" fmla="*/ 0 h 703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7247" h="7039">
                  <a:moveTo>
                    <a:pt x="2065" y="1539"/>
                  </a:moveTo>
                  <a:lnTo>
                    <a:pt x="1856" y="1497"/>
                  </a:lnTo>
                  <a:lnTo>
                    <a:pt x="1658" y="1479"/>
                  </a:lnTo>
                  <a:lnTo>
                    <a:pt x="1471" y="1481"/>
                  </a:lnTo>
                  <a:lnTo>
                    <a:pt x="1294" y="1503"/>
                  </a:lnTo>
                  <a:lnTo>
                    <a:pt x="1127" y="1544"/>
                  </a:lnTo>
                  <a:lnTo>
                    <a:pt x="973" y="1601"/>
                  </a:lnTo>
                  <a:lnTo>
                    <a:pt x="829" y="1674"/>
                  </a:lnTo>
                  <a:lnTo>
                    <a:pt x="697" y="1761"/>
                  </a:lnTo>
                  <a:lnTo>
                    <a:pt x="575" y="1863"/>
                  </a:lnTo>
                  <a:lnTo>
                    <a:pt x="465" y="1975"/>
                  </a:lnTo>
                  <a:lnTo>
                    <a:pt x="366" y="2098"/>
                  </a:lnTo>
                  <a:lnTo>
                    <a:pt x="279" y="2229"/>
                  </a:lnTo>
                  <a:lnTo>
                    <a:pt x="203" y="2370"/>
                  </a:lnTo>
                  <a:lnTo>
                    <a:pt x="140" y="2515"/>
                  </a:lnTo>
                  <a:lnTo>
                    <a:pt x="88" y="2667"/>
                  </a:lnTo>
                  <a:lnTo>
                    <a:pt x="48" y="2822"/>
                  </a:lnTo>
                  <a:lnTo>
                    <a:pt x="20" y="2980"/>
                  </a:lnTo>
                  <a:lnTo>
                    <a:pt x="4" y="3139"/>
                  </a:lnTo>
                  <a:lnTo>
                    <a:pt x="0" y="3298"/>
                  </a:lnTo>
                  <a:lnTo>
                    <a:pt x="9" y="3456"/>
                  </a:lnTo>
                  <a:lnTo>
                    <a:pt x="30" y="3610"/>
                  </a:lnTo>
                  <a:lnTo>
                    <a:pt x="64" y="3761"/>
                  </a:lnTo>
                  <a:lnTo>
                    <a:pt x="110" y="3906"/>
                  </a:lnTo>
                  <a:lnTo>
                    <a:pt x="169" y="4045"/>
                  </a:lnTo>
                  <a:lnTo>
                    <a:pt x="241" y="4176"/>
                  </a:lnTo>
                  <a:lnTo>
                    <a:pt x="325" y="4298"/>
                  </a:lnTo>
                  <a:lnTo>
                    <a:pt x="423" y="4408"/>
                  </a:lnTo>
                  <a:lnTo>
                    <a:pt x="534" y="4506"/>
                  </a:lnTo>
                  <a:lnTo>
                    <a:pt x="658" y="4593"/>
                  </a:lnTo>
                  <a:lnTo>
                    <a:pt x="796" y="4663"/>
                  </a:lnTo>
                  <a:lnTo>
                    <a:pt x="946" y="4718"/>
                  </a:lnTo>
                  <a:lnTo>
                    <a:pt x="1110" y="4756"/>
                  </a:lnTo>
                  <a:lnTo>
                    <a:pt x="1009" y="4893"/>
                  </a:lnTo>
                  <a:lnTo>
                    <a:pt x="930" y="5031"/>
                  </a:lnTo>
                  <a:lnTo>
                    <a:pt x="872" y="5171"/>
                  </a:lnTo>
                  <a:lnTo>
                    <a:pt x="836" y="5310"/>
                  </a:lnTo>
                  <a:lnTo>
                    <a:pt x="818" y="5449"/>
                  </a:lnTo>
                  <a:lnTo>
                    <a:pt x="819" y="5588"/>
                  </a:lnTo>
                  <a:lnTo>
                    <a:pt x="838" y="5723"/>
                  </a:lnTo>
                  <a:lnTo>
                    <a:pt x="872" y="5856"/>
                  </a:lnTo>
                  <a:lnTo>
                    <a:pt x="922" y="5986"/>
                  </a:lnTo>
                  <a:lnTo>
                    <a:pt x="986" y="6111"/>
                  </a:lnTo>
                  <a:lnTo>
                    <a:pt x="1062" y="6232"/>
                  </a:lnTo>
                  <a:lnTo>
                    <a:pt x="1150" y="6347"/>
                  </a:lnTo>
                  <a:lnTo>
                    <a:pt x="1250" y="6457"/>
                  </a:lnTo>
                  <a:lnTo>
                    <a:pt x="1359" y="6558"/>
                  </a:lnTo>
                  <a:lnTo>
                    <a:pt x="1476" y="6652"/>
                  </a:lnTo>
                  <a:lnTo>
                    <a:pt x="1601" y="6738"/>
                  </a:lnTo>
                  <a:lnTo>
                    <a:pt x="1732" y="6814"/>
                  </a:lnTo>
                  <a:lnTo>
                    <a:pt x="1868" y="6881"/>
                  </a:lnTo>
                  <a:lnTo>
                    <a:pt x="2008" y="6936"/>
                  </a:lnTo>
                  <a:lnTo>
                    <a:pt x="2152" y="6982"/>
                  </a:lnTo>
                  <a:lnTo>
                    <a:pt x="2297" y="7014"/>
                  </a:lnTo>
                  <a:lnTo>
                    <a:pt x="2444" y="7033"/>
                  </a:lnTo>
                  <a:lnTo>
                    <a:pt x="2589" y="7039"/>
                  </a:lnTo>
                  <a:lnTo>
                    <a:pt x="2734" y="7031"/>
                  </a:lnTo>
                  <a:lnTo>
                    <a:pt x="2877" y="7008"/>
                  </a:lnTo>
                  <a:lnTo>
                    <a:pt x="3016" y="6969"/>
                  </a:lnTo>
                  <a:lnTo>
                    <a:pt x="3150" y="6913"/>
                  </a:lnTo>
                  <a:lnTo>
                    <a:pt x="3278" y="6841"/>
                  </a:lnTo>
                  <a:lnTo>
                    <a:pt x="3400" y="6751"/>
                  </a:lnTo>
                  <a:lnTo>
                    <a:pt x="3513" y="6641"/>
                  </a:lnTo>
                  <a:lnTo>
                    <a:pt x="3618" y="6513"/>
                  </a:lnTo>
                  <a:lnTo>
                    <a:pt x="3713" y="6364"/>
                  </a:lnTo>
                  <a:lnTo>
                    <a:pt x="3833" y="6508"/>
                  </a:lnTo>
                  <a:lnTo>
                    <a:pt x="3961" y="6632"/>
                  </a:lnTo>
                  <a:lnTo>
                    <a:pt x="4095" y="6738"/>
                  </a:lnTo>
                  <a:lnTo>
                    <a:pt x="4235" y="6826"/>
                  </a:lnTo>
                  <a:lnTo>
                    <a:pt x="4380" y="6897"/>
                  </a:lnTo>
                  <a:lnTo>
                    <a:pt x="4529" y="6953"/>
                  </a:lnTo>
                  <a:lnTo>
                    <a:pt x="4680" y="6992"/>
                  </a:lnTo>
                  <a:lnTo>
                    <a:pt x="4832" y="7016"/>
                  </a:lnTo>
                  <a:lnTo>
                    <a:pt x="4985" y="7025"/>
                  </a:lnTo>
                  <a:lnTo>
                    <a:pt x="5138" y="7021"/>
                  </a:lnTo>
                  <a:lnTo>
                    <a:pt x="5290" y="7003"/>
                  </a:lnTo>
                  <a:lnTo>
                    <a:pt x="5439" y="6973"/>
                  </a:lnTo>
                  <a:lnTo>
                    <a:pt x="5584" y="6930"/>
                  </a:lnTo>
                  <a:lnTo>
                    <a:pt x="5725" y="6877"/>
                  </a:lnTo>
                  <a:lnTo>
                    <a:pt x="5860" y="6813"/>
                  </a:lnTo>
                  <a:lnTo>
                    <a:pt x="5990" y="6740"/>
                  </a:lnTo>
                  <a:lnTo>
                    <a:pt x="6112" y="6656"/>
                  </a:lnTo>
                  <a:lnTo>
                    <a:pt x="6225" y="6564"/>
                  </a:lnTo>
                  <a:lnTo>
                    <a:pt x="6329" y="6464"/>
                  </a:lnTo>
                  <a:lnTo>
                    <a:pt x="6422" y="6355"/>
                  </a:lnTo>
                  <a:lnTo>
                    <a:pt x="6504" y="6241"/>
                  </a:lnTo>
                  <a:lnTo>
                    <a:pt x="6573" y="6120"/>
                  </a:lnTo>
                  <a:lnTo>
                    <a:pt x="6629" y="5994"/>
                  </a:lnTo>
                  <a:lnTo>
                    <a:pt x="6670" y="5863"/>
                  </a:lnTo>
                  <a:lnTo>
                    <a:pt x="6696" y="5727"/>
                  </a:lnTo>
                  <a:lnTo>
                    <a:pt x="6705" y="5589"/>
                  </a:lnTo>
                  <a:lnTo>
                    <a:pt x="6697" y="5446"/>
                  </a:lnTo>
                  <a:lnTo>
                    <a:pt x="6670" y="5301"/>
                  </a:lnTo>
                  <a:lnTo>
                    <a:pt x="6624" y="5155"/>
                  </a:lnTo>
                  <a:lnTo>
                    <a:pt x="6558" y="5008"/>
                  </a:lnTo>
                  <a:lnTo>
                    <a:pt x="6469" y="4860"/>
                  </a:lnTo>
                  <a:lnTo>
                    <a:pt x="6359" y="4712"/>
                  </a:lnTo>
                  <a:lnTo>
                    <a:pt x="6519" y="4644"/>
                  </a:lnTo>
                  <a:lnTo>
                    <a:pt x="6662" y="4562"/>
                  </a:lnTo>
                  <a:lnTo>
                    <a:pt x="6789" y="4467"/>
                  </a:lnTo>
                  <a:lnTo>
                    <a:pt x="6900" y="4363"/>
                  </a:lnTo>
                  <a:lnTo>
                    <a:pt x="6993" y="4250"/>
                  </a:lnTo>
                  <a:lnTo>
                    <a:pt x="7072" y="4127"/>
                  </a:lnTo>
                  <a:lnTo>
                    <a:pt x="7135" y="3997"/>
                  </a:lnTo>
                  <a:lnTo>
                    <a:pt x="7184" y="3861"/>
                  </a:lnTo>
                  <a:lnTo>
                    <a:pt x="7218" y="3720"/>
                  </a:lnTo>
                  <a:lnTo>
                    <a:pt x="7239" y="3574"/>
                  </a:lnTo>
                  <a:lnTo>
                    <a:pt x="7247" y="3426"/>
                  </a:lnTo>
                  <a:lnTo>
                    <a:pt x="7242" y="3277"/>
                  </a:lnTo>
                  <a:lnTo>
                    <a:pt x="7225" y="3127"/>
                  </a:lnTo>
                  <a:lnTo>
                    <a:pt x="7196" y="2978"/>
                  </a:lnTo>
                  <a:lnTo>
                    <a:pt x="7155" y="2829"/>
                  </a:lnTo>
                  <a:lnTo>
                    <a:pt x="7104" y="2685"/>
                  </a:lnTo>
                  <a:lnTo>
                    <a:pt x="7043" y="2543"/>
                  </a:lnTo>
                  <a:lnTo>
                    <a:pt x="6971" y="2408"/>
                  </a:lnTo>
                  <a:lnTo>
                    <a:pt x="6890" y="2277"/>
                  </a:lnTo>
                  <a:lnTo>
                    <a:pt x="6799" y="2155"/>
                  </a:lnTo>
                  <a:lnTo>
                    <a:pt x="6701" y="2041"/>
                  </a:lnTo>
                  <a:lnTo>
                    <a:pt x="6594" y="1937"/>
                  </a:lnTo>
                  <a:lnTo>
                    <a:pt x="6480" y="1844"/>
                  </a:lnTo>
                  <a:lnTo>
                    <a:pt x="6359" y="1761"/>
                  </a:lnTo>
                  <a:lnTo>
                    <a:pt x="6231" y="1693"/>
                  </a:lnTo>
                  <a:lnTo>
                    <a:pt x="6097" y="1638"/>
                  </a:lnTo>
                  <a:lnTo>
                    <a:pt x="5956" y="1599"/>
                  </a:lnTo>
                  <a:lnTo>
                    <a:pt x="5811" y="1576"/>
                  </a:lnTo>
                  <a:lnTo>
                    <a:pt x="5661" y="1570"/>
                  </a:lnTo>
                  <a:lnTo>
                    <a:pt x="5507" y="1583"/>
                  </a:lnTo>
                  <a:lnTo>
                    <a:pt x="5349" y="1616"/>
                  </a:lnTo>
                  <a:lnTo>
                    <a:pt x="5187" y="1669"/>
                  </a:lnTo>
                  <a:lnTo>
                    <a:pt x="5206" y="1467"/>
                  </a:lnTo>
                  <a:lnTo>
                    <a:pt x="5202" y="1279"/>
                  </a:lnTo>
                  <a:lnTo>
                    <a:pt x="5177" y="1104"/>
                  </a:lnTo>
                  <a:lnTo>
                    <a:pt x="5132" y="941"/>
                  </a:lnTo>
                  <a:lnTo>
                    <a:pt x="5069" y="792"/>
                  </a:lnTo>
                  <a:lnTo>
                    <a:pt x="4989" y="656"/>
                  </a:lnTo>
                  <a:lnTo>
                    <a:pt x="4894" y="533"/>
                  </a:lnTo>
                  <a:lnTo>
                    <a:pt x="4786" y="422"/>
                  </a:lnTo>
                  <a:lnTo>
                    <a:pt x="4665" y="325"/>
                  </a:lnTo>
                  <a:lnTo>
                    <a:pt x="4534" y="240"/>
                  </a:lnTo>
                  <a:lnTo>
                    <a:pt x="4393" y="168"/>
                  </a:lnTo>
                  <a:lnTo>
                    <a:pt x="4245" y="109"/>
                  </a:lnTo>
                  <a:lnTo>
                    <a:pt x="4092" y="63"/>
                  </a:lnTo>
                  <a:lnTo>
                    <a:pt x="3934" y="29"/>
                  </a:lnTo>
                  <a:lnTo>
                    <a:pt x="3773" y="8"/>
                  </a:lnTo>
                  <a:lnTo>
                    <a:pt x="3609" y="0"/>
                  </a:lnTo>
                  <a:lnTo>
                    <a:pt x="3447" y="4"/>
                  </a:lnTo>
                  <a:lnTo>
                    <a:pt x="3286" y="20"/>
                  </a:lnTo>
                  <a:lnTo>
                    <a:pt x="3129" y="49"/>
                  </a:lnTo>
                  <a:lnTo>
                    <a:pt x="2976" y="90"/>
                  </a:lnTo>
                  <a:lnTo>
                    <a:pt x="2829" y="144"/>
                  </a:lnTo>
                  <a:lnTo>
                    <a:pt x="2690" y="211"/>
                  </a:lnTo>
                  <a:lnTo>
                    <a:pt x="2561" y="289"/>
                  </a:lnTo>
                  <a:lnTo>
                    <a:pt x="2442" y="379"/>
                  </a:lnTo>
                  <a:lnTo>
                    <a:pt x="2336" y="482"/>
                  </a:lnTo>
                  <a:lnTo>
                    <a:pt x="2243" y="597"/>
                  </a:lnTo>
                  <a:lnTo>
                    <a:pt x="2166" y="723"/>
                  </a:lnTo>
                  <a:lnTo>
                    <a:pt x="2106" y="863"/>
                  </a:lnTo>
                  <a:lnTo>
                    <a:pt x="2064" y="1014"/>
                  </a:lnTo>
                  <a:lnTo>
                    <a:pt x="2043" y="1177"/>
                  </a:lnTo>
                  <a:lnTo>
                    <a:pt x="2042" y="1352"/>
                  </a:lnTo>
                  <a:lnTo>
                    <a:pt x="2065" y="153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9" name="Freeform 77"/>
            <p:cNvSpPr>
              <a:spLocks/>
            </p:cNvSpPr>
            <p:nvPr userDrawn="1"/>
          </p:nvSpPr>
          <p:spPr bwMode="gray">
            <a:xfrm>
              <a:off x="5143" y="351"/>
              <a:ext cx="44" cy="45"/>
            </a:xfrm>
            <a:custGeom>
              <a:avLst/>
              <a:gdLst>
                <a:gd name="T0" fmla="*/ 0 w 1994"/>
                <a:gd name="T1" fmla="*/ 0 h 2000"/>
                <a:gd name="T2" fmla="*/ 0 w 1994"/>
                <a:gd name="T3" fmla="*/ 0 h 2000"/>
                <a:gd name="T4" fmla="*/ 0 w 1994"/>
                <a:gd name="T5" fmla="*/ 0 h 2000"/>
                <a:gd name="T6" fmla="*/ 0 w 1994"/>
                <a:gd name="T7" fmla="*/ 0 h 2000"/>
                <a:gd name="T8" fmla="*/ 0 w 1994"/>
                <a:gd name="T9" fmla="*/ 0 h 2000"/>
                <a:gd name="T10" fmla="*/ 0 w 1994"/>
                <a:gd name="T11" fmla="*/ 0 h 2000"/>
                <a:gd name="T12" fmla="*/ 0 w 1994"/>
                <a:gd name="T13" fmla="*/ 0 h 2000"/>
                <a:gd name="T14" fmla="*/ 0 w 1994"/>
                <a:gd name="T15" fmla="*/ 0 h 2000"/>
                <a:gd name="T16" fmla="*/ 0 w 1994"/>
                <a:gd name="T17" fmla="*/ 0 h 2000"/>
                <a:gd name="T18" fmla="*/ 0 w 1994"/>
                <a:gd name="T19" fmla="*/ 0 h 2000"/>
                <a:gd name="T20" fmla="*/ 0 w 1994"/>
                <a:gd name="T21" fmla="*/ 0 h 2000"/>
                <a:gd name="T22" fmla="*/ 0 w 1994"/>
                <a:gd name="T23" fmla="*/ 0 h 2000"/>
                <a:gd name="T24" fmla="*/ 0 w 1994"/>
                <a:gd name="T25" fmla="*/ 0 h 2000"/>
                <a:gd name="T26" fmla="*/ 0 w 1994"/>
                <a:gd name="T27" fmla="*/ 0 h 2000"/>
                <a:gd name="T28" fmla="*/ 0 w 1994"/>
                <a:gd name="T29" fmla="*/ 0 h 2000"/>
                <a:gd name="T30" fmla="*/ 0 w 1994"/>
                <a:gd name="T31" fmla="*/ 0 h 2000"/>
                <a:gd name="T32" fmla="*/ 0 w 1994"/>
                <a:gd name="T33" fmla="*/ 0 h 2000"/>
                <a:gd name="T34" fmla="*/ 0 w 1994"/>
                <a:gd name="T35" fmla="*/ 0 h 2000"/>
                <a:gd name="T36" fmla="*/ 0 w 1994"/>
                <a:gd name="T37" fmla="*/ 0 h 2000"/>
                <a:gd name="T38" fmla="*/ 0 w 1994"/>
                <a:gd name="T39" fmla="*/ 0 h 2000"/>
                <a:gd name="T40" fmla="*/ 0 w 1994"/>
                <a:gd name="T41" fmla="*/ 0 h 2000"/>
                <a:gd name="T42" fmla="*/ 0 w 1994"/>
                <a:gd name="T43" fmla="*/ 0 h 2000"/>
                <a:gd name="T44" fmla="*/ 0 w 1994"/>
                <a:gd name="T45" fmla="*/ 0 h 2000"/>
                <a:gd name="T46" fmla="*/ 0 w 1994"/>
                <a:gd name="T47" fmla="*/ 0 h 2000"/>
                <a:gd name="T48" fmla="*/ 0 w 1994"/>
                <a:gd name="T49" fmla="*/ 0 h 2000"/>
                <a:gd name="T50" fmla="*/ 0 w 1994"/>
                <a:gd name="T51" fmla="*/ 0 h 2000"/>
                <a:gd name="T52" fmla="*/ 0 w 1994"/>
                <a:gd name="T53" fmla="*/ 0 h 2000"/>
                <a:gd name="T54" fmla="*/ 0 w 1994"/>
                <a:gd name="T55" fmla="*/ 0 h 2000"/>
                <a:gd name="T56" fmla="*/ 0 w 1994"/>
                <a:gd name="T57" fmla="*/ 0 h 2000"/>
                <a:gd name="T58" fmla="*/ 0 w 1994"/>
                <a:gd name="T59" fmla="*/ 0 h 2000"/>
                <a:gd name="T60" fmla="*/ 0 w 1994"/>
                <a:gd name="T61" fmla="*/ 0 h 2000"/>
                <a:gd name="T62" fmla="*/ 0 w 1994"/>
                <a:gd name="T63" fmla="*/ 0 h 2000"/>
                <a:gd name="T64" fmla="*/ 0 w 1994"/>
                <a:gd name="T65" fmla="*/ 0 h 2000"/>
                <a:gd name="T66" fmla="*/ 0 w 1994"/>
                <a:gd name="T67" fmla="*/ 0 h 2000"/>
                <a:gd name="T68" fmla="*/ 0 w 1994"/>
                <a:gd name="T69" fmla="*/ 0 h 2000"/>
                <a:gd name="T70" fmla="*/ 0 w 1994"/>
                <a:gd name="T71" fmla="*/ 0 h 2000"/>
                <a:gd name="T72" fmla="*/ 0 w 1994"/>
                <a:gd name="T73" fmla="*/ 0 h 2000"/>
                <a:gd name="T74" fmla="*/ 0 w 1994"/>
                <a:gd name="T75" fmla="*/ 0 h 2000"/>
                <a:gd name="T76" fmla="*/ 0 w 1994"/>
                <a:gd name="T77" fmla="*/ 0 h 2000"/>
                <a:gd name="T78" fmla="*/ 0 w 1994"/>
                <a:gd name="T79" fmla="*/ 0 h 2000"/>
                <a:gd name="T80" fmla="*/ 0 w 1994"/>
                <a:gd name="T81" fmla="*/ 0 h 2000"/>
                <a:gd name="T82" fmla="*/ 0 w 1994"/>
                <a:gd name="T83" fmla="*/ 0 h 2000"/>
                <a:gd name="T84" fmla="*/ 0 w 1994"/>
                <a:gd name="T85" fmla="*/ 0 h 200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994" h="2000">
                  <a:moveTo>
                    <a:pt x="997" y="0"/>
                  </a:moveTo>
                  <a:lnTo>
                    <a:pt x="1048" y="2"/>
                  </a:lnTo>
                  <a:lnTo>
                    <a:pt x="1099" y="5"/>
                  </a:lnTo>
                  <a:lnTo>
                    <a:pt x="1149" y="12"/>
                  </a:lnTo>
                  <a:lnTo>
                    <a:pt x="1198" y="21"/>
                  </a:lnTo>
                  <a:lnTo>
                    <a:pt x="1246" y="32"/>
                  </a:lnTo>
                  <a:lnTo>
                    <a:pt x="1293" y="45"/>
                  </a:lnTo>
                  <a:lnTo>
                    <a:pt x="1339" y="61"/>
                  </a:lnTo>
                  <a:lnTo>
                    <a:pt x="1385" y="79"/>
                  </a:lnTo>
                  <a:lnTo>
                    <a:pt x="1429" y="99"/>
                  </a:lnTo>
                  <a:lnTo>
                    <a:pt x="1472" y="121"/>
                  </a:lnTo>
                  <a:lnTo>
                    <a:pt x="1514" y="145"/>
                  </a:lnTo>
                  <a:lnTo>
                    <a:pt x="1555" y="171"/>
                  </a:lnTo>
                  <a:lnTo>
                    <a:pt x="1594" y="199"/>
                  </a:lnTo>
                  <a:lnTo>
                    <a:pt x="1631" y="228"/>
                  </a:lnTo>
                  <a:lnTo>
                    <a:pt x="1667" y="260"/>
                  </a:lnTo>
                  <a:lnTo>
                    <a:pt x="1702" y="294"/>
                  </a:lnTo>
                  <a:lnTo>
                    <a:pt x="1735" y="328"/>
                  </a:lnTo>
                  <a:lnTo>
                    <a:pt x="1766" y="364"/>
                  </a:lnTo>
                  <a:lnTo>
                    <a:pt x="1796" y="402"/>
                  </a:lnTo>
                  <a:lnTo>
                    <a:pt x="1824" y="441"/>
                  </a:lnTo>
                  <a:lnTo>
                    <a:pt x="1850" y="482"/>
                  </a:lnTo>
                  <a:lnTo>
                    <a:pt x="1874" y="523"/>
                  </a:lnTo>
                  <a:lnTo>
                    <a:pt x="1896" y="567"/>
                  </a:lnTo>
                  <a:lnTo>
                    <a:pt x="1916" y="611"/>
                  </a:lnTo>
                  <a:lnTo>
                    <a:pt x="1934" y="657"/>
                  </a:lnTo>
                  <a:lnTo>
                    <a:pt x="1950" y="703"/>
                  </a:lnTo>
                  <a:lnTo>
                    <a:pt x="1963" y="750"/>
                  </a:lnTo>
                  <a:lnTo>
                    <a:pt x="1974" y="798"/>
                  </a:lnTo>
                  <a:lnTo>
                    <a:pt x="1983" y="848"/>
                  </a:lnTo>
                  <a:lnTo>
                    <a:pt x="1989" y="898"/>
                  </a:lnTo>
                  <a:lnTo>
                    <a:pt x="1993" y="948"/>
                  </a:lnTo>
                  <a:lnTo>
                    <a:pt x="1994" y="999"/>
                  </a:lnTo>
                  <a:lnTo>
                    <a:pt x="1993" y="1051"/>
                  </a:lnTo>
                  <a:lnTo>
                    <a:pt x="1989" y="1102"/>
                  </a:lnTo>
                  <a:lnTo>
                    <a:pt x="1983" y="1152"/>
                  </a:lnTo>
                  <a:lnTo>
                    <a:pt x="1974" y="1201"/>
                  </a:lnTo>
                  <a:lnTo>
                    <a:pt x="1963" y="1249"/>
                  </a:lnTo>
                  <a:lnTo>
                    <a:pt x="1950" y="1296"/>
                  </a:lnTo>
                  <a:lnTo>
                    <a:pt x="1934" y="1343"/>
                  </a:lnTo>
                  <a:lnTo>
                    <a:pt x="1916" y="1389"/>
                  </a:lnTo>
                  <a:lnTo>
                    <a:pt x="1896" y="1433"/>
                  </a:lnTo>
                  <a:lnTo>
                    <a:pt x="1874" y="1476"/>
                  </a:lnTo>
                  <a:lnTo>
                    <a:pt x="1850" y="1517"/>
                  </a:lnTo>
                  <a:lnTo>
                    <a:pt x="1824" y="1558"/>
                  </a:lnTo>
                  <a:lnTo>
                    <a:pt x="1796" y="1597"/>
                  </a:lnTo>
                  <a:lnTo>
                    <a:pt x="1766" y="1636"/>
                  </a:lnTo>
                  <a:lnTo>
                    <a:pt x="1735" y="1672"/>
                  </a:lnTo>
                  <a:lnTo>
                    <a:pt x="1702" y="1706"/>
                  </a:lnTo>
                  <a:lnTo>
                    <a:pt x="1667" y="1739"/>
                  </a:lnTo>
                  <a:lnTo>
                    <a:pt x="1631" y="1771"/>
                  </a:lnTo>
                  <a:lnTo>
                    <a:pt x="1594" y="1800"/>
                  </a:lnTo>
                  <a:lnTo>
                    <a:pt x="1555" y="1828"/>
                  </a:lnTo>
                  <a:lnTo>
                    <a:pt x="1514" y="1854"/>
                  </a:lnTo>
                  <a:lnTo>
                    <a:pt x="1472" y="1878"/>
                  </a:lnTo>
                  <a:lnTo>
                    <a:pt x="1429" y="1901"/>
                  </a:lnTo>
                  <a:lnTo>
                    <a:pt x="1385" y="1921"/>
                  </a:lnTo>
                  <a:lnTo>
                    <a:pt x="1339" y="1939"/>
                  </a:lnTo>
                  <a:lnTo>
                    <a:pt x="1293" y="1955"/>
                  </a:lnTo>
                  <a:lnTo>
                    <a:pt x="1246" y="1968"/>
                  </a:lnTo>
                  <a:lnTo>
                    <a:pt x="1198" y="1979"/>
                  </a:lnTo>
                  <a:lnTo>
                    <a:pt x="1149" y="1988"/>
                  </a:lnTo>
                  <a:lnTo>
                    <a:pt x="1099" y="1995"/>
                  </a:lnTo>
                  <a:lnTo>
                    <a:pt x="1048" y="1998"/>
                  </a:lnTo>
                  <a:lnTo>
                    <a:pt x="997" y="2000"/>
                  </a:lnTo>
                  <a:lnTo>
                    <a:pt x="946" y="1998"/>
                  </a:lnTo>
                  <a:lnTo>
                    <a:pt x="896" y="1995"/>
                  </a:lnTo>
                  <a:lnTo>
                    <a:pt x="846" y="1988"/>
                  </a:lnTo>
                  <a:lnTo>
                    <a:pt x="797" y="1979"/>
                  </a:lnTo>
                  <a:lnTo>
                    <a:pt x="749" y="1968"/>
                  </a:lnTo>
                  <a:lnTo>
                    <a:pt x="701" y="1955"/>
                  </a:lnTo>
                  <a:lnTo>
                    <a:pt x="655" y="1939"/>
                  </a:lnTo>
                  <a:lnTo>
                    <a:pt x="610" y="1921"/>
                  </a:lnTo>
                  <a:lnTo>
                    <a:pt x="566" y="1901"/>
                  </a:lnTo>
                  <a:lnTo>
                    <a:pt x="522" y="1878"/>
                  </a:lnTo>
                  <a:lnTo>
                    <a:pt x="480" y="1854"/>
                  </a:lnTo>
                  <a:lnTo>
                    <a:pt x="440" y="1828"/>
                  </a:lnTo>
                  <a:lnTo>
                    <a:pt x="401" y="1800"/>
                  </a:lnTo>
                  <a:lnTo>
                    <a:pt x="363" y="1771"/>
                  </a:lnTo>
                  <a:lnTo>
                    <a:pt x="327" y="1739"/>
                  </a:lnTo>
                  <a:lnTo>
                    <a:pt x="292" y="1706"/>
                  </a:lnTo>
                  <a:lnTo>
                    <a:pt x="259" y="1672"/>
                  </a:lnTo>
                  <a:lnTo>
                    <a:pt x="228" y="1636"/>
                  </a:lnTo>
                  <a:lnTo>
                    <a:pt x="198" y="1597"/>
                  </a:lnTo>
                  <a:lnTo>
                    <a:pt x="170" y="1558"/>
                  </a:lnTo>
                  <a:lnTo>
                    <a:pt x="144" y="1517"/>
                  </a:lnTo>
                  <a:lnTo>
                    <a:pt x="120" y="1476"/>
                  </a:lnTo>
                  <a:lnTo>
                    <a:pt x="98" y="1433"/>
                  </a:lnTo>
                  <a:lnTo>
                    <a:pt x="78" y="1389"/>
                  </a:lnTo>
                  <a:lnTo>
                    <a:pt x="60" y="1343"/>
                  </a:lnTo>
                  <a:lnTo>
                    <a:pt x="45" y="1296"/>
                  </a:lnTo>
                  <a:lnTo>
                    <a:pt x="31" y="1249"/>
                  </a:lnTo>
                  <a:lnTo>
                    <a:pt x="20" y="1201"/>
                  </a:lnTo>
                  <a:lnTo>
                    <a:pt x="11" y="1152"/>
                  </a:lnTo>
                  <a:lnTo>
                    <a:pt x="5" y="1102"/>
                  </a:lnTo>
                  <a:lnTo>
                    <a:pt x="1" y="1051"/>
                  </a:lnTo>
                  <a:lnTo>
                    <a:pt x="0" y="999"/>
                  </a:lnTo>
                  <a:lnTo>
                    <a:pt x="1" y="948"/>
                  </a:lnTo>
                  <a:lnTo>
                    <a:pt x="5" y="898"/>
                  </a:lnTo>
                  <a:lnTo>
                    <a:pt x="11" y="848"/>
                  </a:lnTo>
                  <a:lnTo>
                    <a:pt x="20" y="798"/>
                  </a:lnTo>
                  <a:lnTo>
                    <a:pt x="31" y="750"/>
                  </a:lnTo>
                  <a:lnTo>
                    <a:pt x="45" y="703"/>
                  </a:lnTo>
                  <a:lnTo>
                    <a:pt x="60" y="657"/>
                  </a:lnTo>
                  <a:lnTo>
                    <a:pt x="78" y="611"/>
                  </a:lnTo>
                  <a:lnTo>
                    <a:pt x="98" y="567"/>
                  </a:lnTo>
                  <a:lnTo>
                    <a:pt x="120" y="523"/>
                  </a:lnTo>
                  <a:lnTo>
                    <a:pt x="144" y="482"/>
                  </a:lnTo>
                  <a:lnTo>
                    <a:pt x="170" y="441"/>
                  </a:lnTo>
                  <a:lnTo>
                    <a:pt x="198" y="402"/>
                  </a:lnTo>
                  <a:lnTo>
                    <a:pt x="228" y="364"/>
                  </a:lnTo>
                  <a:lnTo>
                    <a:pt x="259" y="328"/>
                  </a:lnTo>
                  <a:lnTo>
                    <a:pt x="292" y="294"/>
                  </a:lnTo>
                  <a:lnTo>
                    <a:pt x="327" y="260"/>
                  </a:lnTo>
                  <a:lnTo>
                    <a:pt x="363" y="228"/>
                  </a:lnTo>
                  <a:lnTo>
                    <a:pt x="401" y="199"/>
                  </a:lnTo>
                  <a:lnTo>
                    <a:pt x="440" y="171"/>
                  </a:lnTo>
                  <a:lnTo>
                    <a:pt x="480" y="145"/>
                  </a:lnTo>
                  <a:lnTo>
                    <a:pt x="522" y="121"/>
                  </a:lnTo>
                  <a:lnTo>
                    <a:pt x="566" y="99"/>
                  </a:lnTo>
                  <a:lnTo>
                    <a:pt x="610" y="79"/>
                  </a:lnTo>
                  <a:lnTo>
                    <a:pt x="655" y="61"/>
                  </a:lnTo>
                  <a:lnTo>
                    <a:pt x="701" y="45"/>
                  </a:lnTo>
                  <a:lnTo>
                    <a:pt x="749" y="32"/>
                  </a:lnTo>
                  <a:lnTo>
                    <a:pt x="797" y="21"/>
                  </a:lnTo>
                  <a:lnTo>
                    <a:pt x="846" y="12"/>
                  </a:lnTo>
                  <a:lnTo>
                    <a:pt x="896" y="5"/>
                  </a:lnTo>
                  <a:lnTo>
                    <a:pt x="946" y="2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0" name="Freeform 78"/>
            <p:cNvSpPr>
              <a:spLocks/>
            </p:cNvSpPr>
            <p:nvPr userDrawn="1"/>
          </p:nvSpPr>
          <p:spPr bwMode="gray">
            <a:xfrm>
              <a:off x="5044" y="419"/>
              <a:ext cx="182" cy="109"/>
            </a:xfrm>
            <a:custGeom>
              <a:avLst/>
              <a:gdLst>
                <a:gd name="T0" fmla="*/ 0 w 8197"/>
                <a:gd name="T1" fmla="*/ 0 h 4924"/>
                <a:gd name="T2" fmla="*/ 0 w 8197"/>
                <a:gd name="T3" fmla="*/ 0 h 4924"/>
                <a:gd name="T4" fmla="*/ 0 w 8197"/>
                <a:gd name="T5" fmla="*/ 0 h 4924"/>
                <a:gd name="T6" fmla="*/ 0 w 8197"/>
                <a:gd name="T7" fmla="*/ 0 h 4924"/>
                <a:gd name="T8" fmla="*/ 0 w 8197"/>
                <a:gd name="T9" fmla="*/ 0 h 4924"/>
                <a:gd name="T10" fmla="*/ 0 w 8197"/>
                <a:gd name="T11" fmla="*/ 0 h 4924"/>
                <a:gd name="T12" fmla="*/ 0 w 8197"/>
                <a:gd name="T13" fmla="*/ 0 h 4924"/>
                <a:gd name="T14" fmla="*/ 0 w 8197"/>
                <a:gd name="T15" fmla="*/ 0 h 4924"/>
                <a:gd name="T16" fmla="*/ 0 w 8197"/>
                <a:gd name="T17" fmla="*/ 0 h 4924"/>
                <a:gd name="T18" fmla="*/ 0 w 8197"/>
                <a:gd name="T19" fmla="*/ 0 h 4924"/>
                <a:gd name="T20" fmla="*/ 0 w 8197"/>
                <a:gd name="T21" fmla="*/ 0 h 4924"/>
                <a:gd name="T22" fmla="*/ 0 w 8197"/>
                <a:gd name="T23" fmla="*/ 0 h 4924"/>
                <a:gd name="T24" fmla="*/ 0 w 8197"/>
                <a:gd name="T25" fmla="*/ 0 h 4924"/>
                <a:gd name="T26" fmla="*/ 0 w 8197"/>
                <a:gd name="T27" fmla="*/ 0 h 4924"/>
                <a:gd name="T28" fmla="*/ 0 w 8197"/>
                <a:gd name="T29" fmla="*/ 0 h 4924"/>
                <a:gd name="T30" fmla="*/ 0 w 8197"/>
                <a:gd name="T31" fmla="*/ 0 h 4924"/>
                <a:gd name="T32" fmla="*/ 0 w 8197"/>
                <a:gd name="T33" fmla="*/ 0 h 4924"/>
                <a:gd name="T34" fmla="*/ 0 w 8197"/>
                <a:gd name="T35" fmla="*/ 0 h 4924"/>
                <a:gd name="T36" fmla="*/ 0 w 8197"/>
                <a:gd name="T37" fmla="*/ 0 h 4924"/>
                <a:gd name="T38" fmla="*/ 0 w 8197"/>
                <a:gd name="T39" fmla="*/ 0 h 4924"/>
                <a:gd name="T40" fmla="*/ 0 w 8197"/>
                <a:gd name="T41" fmla="*/ 0 h 4924"/>
                <a:gd name="T42" fmla="*/ 0 w 8197"/>
                <a:gd name="T43" fmla="*/ 0 h 4924"/>
                <a:gd name="T44" fmla="*/ 0 w 8197"/>
                <a:gd name="T45" fmla="*/ 0 h 4924"/>
                <a:gd name="T46" fmla="*/ 0 w 8197"/>
                <a:gd name="T47" fmla="*/ 0 h 4924"/>
                <a:gd name="T48" fmla="*/ 0 w 8197"/>
                <a:gd name="T49" fmla="*/ 0 h 4924"/>
                <a:gd name="T50" fmla="*/ 0 w 8197"/>
                <a:gd name="T51" fmla="*/ 0 h 4924"/>
                <a:gd name="T52" fmla="*/ 0 w 8197"/>
                <a:gd name="T53" fmla="*/ 0 h 4924"/>
                <a:gd name="T54" fmla="*/ 0 w 8197"/>
                <a:gd name="T55" fmla="*/ 0 h 4924"/>
                <a:gd name="T56" fmla="*/ 0 w 8197"/>
                <a:gd name="T57" fmla="*/ 0 h 4924"/>
                <a:gd name="T58" fmla="*/ 0 w 8197"/>
                <a:gd name="T59" fmla="*/ 0 h 4924"/>
                <a:gd name="T60" fmla="*/ 0 w 8197"/>
                <a:gd name="T61" fmla="*/ 0 h 4924"/>
                <a:gd name="T62" fmla="*/ 0 w 8197"/>
                <a:gd name="T63" fmla="*/ 0 h 4924"/>
                <a:gd name="T64" fmla="*/ 0 w 8197"/>
                <a:gd name="T65" fmla="*/ 0 h 4924"/>
                <a:gd name="T66" fmla="*/ 0 w 8197"/>
                <a:gd name="T67" fmla="*/ 0 h 4924"/>
                <a:gd name="T68" fmla="*/ 0 w 8197"/>
                <a:gd name="T69" fmla="*/ 0 h 4924"/>
                <a:gd name="T70" fmla="*/ 0 w 8197"/>
                <a:gd name="T71" fmla="*/ 0 h 4924"/>
                <a:gd name="T72" fmla="*/ 0 w 8197"/>
                <a:gd name="T73" fmla="*/ 0 h 4924"/>
                <a:gd name="T74" fmla="*/ 0 w 8197"/>
                <a:gd name="T75" fmla="*/ 0 h 4924"/>
                <a:gd name="T76" fmla="*/ 0 w 8197"/>
                <a:gd name="T77" fmla="*/ 0 h 4924"/>
                <a:gd name="T78" fmla="*/ 0 w 8197"/>
                <a:gd name="T79" fmla="*/ 0 h 4924"/>
                <a:gd name="T80" fmla="*/ 0 w 8197"/>
                <a:gd name="T81" fmla="*/ 0 h 4924"/>
                <a:gd name="T82" fmla="*/ 0 w 8197"/>
                <a:gd name="T83" fmla="*/ 0 h 4924"/>
                <a:gd name="T84" fmla="*/ 0 w 8197"/>
                <a:gd name="T85" fmla="*/ 0 h 4924"/>
                <a:gd name="T86" fmla="*/ 0 w 8197"/>
                <a:gd name="T87" fmla="*/ 0 h 4924"/>
                <a:gd name="T88" fmla="*/ 0 w 8197"/>
                <a:gd name="T89" fmla="*/ 0 h 4924"/>
                <a:gd name="T90" fmla="*/ 0 w 8197"/>
                <a:gd name="T91" fmla="*/ 0 h 4924"/>
                <a:gd name="T92" fmla="*/ 0 w 8197"/>
                <a:gd name="T93" fmla="*/ 0 h 4924"/>
                <a:gd name="T94" fmla="*/ 0 w 8197"/>
                <a:gd name="T95" fmla="*/ 0 h 4924"/>
                <a:gd name="T96" fmla="*/ 0 w 8197"/>
                <a:gd name="T97" fmla="*/ 0 h 4924"/>
                <a:gd name="T98" fmla="*/ 0 w 8197"/>
                <a:gd name="T99" fmla="*/ 0 h 4924"/>
                <a:gd name="T100" fmla="*/ 0 w 8197"/>
                <a:gd name="T101" fmla="*/ 0 h 4924"/>
                <a:gd name="T102" fmla="*/ 0 w 8197"/>
                <a:gd name="T103" fmla="*/ 0 h 4924"/>
                <a:gd name="T104" fmla="*/ 0 w 8197"/>
                <a:gd name="T105" fmla="*/ 0 h 492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8197" h="4924">
                  <a:moveTo>
                    <a:pt x="8197" y="1707"/>
                  </a:moveTo>
                  <a:lnTo>
                    <a:pt x="7940" y="1653"/>
                  </a:lnTo>
                  <a:lnTo>
                    <a:pt x="7678" y="1608"/>
                  </a:lnTo>
                  <a:lnTo>
                    <a:pt x="7411" y="1570"/>
                  </a:lnTo>
                  <a:lnTo>
                    <a:pt x="7142" y="1540"/>
                  </a:lnTo>
                  <a:lnTo>
                    <a:pt x="6870" y="1520"/>
                  </a:lnTo>
                  <a:lnTo>
                    <a:pt x="6594" y="1508"/>
                  </a:lnTo>
                  <a:lnTo>
                    <a:pt x="6319" y="1505"/>
                  </a:lnTo>
                  <a:lnTo>
                    <a:pt x="6042" y="1511"/>
                  </a:lnTo>
                  <a:lnTo>
                    <a:pt x="5764" y="1526"/>
                  </a:lnTo>
                  <a:lnTo>
                    <a:pt x="5487" y="1552"/>
                  </a:lnTo>
                  <a:lnTo>
                    <a:pt x="5211" y="1586"/>
                  </a:lnTo>
                  <a:lnTo>
                    <a:pt x="4936" y="1631"/>
                  </a:lnTo>
                  <a:lnTo>
                    <a:pt x="4664" y="1685"/>
                  </a:lnTo>
                  <a:lnTo>
                    <a:pt x="4394" y="1750"/>
                  </a:lnTo>
                  <a:lnTo>
                    <a:pt x="4127" y="1826"/>
                  </a:lnTo>
                  <a:lnTo>
                    <a:pt x="3865" y="1912"/>
                  </a:lnTo>
                  <a:lnTo>
                    <a:pt x="3607" y="2009"/>
                  </a:lnTo>
                  <a:lnTo>
                    <a:pt x="3353" y="2118"/>
                  </a:lnTo>
                  <a:lnTo>
                    <a:pt x="3106" y="2238"/>
                  </a:lnTo>
                  <a:lnTo>
                    <a:pt x="2866" y="2370"/>
                  </a:lnTo>
                  <a:lnTo>
                    <a:pt x="2632" y="2512"/>
                  </a:lnTo>
                  <a:lnTo>
                    <a:pt x="2405" y="2668"/>
                  </a:lnTo>
                  <a:lnTo>
                    <a:pt x="2188" y="2835"/>
                  </a:lnTo>
                  <a:lnTo>
                    <a:pt x="1979" y="3015"/>
                  </a:lnTo>
                  <a:lnTo>
                    <a:pt x="1778" y="3208"/>
                  </a:lnTo>
                  <a:lnTo>
                    <a:pt x="1589" y="3412"/>
                  </a:lnTo>
                  <a:lnTo>
                    <a:pt x="1410" y="3630"/>
                  </a:lnTo>
                  <a:lnTo>
                    <a:pt x="1242" y="3862"/>
                  </a:lnTo>
                  <a:lnTo>
                    <a:pt x="1086" y="4107"/>
                  </a:lnTo>
                  <a:lnTo>
                    <a:pt x="942" y="4365"/>
                  </a:lnTo>
                  <a:lnTo>
                    <a:pt x="811" y="4638"/>
                  </a:lnTo>
                  <a:lnTo>
                    <a:pt x="694" y="4924"/>
                  </a:lnTo>
                  <a:lnTo>
                    <a:pt x="694" y="4778"/>
                  </a:lnTo>
                  <a:lnTo>
                    <a:pt x="700" y="4632"/>
                  </a:lnTo>
                  <a:lnTo>
                    <a:pt x="711" y="4482"/>
                  </a:lnTo>
                  <a:lnTo>
                    <a:pt x="728" y="4332"/>
                  </a:lnTo>
                  <a:lnTo>
                    <a:pt x="752" y="4181"/>
                  </a:lnTo>
                  <a:lnTo>
                    <a:pt x="781" y="4030"/>
                  </a:lnTo>
                  <a:lnTo>
                    <a:pt x="815" y="3877"/>
                  </a:lnTo>
                  <a:lnTo>
                    <a:pt x="856" y="3726"/>
                  </a:lnTo>
                  <a:lnTo>
                    <a:pt x="902" y="3574"/>
                  </a:lnTo>
                  <a:lnTo>
                    <a:pt x="954" y="3423"/>
                  </a:lnTo>
                  <a:lnTo>
                    <a:pt x="1011" y="3274"/>
                  </a:lnTo>
                  <a:lnTo>
                    <a:pt x="1076" y="3125"/>
                  </a:lnTo>
                  <a:lnTo>
                    <a:pt x="1144" y="2979"/>
                  </a:lnTo>
                  <a:lnTo>
                    <a:pt x="1219" y="2835"/>
                  </a:lnTo>
                  <a:lnTo>
                    <a:pt x="1298" y="2694"/>
                  </a:lnTo>
                  <a:lnTo>
                    <a:pt x="1384" y="2554"/>
                  </a:lnTo>
                  <a:lnTo>
                    <a:pt x="1474" y="2420"/>
                  </a:lnTo>
                  <a:lnTo>
                    <a:pt x="1570" y="2287"/>
                  </a:lnTo>
                  <a:lnTo>
                    <a:pt x="1672" y="2160"/>
                  </a:lnTo>
                  <a:lnTo>
                    <a:pt x="1779" y="2035"/>
                  </a:lnTo>
                  <a:lnTo>
                    <a:pt x="1892" y="1917"/>
                  </a:lnTo>
                  <a:lnTo>
                    <a:pt x="2010" y="1802"/>
                  </a:lnTo>
                  <a:lnTo>
                    <a:pt x="2132" y="1694"/>
                  </a:lnTo>
                  <a:lnTo>
                    <a:pt x="2260" y="1591"/>
                  </a:lnTo>
                  <a:lnTo>
                    <a:pt x="2394" y="1493"/>
                  </a:lnTo>
                  <a:lnTo>
                    <a:pt x="2532" y="1403"/>
                  </a:lnTo>
                  <a:lnTo>
                    <a:pt x="2676" y="1319"/>
                  </a:lnTo>
                  <a:lnTo>
                    <a:pt x="2825" y="1241"/>
                  </a:lnTo>
                  <a:lnTo>
                    <a:pt x="2979" y="1172"/>
                  </a:lnTo>
                  <a:lnTo>
                    <a:pt x="3137" y="1110"/>
                  </a:lnTo>
                  <a:lnTo>
                    <a:pt x="3301" y="1057"/>
                  </a:lnTo>
                  <a:lnTo>
                    <a:pt x="3471" y="1012"/>
                  </a:lnTo>
                  <a:lnTo>
                    <a:pt x="3437" y="975"/>
                  </a:lnTo>
                  <a:lnTo>
                    <a:pt x="3394" y="939"/>
                  </a:lnTo>
                  <a:lnTo>
                    <a:pt x="3342" y="903"/>
                  </a:lnTo>
                  <a:lnTo>
                    <a:pt x="3283" y="867"/>
                  </a:lnTo>
                  <a:lnTo>
                    <a:pt x="3216" y="832"/>
                  </a:lnTo>
                  <a:lnTo>
                    <a:pt x="3141" y="797"/>
                  </a:lnTo>
                  <a:lnTo>
                    <a:pt x="3060" y="763"/>
                  </a:lnTo>
                  <a:lnTo>
                    <a:pt x="2971" y="729"/>
                  </a:lnTo>
                  <a:lnTo>
                    <a:pt x="2877" y="697"/>
                  </a:lnTo>
                  <a:lnTo>
                    <a:pt x="2777" y="666"/>
                  </a:lnTo>
                  <a:lnTo>
                    <a:pt x="2672" y="636"/>
                  </a:lnTo>
                  <a:lnTo>
                    <a:pt x="2561" y="608"/>
                  </a:lnTo>
                  <a:lnTo>
                    <a:pt x="2446" y="582"/>
                  </a:lnTo>
                  <a:lnTo>
                    <a:pt x="2328" y="557"/>
                  </a:lnTo>
                  <a:lnTo>
                    <a:pt x="2206" y="535"/>
                  </a:lnTo>
                  <a:lnTo>
                    <a:pt x="2081" y="515"/>
                  </a:lnTo>
                  <a:lnTo>
                    <a:pt x="1953" y="497"/>
                  </a:lnTo>
                  <a:lnTo>
                    <a:pt x="1822" y="482"/>
                  </a:lnTo>
                  <a:lnTo>
                    <a:pt x="1690" y="468"/>
                  </a:lnTo>
                  <a:lnTo>
                    <a:pt x="1557" y="458"/>
                  </a:lnTo>
                  <a:lnTo>
                    <a:pt x="1422" y="451"/>
                  </a:lnTo>
                  <a:lnTo>
                    <a:pt x="1287" y="447"/>
                  </a:lnTo>
                  <a:lnTo>
                    <a:pt x="1152" y="447"/>
                  </a:lnTo>
                  <a:lnTo>
                    <a:pt x="1017" y="450"/>
                  </a:lnTo>
                  <a:lnTo>
                    <a:pt x="883" y="457"/>
                  </a:lnTo>
                  <a:lnTo>
                    <a:pt x="750" y="467"/>
                  </a:lnTo>
                  <a:lnTo>
                    <a:pt x="619" y="483"/>
                  </a:lnTo>
                  <a:lnTo>
                    <a:pt x="490" y="501"/>
                  </a:lnTo>
                  <a:lnTo>
                    <a:pt x="363" y="524"/>
                  </a:lnTo>
                  <a:lnTo>
                    <a:pt x="239" y="551"/>
                  </a:lnTo>
                  <a:lnTo>
                    <a:pt x="117" y="583"/>
                  </a:lnTo>
                  <a:lnTo>
                    <a:pt x="0" y="620"/>
                  </a:lnTo>
                  <a:lnTo>
                    <a:pt x="158" y="544"/>
                  </a:lnTo>
                  <a:lnTo>
                    <a:pt x="319" y="472"/>
                  </a:lnTo>
                  <a:lnTo>
                    <a:pt x="480" y="405"/>
                  </a:lnTo>
                  <a:lnTo>
                    <a:pt x="643" y="344"/>
                  </a:lnTo>
                  <a:lnTo>
                    <a:pt x="806" y="288"/>
                  </a:lnTo>
                  <a:lnTo>
                    <a:pt x="970" y="237"/>
                  </a:lnTo>
                  <a:lnTo>
                    <a:pt x="1135" y="190"/>
                  </a:lnTo>
                  <a:lnTo>
                    <a:pt x="1299" y="149"/>
                  </a:lnTo>
                  <a:lnTo>
                    <a:pt x="1463" y="113"/>
                  </a:lnTo>
                  <a:lnTo>
                    <a:pt x="1627" y="81"/>
                  </a:lnTo>
                  <a:lnTo>
                    <a:pt x="1790" y="55"/>
                  </a:lnTo>
                  <a:lnTo>
                    <a:pt x="1953" y="34"/>
                  </a:lnTo>
                  <a:lnTo>
                    <a:pt x="2114" y="18"/>
                  </a:lnTo>
                  <a:lnTo>
                    <a:pt x="2273" y="7"/>
                  </a:lnTo>
                  <a:lnTo>
                    <a:pt x="2431" y="1"/>
                  </a:lnTo>
                  <a:lnTo>
                    <a:pt x="2587" y="0"/>
                  </a:lnTo>
                  <a:lnTo>
                    <a:pt x="2741" y="4"/>
                  </a:lnTo>
                  <a:lnTo>
                    <a:pt x="2892" y="13"/>
                  </a:lnTo>
                  <a:lnTo>
                    <a:pt x="3040" y="27"/>
                  </a:lnTo>
                  <a:lnTo>
                    <a:pt x="3185" y="45"/>
                  </a:lnTo>
                  <a:lnTo>
                    <a:pt x="3327" y="69"/>
                  </a:lnTo>
                  <a:lnTo>
                    <a:pt x="3466" y="98"/>
                  </a:lnTo>
                  <a:lnTo>
                    <a:pt x="3601" y="132"/>
                  </a:lnTo>
                  <a:lnTo>
                    <a:pt x="3731" y="171"/>
                  </a:lnTo>
                  <a:lnTo>
                    <a:pt x="3857" y="216"/>
                  </a:lnTo>
                  <a:lnTo>
                    <a:pt x="3979" y="264"/>
                  </a:lnTo>
                  <a:lnTo>
                    <a:pt x="4096" y="318"/>
                  </a:lnTo>
                  <a:lnTo>
                    <a:pt x="4207" y="377"/>
                  </a:lnTo>
                  <a:lnTo>
                    <a:pt x="4314" y="441"/>
                  </a:lnTo>
                  <a:lnTo>
                    <a:pt x="4415" y="511"/>
                  </a:lnTo>
                  <a:lnTo>
                    <a:pt x="4509" y="584"/>
                  </a:lnTo>
                  <a:lnTo>
                    <a:pt x="4598" y="663"/>
                  </a:lnTo>
                  <a:lnTo>
                    <a:pt x="4716" y="663"/>
                  </a:lnTo>
                  <a:lnTo>
                    <a:pt x="4837" y="665"/>
                  </a:lnTo>
                  <a:lnTo>
                    <a:pt x="4958" y="667"/>
                  </a:lnTo>
                  <a:lnTo>
                    <a:pt x="5082" y="670"/>
                  </a:lnTo>
                  <a:lnTo>
                    <a:pt x="5206" y="675"/>
                  </a:lnTo>
                  <a:lnTo>
                    <a:pt x="5330" y="681"/>
                  </a:lnTo>
                  <a:lnTo>
                    <a:pt x="5455" y="689"/>
                  </a:lnTo>
                  <a:lnTo>
                    <a:pt x="5581" y="698"/>
                  </a:lnTo>
                  <a:lnTo>
                    <a:pt x="5707" y="708"/>
                  </a:lnTo>
                  <a:lnTo>
                    <a:pt x="5832" y="721"/>
                  </a:lnTo>
                  <a:lnTo>
                    <a:pt x="5959" y="736"/>
                  </a:lnTo>
                  <a:lnTo>
                    <a:pt x="6084" y="753"/>
                  </a:lnTo>
                  <a:lnTo>
                    <a:pt x="6208" y="772"/>
                  </a:lnTo>
                  <a:lnTo>
                    <a:pt x="6332" y="793"/>
                  </a:lnTo>
                  <a:lnTo>
                    <a:pt x="6455" y="817"/>
                  </a:lnTo>
                  <a:lnTo>
                    <a:pt x="6576" y="843"/>
                  </a:lnTo>
                  <a:lnTo>
                    <a:pt x="6697" y="872"/>
                  </a:lnTo>
                  <a:lnTo>
                    <a:pt x="6816" y="903"/>
                  </a:lnTo>
                  <a:lnTo>
                    <a:pt x="6932" y="938"/>
                  </a:lnTo>
                  <a:lnTo>
                    <a:pt x="7047" y="975"/>
                  </a:lnTo>
                  <a:lnTo>
                    <a:pt x="7160" y="1017"/>
                  </a:lnTo>
                  <a:lnTo>
                    <a:pt x="7270" y="1060"/>
                  </a:lnTo>
                  <a:lnTo>
                    <a:pt x="7377" y="1108"/>
                  </a:lnTo>
                  <a:lnTo>
                    <a:pt x="7483" y="1158"/>
                  </a:lnTo>
                  <a:lnTo>
                    <a:pt x="7585" y="1213"/>
                  </a:lnTo>
                  <a:lnTo>
                    <a:pt x="7683" y="1271"/>
                  </a:lnTo>
                  <a:lnTo>
                    <a:pt x="7779" y="1334"/>
                  </a:lnTo>
                  <a:lnTo>
                    <a:pt x="7870" y="1400"/>
                  </a:lnTo>
                  <a:lnTo>
                    <a:pt x="7958" y="1470"/>
                  </a:lnTo>
                  <a:lnTo>
                    <a:pt x="8042" y="1544"/>
                  </a:lnTo>
                  <a:lnTo>
                    <a:pt x="8122" y="1624"/>
                  </a:lnTo>
                  <a:lnTo>
                    <a:pt x="8197" y="170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1" name="Freeform 79"/>
            <p:cNvSpPr>
              <a:spLocks/>
            </p:cNvSpPr>
            <p:nvPr userDrawn="1"/>
          </p:nvSpPr>
          <p:spPr bwMode="gray">
            <a:xfrm>
              <a:off x="5231" y="288"/>
              <a:ext cx="161" cy="156"/>
            </a:xfrm>
            <a:custGeom>
              <a:avLst/>
              <a:gdLst>
                <a:gd name="T0" fmla="*/ 0 w 7247"/>
                <a:gd name="T1" fmla="*/ 0 h 7040"/>
                <a:gd name="T2" fmla="*/ 0 w 7247"/>
                <a:gd name="T3" fmla="*/ 0 h 7040"/>
                <a:gd name="T4" fmla="*/ 0 w 7247"/>
                <a:gd name="T5" fmla="*/ 0 h 7040"/>
                <a:gd name="T6" fmla="*/ 0 w 7247"/>
                <a:gd name="T7" fmla="*/ 0 h 7040"/>
                <a:gd name="T8" fmla="*/ 0 w 7247"/>
                <a:gd name="T9" fmla="*/ 0 h 7040"/>
                <a:gd name="T10" fmla="*/ 0 w 7247"/>
                <a:gd name="T11" fmla="*/ 0 h 7040"/>
                <a:gd name="T12" fmla="*/ 0 w 7247"/>
                <a:gd name="T13" fmla="*/ 0 h 7040"/>
                <a:gd name="T14" fmla="*/ 0 w 7247"/>
                <a:gd name="T15" fmla="*/ 0 h 7040"/>
                <a:gd name="T16" fmla="*/ 0 w 7247"/>
                <a:gd name="T17" fmla="*/ 0 h 7040"/>
                <a:gd name="T18" fmla="*/ 0 w 7247"/>
                <a:gd name="T19" fmla="*/ 0 h 7040"/>
                <a:gd name="T20" fmla="*/ 0 w 7247"/>
                <a:gd name="T21" fmla="*/ 0 h 7040"/>
                <a:gd name="T22" fmla="*/ 0 w 7247"/>
                <a:gd name="T23" fmla="*/ 0 h 7040"/>
                <a:gd name="T24" fmla="*/ 0 w 7247"/>
                <a:gd name="T25" fmla="*/ 0 h 7040"/>
                <a:gd name="T26" fmla="*/ 0 w 7247"/>
                <a:gd name="T27" fmla="*/ 0 h 7040"/>
                <a:gd name="T28" fmla="*/ 0 w 7247"/>
                <a:gd name="T29" fmla="*/ 0 h 7040"/>
                <a:gd name="T30" fmla="*/ 0 w 7247"/>
                <a:gd name="T31" fmla="*/ 0 h 7040"/>
                <a:gd name="T32" fmla="*/ 0 w 7247"/>
                <a:gd name="T33" fmla="*/ 0 h 7040"/>
                <a:gd name="T34" fmla="*/ 0 w 7247"/>
                <a:gd name="T35" fmla="*/ 0 h 7040"/>
                <a:gd name="T36" fmla="*/ 0 w 7247"/>
                <a:gd name="T37" fmla="*/ 0 h 7040"/>
                <a:gd name="T38" fmla="*/ 0 w 7247"/>
                <a:gd name="T39" fmla="*/ 0 h 7040"/>
                <a:gd name="T40" fmla="*/ 0 w 7247"/>
                <a:gd name="T41" fmla="*/ 0 h 7040"/>
                <a:gd name="T42" fmla="*/ 0 w 7247"/>
                <a:gd name="T43" fmla="*/ 0 h 7040"/>
                <a:gd name="T44" fmla="*/ 0 w 7247"/>
                <a:gd name="T45" fmla="*/ 0 h 7040"/>
                <a:gd name="T46" fmla="*/ 0 w 7247"/>
                <a:gd name="T47" fmla="*/ 0 h 7040"/>
                <a:gd name="T48" fmla="*/ 0 w 7247"/>
                <a:gd name="T49" fmla="*/ 0 h 7040"/>
                <a:gd name="T50" fmla="*/ 0 w 7247"/>
                <a:gd name="T51" fmla="*/ 0 h 7040"/>
                <a:gd name="T52" fmla="*/ 0 w 7247"/>
                <a:gd name="T53" fmla="*/ 0 h 7040"/>
                <a:gd name="T54" fmla="*/ 0 w 7247"/>
                <a:gd name="T55" fmla="*/ 0 h 7040"/>
                <a:gd name="T56" fmla="*/ 0 w 7247"/>
                <a:gd name="T57" fmla="*/ 0 h 7040"/>
                <a:gd name="T58" fmla="*/ 0 w 7247"/>
                <a:gd name="T59" fmla="*/ 0 h 7040"/>
                <a:gd name="T60" fmla="*/ 0 w 7247"/>
                <a:gd name="T61" fmla="*/ 0 h 7040"/>
                <a:gd name="T62" fmla="*/ 0 w 7247"/>
                <a:gd name="T63" fmla="*/ 0 h 7040"/>
                <a:gd name="T64" fmla="*/ 0 w 7247"/>
                <a:gd name="T65" fmla="*/ 0 h 7040"/>
                <a:gd name="T66" fmla="*/ 0 w 7247"/>
                <a:gd name="T67" fmla="*/ 0 h 7040"/>
                <a:gd name="T68" fmla="*/ 0 w 7247"/>
                <a:gd name="T69" fmla="*/ 0 h 7040"/>
                <a:gd name="T70" fmla="*/ 0 w 7247"/>
                <a:gd name="T71" fmla="*/ 0 h 7040"/>
                <a:gd name="T72" fmla="*/ 0 w 7247"/>
                <a:gd name="T73" fmla="*/ 0 h 7040"/>
                <a:gd name="T74" fmla="*/ 0 w 7247"/>
                <a:gd name="T75" fmla="*/ 0 h 7040"/>
                <a:gd name="T76" fmla="*/ 0 w 7247"/>
                <a:gd name="T77" fmla="*/ 0 h 7040"/>
                <a:gd name="T78" fmla="*/ 0 w 7247"/>
                <a:gd name="T79" fmla="*/ 0 h 7040"/>
                <a:gd name="T80" fmla="*/ 0 w 7247"/>
                <a:gd name="T81" fmla="*/ 0 h 7040"/>
                <a:gd name="T82" fmla="*/ 0 w 7247"/>
                <a:gd name="T83" fmla="*/ 0 h 7040"/>
                <a:gd name="T84" fmla="*/ 0 w 7247"/>
                <a:gd name="T85" fmla="*/ 0 h 7040"/>
                <a:gd name="T86" fmla="*/ 0 w 7247"/>
                <a:gd name="T87" fmla="*/ 0 h 7040"/>
                <a:gd name="T88" fmla="*/ 0 w 7247"/>
                <a:gd name="T89" fmla="*/ 0 h 7040"/>
                <a:gd name="T90" fmla="*/ 0 w 7247"/>
                <a:gd name="T91" fmla="*/ 0 h 7040"/>
                <a:gd name="T92" fmla="*/ 0 w 7247"/>
                <a:gd name="T93" fmla="*/ 0 h 7040"/>
                <a:gd name="T94" fmla="*/ 0 w 7247"/>
                <a:gd name="T95" fmla="*/ 0 h 7040"/>
                <a:gd name="T96" fmla="*/ 0 w 7247"/>
                <a:gd name="T97" fmla="*/ 0 h 7040"/>
                <a:gd name="T98" fmla="*/ 0 w 7247"/>
                <a:gd name="T99" fmla="*/ 0 h 7040"/>
                <a:gd name="T100" fmla="*/ 0 w 7247"/>
                <a:gd name="T101" fmla="*/ 0 h 7040"/>
                <a:gd name="T102" fmla="*/ 0 w 7247"/>
                <a:gd name="T103" fmla="*/ 0 h 7040"/>
                <a:gd name="T104" fmla="*/ 0 w 7247"/>
                <a:gd name="T105" fmla="*/ 0 h 704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7247" h="7040">
                  <a:moveTo>
                    <a:pt x="2064" y="1540"/>
                  </a:moveTo>
                  <a:lnTo>
                    <a:pt x="1855" y="1499"/>
                  </a:lnTo>
                  <a:lnTo>
                    <a:pt x="1658" y="1479"/>
                  </a:lnTo>
                  <a:lnTo>
                    <a:pt x="1470" y="1482"/>
                  </a:lnTo>
                  <a:lnTo>
                    <a:pt x="1293" y="1505"/>
                  </a:lnTo>
                  <a:lnTo>
                    <a:pt x="1127" y="1545"/>
                  </a:lnTo>
                  <a:lnTo>
                    <a:pt x="973" y="1602"/>
                  </a:lnTo>
                  <a:lnTo>
                    <a:pt x="829" y="1675"/>
                  </a:lnTo>
                  <a:lnTo>
                    <a:pt x="696" y="1763"/>
                  </a:lnTo>
                  <a:lnTo>
                    <a:pt x="574" y="1863"/>
                  </a:lnTo>
                  <a:lnTo>
                    <a:pt x="464" y="1975"/>
                  </a:lnTo>
                  <a:lnTo>
                    <a:pt x="365" y="2098"/>
                  </a:lnTo>
                  <a:lnTo>
                    <a:pt x="278" y="2230"/>
                  </a:lnTo>
                  <a:lnTo>
                    <a:pt x="203" y="2370"/>
                  </a:lnTo>
                  <a:lnTo>
                    <a:pt x="139" y="2516"/>
                  </a:lnTo>
                  <a:lnTo>
                    <a:pt x="87" y="2668"/>
                  </a:lnTo>
                  <a:lnTo>
                    <a:pt x="47" y="2822"/>
                  </a:lnTo>
                  <a:lnTo>
                    <a:pt x="19" y="2981"/>
                  </a:lnTo>
                  <a:lnTo>
                    <a:pt x="4" y="3140"/>
                  </a:lnTo>
                  <a:lnTo>
                    <a:pt x="0" y="3298"/>
                  </a:lnTo>
                  <a:lnTo>
                    <a:pt x="9" y="3456"/>
                  </a:lnTo>
                  <a:lnTo>
                    <a:pt x="30" y="3611"/>
                  </a:lnTo>
                  <a:lnTo>
                    <a:pt x="63" y="3762"/>
                  </a:lnTo>
                  <a:lnTo>
                    <a:pt x="110" y="3907"/>
                  </a:lnTo>
                  <a:lnTo>
                    <a:pt x="169" y="4046"/>
                  </a:lnTo>
                  <a:lnTo>
                    <a:pt x="240" y="4176"/>
                  </a:lnTo>
                  <a:lnTo>
                    <a:pt x="325" y="4298"/>
                  </a:lnTo>
                  <a:lnTo>
                    <a:pt x="422" y="4408"/>
                  </a:lnTo>
                  <a:lnTo>
                    <a:pt x="533" y="4508"/>
                  </a:lnTo>
                  <a:lnTo>
                    <a:pt x="658" y="4593"/>
                  </a:lnTo>
                  <a:lnTo>
                    <a:pt x="795" y="4664"/>
                  </a:lnTo>
                  <a:lnTo>
                    <a:pt x="946" y="4718"/>
                  </a:lnTo>
                  <a:lnTo>
                    <a:pt x="1110" y="4757"/>
                  </a:lnTo>
                  <a:lnTo>
                    <a:pt x="1008" y="4893"/>
                  </a:lnTo>
                  <a:lnTo>
                    <a:pt x="929" y="5032"/>
                  </a:lnTo>
                  <a:lnTo>
                    <a:pt x="872" y="5171"/>
                  </a:lnTo>
                  <a:lnTo>
                    <a:pt x="835" y="5311"/>
                  </a:lnTo>
                  <a:lnTo>
                    <a:pt x="818" y="5450"/>
                  </a:lnTo>
                  <a:lnTo>
                    <a:pt x="819" y="5588"/>
                  </a:lnTo>
                  <a:lnTo>
                    <a:pt x="837" y="5723"/>
                  </a:lnTo>
                  <a:lnTo>
                    <a:pt x="872" y="5857"/>
                  </a:lnTo>
                  <a:lnTo>
                    <a:pt x="922" y="5986"/>
                  </a:lnTo>
                  <a:lnTo>
                    <a:pt x="985" y="6112"/>
                  </a:lnTo>
                  <a:lnTo>
                    <a:pt x="1062" y="6233"/>
                  </a:lnTo>
                  <a:lnTo>
                    <a:pt x="1150" y="6349"/>
                  </a:lnTo>
                  <a:lnTo>
                    <a:pt x="1249" y="6457"/>
                  </a:lnTo>
                  <a:lnTo>
                    <a:pt x="1358" y="6559"/>
                  </a:lnTo>
                  <a:lnTo>
                    <a:pt x="1476" y="6653"/>
                  </a:lnTo>
                  <a:lnTo>
                    <a:pt x="1600" y="6739"/>
                  </a:lnTo>
                  <a:lnTo>
                    <a:pt x="1731" y="6815"/>
                  </a:lnTo>
                  <a:lnTo>
                    <a:pt x="1867" y="6881"/>
                  </a:lnTo>
                  <a:lnTo>
                    <a:pt x="2008" y="6938"/>
                  </a:lnTo>
                  <a:lnTo>
                    <a:pt x="2151" y="6982"/>
                  </a:lnTo>
                  <a:lnTo>
                    <a:pt x="2297" y="7014"/>
                  </a:lnTo>
                  <a:lnTo>
                    <a:pt x="2443" y="7034"/>
                  </a:lnTo>
                  <a:lnTo>
                    <a:pt x="2589" y="7040"/>
                  </a:lnTo>
                  <a:lnTo>
                    <a:pt x="2734" y="7032"/>
                  </a:lnTo>
                  <a:lnTo>
                    <a:pt x="2876" y="7009"/>
                  </a:lnTo>
                  <a:lnTo>
                    <a:pt x="3015" y="6970"/>
                  </a:lnTo>
                  <a:lnTo>
                    <a:pt x="3149" y="6915"/>
                  </a:lnTo>
                  <a:lnTo>
                    <a:pt x="3278" y="6841"/>
                  </a:lnTo>
                  <a:lnTo>
                    <a:pt x="3399" y="6751"/>
                  </a:lnTo>
                  <a:lnTo>
                    <a:pt x="3513" y="6643"/>
                  </a:lnTo>
                  <a:lnTo>
                    <a:pt x="3617" y="6514"/>
                  </a:lnTo>
                  <a:lnTo>
                    <a:pt x="3712" y="6366"/>
                  </a:lnTo>
                  <a:lnTo>
                    <a:pt x="3833" y="6508"/>
                  </a:lnTo>
                  <a:lnTo>
                    <a:pt x="3961" y="6633"/>
                  </a:lnTo>
                  <a:lnTo>
                    <a:pt x="4095" y="6739"/>
                  </a:lnTo>
                  <a:lnTo>
                    <a:pt x="4235" y="6827"/>
                  </a:lnTo>
                  <a:lnTo>
                    <a:pt x="4380" y="6899"/>
                  </a:lnTo>
                  <a:lnTo>
                    <a:pt x="4528" y="6953"/>
                  </a:lnTo>
                  <a:lnTo>
                    <a:pt x="4680" y="6992"/>
                  </a:lnTo>
                  <a:lnTo>
                    <a:pt x="4832" y="7016"/>
                  </a:lnTo>
                  <a:lnTo>
                    <a:pt x="4985" y="7026"/>
                  </a:lnTo>
                  <a:lnTo>
                    <a:pt x="5138" y="7021"/>
                  </a:lnTo>
                  <a:lnTo>
                    <a:pt x="5289" y="7004"/>
                  </a:lnTo>
                  <a:lnTo>
                    <a:pt x="5439" y="6974"/>
                  </a:lnTo>
                  <a:lnTo>
                    <a:pt x="5584" y="6932"/>
                  </a:lnTo>
                  <a:lnTo>
                    <a:pt x="5725" y="6878"/>
                  </a:lnTo>
                  <a:lnTo>
                    <a:pt x="5860" y="6814"/>
                  </a:lnTo>
                  <a:lnTo>
                    <a:pt x="5989" y="6740"/>
                  </a:lnTo>
                  <a:lnTo>
                    <a:pt x="6111" y="6657"/>
                  </a:lnTo>
                  <a:lnTo>
                    <a:pt x="6225" y="6564"/>
                  </a:lnTo>
                  <a:lnTo>
                    <a:pt x="6329" y="6464"/>
                  </a:lnTo>
                  <a:lnTo>
                    <a:pt x="6422" y="6357"/>
                  </a:lnTo>
                  <a:lnTo>
                    <a:pt x="6504" y="6242"/>
                  </a:lnTo>
                  <a:lnTo>
                    <a:pt x="6573" y="6121"/>
                  </a:lnTo>
                  <a:lnTo>
                    <a:pt x="6629" y="5995"/>
                  </a:lnTo>
                  <a:lnTo>
                    <a:pt x="6670" y="5864"/>
                  </a:lnTo>
                  <a:lnTo>
                    <a:pt x="6696" y="5728"/>
                  </a:lnTo>
                  <a:lnTo>
                    <a:pt x="6705" y="5589"/>
                  </a:lnTo>
                  <a:lnTo>
                    <a:pt x="6697" y="5447"/>
                  </a:lnTo>
                  <a:lnTo>
                    <a:pt x="6670" y="5303"/>
                  </a:lnTo>
                  <a:lnTo>
                    <a:pt x="6624" y="5156"/>
                  </a:lnTo>
                  <a:lnTo>
                    <a:pt x="6557" y="5009"/>
                  </a:lnTo>
                  <a:lnTo>
                    <a:pt x="6469" y="4861"/>
                  </a:lnTo>
                  <a:lnTo>
                    <a:pt x="6358" y="4713"/>
                  </a:lnTo>
                  <a:lnTo>
                    <a:pt x="6519" y="4644"/>
                  </a:lnTo>
                  <a:lnTo>
                    <a:pt x="6662" y="4562"/>
                  </a:lnTo>
                  <a:lnTo>
                    <a:pt x="6788" y="4469"/>
                  </a:lnTo>
                  <a:lnTo>
                    <a:pt x="6898" y="4364"/>
                  </a:lnTo>
                  <a:lnTo>
                    <a:pt x="6992" y="4250"/>
                  </a:lnTo>
                  <a:lnTo>
                    <a:pt x="7071" y="4127"/>
                  </a:lnTo>
                  <a:lnTo>
                    <a:pt x="7135" y="3998"/>
                  </a:lnTo>
                  <a:lnTo>
                    <a:pt x="7183" y="3861"/>
                  </a:lnTo>
                  <a:lnTo>
                    <a:pt x="7218" y="3720"/>
                  </a:lnTo>
                  <a:lnTo>
                    <a:pt x="7239" y="3575"/>
                  </a:lnTo>
                  <a:lnTo>
                    <a:pt x="7247" y="3428"/>
                  </a:lnTo>
                  <a:lnTo>
                    <a:pt x="7242" y="3278"/>
                  </a:lnTo>
                  <a:lnTo>
                    <a:pt x="7224" y="3128"/>
                  </a:lnTo>
                  <a:lnTo>
                    <a:pt x="7195" y="2978"/>
                  </a:lnTo>
                  <a:lnTo>
                    <a:pt x="7155" y="2830"/>
                  </a:lnTo>
                  <a:lnTo>
                    <a:pt x="7104" y="2685"/>
                  </a:lnTo>
                  <a:lnTo>
                    <a:pt x="7042" y="2544"/>
                  </a:lnTo>
                  <a:lnTo>
                    <a:pt x="6970" y="2408"/>
                  </a:lnTo>
                  <a:lnTo>
                    <a:pt x="6889" y="2278"/>
                  </a:lnTo>
                  <a:lnTo>
                    <a:pt x="6799" y="2156"/>
                  </a:lnTo>
                  <a:lnTo>
                    <a:pt x="6700" y="2042"/>
                  </a:lnTo>
                  <a:lnTo>
                    <a:pt x="6594" y="1937"/>
                  </a:lnTo>
                  <a:lnTo>
                    <a:pt x="6480" y="1844"/>
                  </a:lnTo>
                  <a:lnTo>
                    <a:pt x="6359" y="1763"/>
                  </a:lnTo>
                  <a:lnTo>
                    <a:pt x="6231" y="1693"/>
                  </a:lnTo>
                  <a:lnTo>
                    <a:pt x="6096" y="1639"/>
                  </a:lnTo>
                  <a:lnTo>
                    <a:pt x="5956" y="1599"/>
                  </a:lnTo>
                  <a:lnTo>
                    <a:pt x="5811" y="1576"/>
                  </a:lnTo>
                  <a:lnTo>
                    <a:pt x="5661" y="1571"/>
                  </a:lnTo>
                  <a:lnTo>
                    <a:pt x="5507" y="1584"/>
                  </a:lnTo>
                  <a:lnTo>
                    <a:pt x="5348" y="1616"/>
                  </a:lnTo>
                  <a:lnTo>
                    <a:pt x="5187" y="1670"/>
                  </a:lnTo>
                  <a:lnTo>
                    <a:pt x="5206" y="1468"/>
                  </a:lnTo>
                  <a:lnTo>
                    <a:pt x="5202" y="1280"/>
                  </a:lnTo>
                  <a:lnTo>
                    <a:pt x="5176" y="1104"/>
                  </a:lnTo>
                  <a:lnTo>
                    <a:pt x="5132" y="941"/>
                  </a:lnTo>
                  <a:lnTo>
                    <a:pt x="5068" y="793"/>
                  </a:lnTo>
                  <a:lnTo>
                    <a:pt x="4989" y="656"/>
                  </a:lnTo>
                  <a:lnTo>
                    <a:pt x="4894" y="533"/>
                  </a:lnTo>
                  <a:lnTo>
                    <a:pt x="4785" y="423"/>
                  </a:lnTo>
                  <a:lnTo>
                    <a:pt x="4665" y="325"/>
                  </a:lnTo>
                  <a:lnTo>
                    <a:pt x="4533" y="241"/>
                  </a:lnTo>
                  <a:lnTo>
                    <a:pt x="4393" y="169"/>
                  </a:lnTo>
                  <a:lnTo>
                    <a:pt x="4245" y="109"/>
                  </a:lnTo>
                  <a:lnTo>
                    <a:pt x="4091" y="63"/>
                  </a:lnTo>
                  <a:lnTo>
                    <a:pt x="3933" y="30"/>
                  </a:lnTo>
                  <a:lnTo>
                    <a:pt x="3771" y="9"/>
                  </a:lnTo>
                  <a:lnTo>
                    <a:pt x="3609" y="0"/>
                  </a:lnTo>
                  <a:lnTo>
                    <a:pt x="3447" y="4"/>
                  </a:lnTo>
                  <a:lnTo>
                    <a:pt x="3286" y="20"/>
                  </a:lnTo>
                  <a:lnTo>
                    <a:pt x="3129" y="49"/>
                  </a:lnTo>
                  <a:lnTo>
                    <a:pt x="2975" y="91"/>
                  </a:lnTo>
                  <a:lnTo>
                    <a:pt x="2829" y="145"/>
                  </a:lnTo>
                  <a:lnTo>
                    <a:pt x="2690" y="211"/>
                  </a:lnTo>
                  <a:lnTo>
                    <a:pt x="2560" y="289"/>
                  </a:lnTo>
                  <a:lnTo>
                    <a:pt x="2442" y="379"/>
                  </a:lnTo>
                  <a:lnTo>
                    <a:pt x="2335" y="483"/>
                  </a:lnTo>
                  <a:lnTo>
                    <a:pt x="2243" y="597"/>
                  </a:lnTo>
                  <a:lnTo>
                    <a:pt x="2165" y="725"/>
                  </a:lnTo>
                  <a:lnTo>
                    <a:pt x="2105" y="863"/>
                  </a:lnTo>
                  <a:lnTo>
                    <a:pt x="2063" y="1015"/>
                  </a:lnTo>
                  <a:lnTo>
                    <a:pt x="2041" y="1177"/>
                  </a:lnTo>
                  <a:lnTo>
                    <a:pt x="2041" y="1353"/>
                  </a:lnTo>
                  <a:lnTo>
                    <a:pt x="2064" y="15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" name="Freeform 80"/>
            <p:cNvSpPr>
              <a:spLocks/>
            </p:cNvSpPr>
            <p:nvPr userDrawn="1"/>
          </p:nvSpPr>
          <p:spPr bwMode="gray">
            <a:xfrm>
              <a:off x="5139" y="346"/>
              <a:ext cx="45" cy="45"/>
            </a:xfrm>
            <a:custGeom>
              <a:avLst/>
              <a:gdLst>
                <a:gd name="T0" fmla="*/ 0 w 1994"/>
                <a:gd name="T1" fmla="*/ 0 h 1999"/>
                <a:gd name="T2" fmla="*/ 0 w 1994"/>
                <a:gd name="T3" fmla="*/ 0 h 1999"/>
                <a:gd name="T4" fmla="*/ 0 w 1994"/>
                <a:gd name="T5" fmla="*/ 0 h 1999"/>
                <a:gd name="T6" fmla="*/ 0 w 1994"/>
                <a:gd name="T7" fmla="*/ 0 h 1999"/>
                <a:gd name="T8" fmla="*/ 0 w 1994"/>
                <a:gd name="T9" fmla="*/ 0 h 1999"/>
                <a:gd name="T10" fmla="*/ 0 w 1994"/>
                <a:gd name="T11" fmla="*/ 0 h 1999"/>
                <a:gd name="T12" fmla="*/ 0 w 1994"/>
                <a:gd name="T13" fmla="*/ 0 h 1999"/>
                <a:gd name="T14" fmla="*/ 0 w 1994"/>
                <a:gd name="T15" fmla="*/ 0 h 1999"/>
                <a:gd name="T16" fmla="*/ 0 w 1994"/>
                <a:gd name="T17" fmla="*/ 0 h 1999"/>
                <a:gd name="T18" fmla="*/ 0 w 1994"/>
                <a:gd name="T19" fmla="*/ 0 h 1999"/>
                <a:gd name="T20" fmla="*/ 0 w 1994"/>
                <a:gd name="T21" fmla="*/ 0 h 1999"/>
                <a:gd name="T22" fmla="*/ 0 w 1994"/>
                <a:gd name="T23" fmla="*/ 0 h 1999"/>
                <a:gd name="T24" fmla="*/ 0 w 1994"/>
                <a:gd name="T25" fmla="*/ 0 h 1999"/>
                <a:gd name="T26" fmla="*/ 0 w 1994"/>
                <a:gd name="T27" fmla="*/ 0 h 1999"/>
                <a:gd name="T28" fmla="*/ 0 w 1994"/>
                <a:gd name="T29" fmla="*/ 0 h 1999"/>
                <a:gd name="T30" fmla="*/ 0 w 1994"/>
                <a:gd name="T31" fmla="*/ 0 h 1999"/>
                <a:gd name="T32" fmla="*/ 0 w 1994"/>
                <a:gd name="T33" fmla="*/ 0 h 1999"/>
                <a:gd name="T34" fmla="*/ 0 w 1994"/>
                <a:gd name="T35" fmla="*/ 0 h 1999"/>
                <a:gd name="T36" fmla="*/ 0 w 1994"/>
                <a:gd name="T37" fmla="*/ 0 h 1999"/>
                <a:gd name="T38" fmla="*/ 0 w 1994"/>
                <a:gd name="T39" fmla="*/ 0 h 1999"/>
                <a:gd name="T40" fmla="*/ 0 w 1994"/>
                <a:gd name="T41" fmla="*/ 0 h 1999"/>
                <a:gd name="T42" fmla="*/ 0 w 1994"/>
                <a:gd name="T43" fmla="*/ 0 h 1999"/>
                <a:gd name="T44" fmla="*/ 0 w 1994"/>
                <a:gd name="T45" fmla="*/ 0 h 1999"/>
                <a:gd name="T46" fmla="*/ 0 w 1994"/>
                <a:gd name="T47" fmla="*/ 0 h 1999"/>
                <a:gd name="T48" fmla="*/ 0 w 1994"/>
                <a:gd name="T49" fmla="*/ 0 h 1999"/>
                <a:gd name="T50" fmla="*/ 0 w 1994"/>
                <a:gd name="T51" fmla="*/ 0 h 1999"/>
                <a:gd name="T52" fmla="*/ 0 w 1994"/>
                <a:gd name="T53" fmla="*/ 0 h 1999"/>
                <a:gd name="T54" fmla="*/ 0 w 1994"/>
                <a:gd name="T55" fmla="*/ 0 h 1999"/>
                <a:gd name="T56" fmla="*/ 0 w 1994"/>
                <a:gd name="T57" fmla="*/ 0 h 1999"/>
                <a:gd name="T58" fmla="*/ 0 w 1994"/>
                <a:gd name="T59" fmla="*/ 0 h 1999"/>
                <a:gd name="T60" fmla="*/ 0 w 1994"/>
                <a:gd name="T61" fmla="*/ 0 h 1999"/>
                <a:gd name="T62" fmla="*/ 0 w 1994"/>
                <a:gd name="T63" fmla="*/ 0 h 1999"/>
                <a:gd name="T64" fmla="*/ 0 w 1994"/>
                <a:gd name="T65" fmla="*/ 0 h 1999"/>
                <a:gd name="T66" fmla="*/ 0 w 1994"/>
                <a:gd name="T67" fmla="*/ 0 h 1999"/>
                <a:gd name="T68" fmla="*/ 0 w 1994"/>
                <a:gd name="T69" fmla="*/ 0 h 1999"/>
                <a:gd name="T70" fmla="*/ 0 w 1994"/>
                <a:gd name="T71" fmla="*/ 0 h 1999"/>
                <a:gd name="T72" fmla="*/ 0 w 1994"/>
                <a:gd name="T73" fmla="*/ 0 h 1999"/>
                <a:gd name="T74" fmla="*/ 0 w 1994"/>
                <a:gd name="T75" fmla="*/ 0 h 1999"/>
                <a:gd name="T76" fmla="*/ 0 w 1994"/>
                <a:gd name="T77" fmla="*/ 0 h 1999"/>
                <a:gd name="T78" fmla="*/ 0 w 1994"/>
                <a:gd name="T79" fmla="*/ 0 h 1999"/>
                <a:gd name="T80" fmla="*/ 0 w 1994"/>
                <a:gd name="T81" fmla="*/ 0 h 1999"/>
                <a:gd name="T82" fmla="*/ 0 w 1994"/>
                <a:gd name="T83" fmla="*/ 0 h 1999"/>
                <a:gd name="T84" fmla="*/ 0 w 1994"/>
                <a:gd name="T85" fmla="*/ 0 h 199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994" h="1999">
                  <a:moveTo>
                    <a:pt x="997" y="0"/>
                  </a:moveTo>
                  <a:lnTo>
                    <a:pt x="1048" y="1"/>
                  </a:lnTo>
                  <a:lnTo>
                    <a:pt x="1098" y="5"/>
                  </a:lnTo>
                  <a:lnTo>
                    <a:pt x="1148" y="11"/>
                  </a:lnTo>
                  <a:lnTo>
                    <a:pt x="1197" y="20"/>
                  </a:lnTo>
                  <a:lnTo>
                    <a:pt x="1245" y="31"/>
                  </a:lnTo>
                  <a:lnTo>
                    <a:pt x="1293" y="45"/>
                  </a:lnTo>
                  <a:lnTo>
                    <a:pt x="1339" y="60"/>
                  </a:lnTo>
                  <a:lnTo>
                    <a:pt x="1384" y="78"/>
                  </a:lnTo>
                  <a:lnTo>
                    <a:pt x="1428" y="98"/>
                  </a:lnTo>
                  <a:lnTo>
                    <a:pt x="1471" y="120"/>
                  </a:lnTo>
                  <a:lnTo>
                    <a:pt x="1513" y="144"/>
                  </a:lnTo>
                  <a:lnTo>
                    <a:pt x="1554" y="170"/>
                  </a:lnTo>
                  <a:lnTo>
                    <a:pt x="1593" y="198"/>
                  </a:lnTo>
                  <a:lnTo>
                    <a:pt x="1631" y="229"/>
                  </a:lnTo>
                  <a:lnTo>
                    <a:pt x="1667" y="260"/>
                  </a:lnTo>
                  <a:lnTo>
                    <a:pt x="1702" y="293"/>
                  </a:lnTo>
                  <a:lnTo>
                    <a:pt x="1735" y="328"/>
                  </a:lnTo>
                  <a:lnTo>
                    <a:pt x="1766" y="364"/>
                  </a:lnTo>
                  <a:lnTo>
                    <a:pt x="1796" y="401"/>
                  </a:lnTo>
                  <a:lnTo>
                    <a:pt x="1824" y="441"/>
                  </a:lnTo>
                  <a:lnTo>
                    <a:pt x="1850" y="482"/>
                  </a:lnTo>
                  <a:lnTo>
                    <a:pt x="1874" y="524"/>
                  </a:lnTo>
                  <a:lnTo>
                    <a:pt x="1896" y="567"/>
                  </a:lnTo>
                  <a:lnTo>
                    <a:pt x="1916" y="611"/>
                  </a:lnTo>
                  <a:lnTo>
                    <a:pt x="1934" y="656"/>
                  </a:lnTo>
                  <a:lnTo>
                    <a:pt x="1949" y="702"/>
                  </a:lnTo>
                  <a:lnTo>
                    <a:pt x="1963" y="750"/>
                  </a:lnTo>
                  <a:lnTo>
                    <a:pt x="1974" y="799"/>
                  </a:lnTo>
                  <a:lnTo>
                    <a:pt x="1983" y="848"/>
                  </a:lnTo>
                  <a:lnTo>
                    <a:pt x="1989" y="897"/>
                  </a:lnTo>
                  <a:lnTo>
                    <a:pt x="1993" y="948"/>
                  </a:lnTo>
                  <a:lnTo>
                    <a:pt x="1994" y="999"/>
                  </a:lnTo>
                  <a:lnTo>
                    <a:pt x="1993" y="1051"/>
                  </a:lnTo>
                  <a:lnTo>
                    <a:pt x="1989" y="1102"/>
                  </a:lnTo>
                  <a:lnTo>
                    <a:pt x="1983" y="1151"/>
                  </a:lnTo>
                  <a:lnTo>
                    <a:pt x="1974" y="1200"/>
                  </a:lnTo>
                  <a:lnTo>
                    <a:pt x="1963" y="1248"/>
                  </a:lnTo>
                  <a:lnTo>
                    <a:pt x="1949" y="1297"/>
                  </a:lnTo>
                  <a:lnTo>
                    <a:pt x="1934" y="1343"/>
                  </a:lnTo>
                  <a:lnTo>
                    <a:pt x="1916" y="1388"/>
                  </a:lnTo>
                  <a:lnTo>
                    <a:pt x="1896" y="1432"/>
                  </a:lnTo>
                  <a:lnTo>
                    <a:pt x="1874" y="1475"/>
                  </a:lnTo>
                  <a:lnTo>
                    <a:pt x="1850" y="1517"/>
                  </a:lnTo>
                  <a:lnTo>
                    <a:pt x="1824" y="1557"/>
                  </a:lnTo>
                  <a:lnTo>
                    <a:pt x="1796" y="1597"/>
                  </a:lnTo>
                  <a:lnTo>
                    <a:pt x="1766" y="1635"/>
                  </a:lnTo>
                  <a:lnTo>
                    <a:pt x="1735" y="1671"/>
                  </a:lnTo>
                  <a:lnTo>
                    <a:pt x="1702" y="1706"/>
                  </a:lnTo>
                  <a:lnTo>
                    <a:pt x="1667" y="1739"/>
                  </a:lnTo>
                  <a:lnTo>
                    <a:pt x="1631" y="1770"/>
                  </a:lnTo>
                  <a:lnTo>
                    <a:pt x="1593" y="1800"/>
                  </a:lnTo>
                  <a:lnTo>
                    <a:pt x="1554" y="1829"/>
                  </a:lnTo>
                  <a:lnTo>
                    <a:pt x="1513" y="1855"/>
                  </a:lnTo>
                  <a:lnTo>
                    <a:pt x="1471" y="1879"/>
                  </a:lnTo>
                  <a:lnTo>
                    <a:pt x="1428" y="1901"/>
                  </a:lnTo>
                  <a:lnTo>
                    <a:pt x="1384" y="1921"/>
                  </a:lnTo>
                  <a:lnTo>
                    <a:pt x="1339" y="1939"/>
                  </a:lnTo>
                  <a:lnTo>
                    <a:pt x="1293" y="1954"/>
                  </a:lnTo>
                  <a:lnTo>
                    <a:pt x="1245" y="1968"/>
                  </a:lnTo>
                  <a:lnTo>
                    <a:pt x="1197" y="1979"/>
                  </a:lnTo>
                  <a:lnTo>
                    <a:pt x="1148" y="1988"/>
                  </a:lnTo>
                  <a:lnTo>
                    <a:pt x="1098" y="1994"/>
                  </a:lnTo>
                  <a:lnTo>
                    <a:pt x="1048" y="1998"/>
                  </a:lnTo>
                  <a:lnTo>
                    <a:pt x="997" y="1999"/>
                  </a:lnTo>
                  <a:lnTo>
                    <a:pt x="946" y="1998"/>
                  </a:lnTo>
                  <a:lnTo>
                    <a:pt x="895" y="1994"/>
                  </a:lnTo>
                  <a:lnTo>
                    <a:pt x="846" y="1988"/>
                  </a:lnTo>
                  <a:lnTo>
                    <a:pt x="797" y="1979"/>
                  </a:lnTo>
                  <a:lnTo>
                    <a:pt x="748" y="1968"/>
                  </a:lnTo>
                  <a:lnTo>
                    <a:pt x="700" y="1954"/>
                  </a:lnTo>
                  <a:lnTo>
                    <a:pt x="654" y="1939"/>
                  </a:lnTo>
                  <a:lnTo>
                    <a:pt x="609" y="1921"/>
                  </a:lnTo>
                  <a:lnTo>
                    <a:pt x="565" y="1901"/>
                  </a:lnTo>
                  <a:lnTo>
                    <a:pt x="522" y="1879"/>
                  </a:lnTo>
                  <a:lnTo>
                    <a:pt x="480" y="1855"/>
                  </a:lnTo>
                  <a:lnTo>
                    <a:pt x="439" y="1829"/>
                  </a:lnTo>
                  <a:lnTo>
                    <a:pt x="400" y="1800"/>
                  </a:lnTo>
                  <a:lnTo>
                    <a:pt x="363" y="1770"/>
                  </a:lnTo>
                  <a:lnTo>
                    <a:pt x="327" y="1739"/>
                  </a:lnTo>
                  <a:lnTo>
                    <a:pt x="292" y="1706"/>
                  </a:lnTo>
                  <a:lnTo>
                    <a:pt x="259" y="1671"/>
                  </a:lnTo>
                  <a:lnTo>
                    <a:pt x="228" y="1635"/>
                  </a:lnTo>
                  <a:lnTo>
                    <a:pt x="198" y="1597"/>
                  </a:lnTo>
                  <a:lnTo>
                    <a:pt x="170" y="1557"/>
                  </a:lnTo>
                  <a:lnTo>
                    <a:pt x="144" y="1517"/>
                  </a:lnTo>
                  <a:lnTo>
                    <a:pt x="120" y="1475"/>
                  </a:lnTo>
                  <a:lnTo>
                    <a:pt x="98" y="1432"/>
                  </a:lnTo>
                  <a:lnTo>
                    <a:pt x="78" y="1388"/>
                  </a:lnTo>
                  <a:lnTo>
                    <a:pt x="60" y="1343"/>
                  </a:lnTo>
                  <a:lnTo>
                    <a:pt x="45" y="1297"/>
                  </a:lnTo>
                  <a:lnTo>
                    <a:pt x="31" y="1248"/>
                  </a:lnTo>
                  <a:lnTo>
                    <a:pt x="20" y="1200"/>
                  </a:lnTo>
                  <a:lnTo>
                    <a:pt x="11" y="1151"/>
                  </a:lnTo>
                  <a:lnTo>
                    <a:pt x="5" y="1102"/>
                  </a:lnTo>
                  <a:lnTo>
                    <a:pt x="1" y="1051"/>
                  </a:lnTo>
                  <a:lnTo>
                    <a:pt x="0" y="999"/>
                  </a:lnTo>
                  <a:lnTo>
                    <a:pt x="1" y="948"/>
                  </a:lnTo>
                  <a:lnTo>
                    <a:pt x="5" y="897"/>
                  </a:lnTo>
                  <a:lnTo>
                    <a:pt x="11" y="848"/>
                  </a:lnTo>
                  <a:lnTo>
                    <a:pt x="20" y="799"/>
                  </a:lnTo>
                  <a:lnTo>
                    <a:pt x="31" y="750"/>
                  </a:lnTo>
                  <a:lnTo>
                    <a:pt x="45" y="702"/>
                  </a:lnTo>
                  <a:lnTo>
                    <a:pt x="60" y="656"/>
                  </a:lnTo>
                  <a:lnTo>
                    <a:pt x="78" y="611"/>
                  </a:lnTo>
                  <a:lnTo>
                    <a:pt x="98" y="567"/>
                  </a:lnTo>
                  <a:lnTo>
                    <a:pt x="120" y="524"/>
                  </a:lnTo>
                  <a:lnTo>
                    <a:pt x="144" y="482"/>
                  </a:lnTo>
                  <a:lnTo>
                    <a:pt x="170" y="441"/>
                  </a:lnTo>
                  <a:lnTo>
                    <a:pt x="198" y="401"/>
                  </a:lnTo>
                  <a:lnTo>
                    <a:pt x="228" y="364"/>
                  </a:lnTo>
                  <a:lnTo>
                    <a:pt x="259" y="328"/>
                  </a:lnTo>
                  <a:lnTo>
                    <a:pt x="292" y="293"/>
                  </a:lnTo>
                  <a:lnTo>
                    <a:pt x="327" y="260"/>
                  </a:lnTo>
                  <a:lnTo>
                    <a:pt x="363" y="229"/>
                  </a:lnTo>
                  <a:lnTo>
                    <a:pt x="400" y="198"/>
                  </a:lnTo>
                  <a:lnTo>
                    <a:pt x="439" y="170"/>
                  </a:lnTo>
                  <a:lnTo>
                    <a:pt x="480" y="144"/>
                  </a:lnTo>
                  <a:lnTo>
                    <a:pt x="522" y="120"/>
                  </a:lnTo>
                  <a:lnTo>
                    <a:pt x="565" y="98"/>
                  </a:lnTo>
                  <a:lnTo>
                    <a:pt x="609" y="78"/>
                  </a:lnTo>
                  <a:lnTo>
                    <a:pt x="654" y="60"/>
                  </a:lnTo>
                  <a:lnTo>
                    <a:pt x="700" y="45"/>
                  </a:lnTo>
                  <a:lnTo>
                    <a:pt x="748" y="31"/>
                  </a:lnTo>
                  <a:lnTo>
                    <a:pt x="797" y="20"/>
                  </a:lnTo>
                  <a:lnTo>
                    <a:pt x="846" y="11"/>
                  </a:lnTo>
                  <a:lnTo>
                    <a:pt x="895" y="5"/>
                  </a:lnTo>
                  <a:lnTo>
                    <a:pt x="946" y="1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3" name="Freeform 81"/>
            <p:cNvSpPr>
              <a:spLocks/>
            </p:cNvSpPr>
            <p:nvPr userDrawn="1"/>
          </p:nvSpPr>
          <p:spPr bwMode="gray">
            <a:xfrm>
              <a:off x="5040" y="414"/>
              <a:ext cx="182" cy="109"/>
            </a:xfrm>
            <a:custGeom>
              <a:avLst/>
              <a:gdLst>
                <a:gd name="T0" fmla="*/ 0 w 8197"/>
                <a:gd name="T1" fmla="*/ 0 h 4924"/>
                <a:gd name="T2" fmla="*/ 0 w 8197"/>
                <a:gd name="T3" fmla="*/ 0 h 4924"/>
                <a:gd name="T4" fmla="*/ 0 w 8197"/>
                <a:gd name="T5" fmla="*/ 0 h 4924"/>
                <a:gd name="T6" fmla="*/ 0 w 8197"/>
                <a:gd name="T7" fmla="*/ 0 h 4924"/>
                <a:gd name="T8" fmla="*/ 0 w 8197"/>
                <a:gd name="T9" fmla="*/ 0 h 4924"/>
                <a:gd name="T10" fmla="*/ 0 w 8197"/>
                <a:gd name="T11" fmla="*/ 0 h 4924"/>
                <a:gd name="T12" fmla="*/ 0 w 8197"/>
                <a:gd name="T13" fmla="*/ 0 h 4924"/>
                <a:gd name="T14" fmla="*/ 0 w 8197"/>
                <a:gd name="T15" fmla="*/ 0 h 4924"/>
                <a:gd name="T16" fmla="*/ 0 w 8197"/>
                <a:gd name="T17" fmla="*/ 0 h 4924"/>
                <a:gd name="T18" fmla="*/ 0 w 8197"/>
                <a:gd name="T19" fmla="*/ 0 h 4924"/>
                <a:gd name="T20" fmla="*/ 0 w 8197"/>
                <a:gd name="T21" fmla="*/ 0 h 4924"/>
                <a:gd name="T22" fmla="*/ 0 w 8197"/>
                <a:gd name="T23" fmla="*/ 0 h 4924"/>
                <a:gd name="T24" fmla="*/ 0 w 8197"/>
                <a:gd name="T25" fmla="*/ 0 h 4924"/>
                <a:gd name="T26" fmla="*/ 0 w 8197"/>
                <a:gd name="T27" fmla="*/ 0 h 4924"/>
                <a:gd name="T28" fmla="*/ 0 w 8197"/>
                <a:gd name="T29" fmla="*/ 0 h 4924"/>
                <a:gd name="T30" fmla="*/ 0 w 8197"/>
                <a:gd name="T31" fmla="*/ 0 h 4924"/>
                <a:gd name="T32" fmla="*/ 0 w 8197"/>
                <a:gd name="T33" fmla="*/ 0 h 4924"/>
                <a:gd name="T34" fmla="*/ 0 w 8197"/>
                <a:gd name="T35" fmla="*/ 0 h 4924"/>
                <a:gd name="T36" fmla="*/ 0 w 8197"/>
                <a:gd name="T37" fmla="*/ 0 h 4924"/>
                <a:gd name="T38" fmla="*/ 0 w 8197"/>
                <a:gd name="T39" fmla="*/ 0 h 4924"/>
                <a:gd name="T40" fmla="*/ 0 w 8197"/>
                <a:gd name="T41" fmla="*/ 0 h 4924"/>
                <a:gd name="T42" fmla="*/ 0 w 8197"/>
                <a:gd name="T43" fmla="*/ 0 h 4924"/>
                <a:gd name="T44" fmla="*/ 0 w 8197"/>
                <a:gd name="T45" fmla="*/ 0 h 4924"/>
                <a:gd name="T46" fmla="*/ 0 w 8197"/>
                <a:gd name="T47" fmla="*/ 0 h 4924"/>
                <a:gd name="T48" fmla="*/ 0 w 8197"/>
                <a:gd name="T49" fmla="*/ 0 h 4924"/>
                <a:gd name="T50" fmla="*/ 0 w 8197"/>
                <a:gd name="T51" fmla="*/ 0 h 4924"/>
                <a:gd name="T52" fmla="*/ 0 w 8197"/>
                <a:gd name="T53" fmla="*/ 0 h 4924"/>
                <a:gd name="T54" fmla="*/ 0 w 8197"/>
                <a:gd name="T55" fmla="*/ 0 h 4924"/>
                <a:gd name="T56" fmla="*/ 0 w 8197"/>
                <a:gd name="T57" fmla="*/ 0 h 4924"/>
                <a:gd name="T58" fmla="*/ 0 w 8197"/>
                <a:gd name="T59" fmla="*/ 0 h 4924"/>
                <a:gd name="T60" fmla="*/ 0 w 8197"/>
                <a:gd name="T61" fmla="*/ 0 h 4924"/>
                <a:gd name="T62" fmla="*/ 0 w 8197"/>
                <a:gd name="T63" fmla="*/ 0 h 4924"/>
                <a:gd name="T64" fmla="*/ 0 w 8197"/>
                <a:gd name="T65" fmla="*/ 0 h 4924"/>
                <a:gd name="T66" fmla="*/ 0 w 8197"/>
                <a:gd name="T67" fmla="*/ 0 h 4924"/>
                <a:gd name="T68" fmla="*/ 0 w 8197"/>
                <a:gd name="T69" fmla="*/ 0 h 4924"/>
                <a:gd name="T70" fmla="*/ 0 w 8197"/>
                <a:gd name="T71" fmla="*/ 0 h 4924"/>
                <a:gd name="T72" fmla="*/ 0 w 8197"/>
                <a:gd name="T73" fmla="*/ 0 h 4924"/>
                <a:gd name="T74" fmla="*/ 0 w 8197"/>
                <a:gd name="T75" fmla="*/ 0 h 4924"/>
                <a:gd name="T76" fmla="*/ 0 w 8197"/>
                <a:gd name="T77" fmla="*/ 0 h 4924"/>
                <a:gd name="T78" fmla="*/ 0 w 8197"/>
                <a:gd name="T79" fmla="*/ 0 h 4924"/>
                <a:gd name="T80" fmla="*/ 0 w 8197"/>
                <a:gd name="T81" fmla="*/ 0 h 4924"/>
                <a:gd name="T82" fmla="*/ 0 w 8197"/>
                <a:gd name="T83" fmla="*/ 0 h 4924"/>
                <a:gd name="T84" fmla="*/ 0 w 8197"/>
                <a:gd name="T85" fmla="*/ 0 h 4924"/>
                <a:gd name="T86" fmla="*/ 0 w 8197"/>
                <a:gd name="T87" fmla="*/ 0 h 4924"/>
                <a:gd name="T88" fmla="*/ 0 w 8197"/>
                <a:gd name="T89" fmla="*/ 0 h 4924"/>
                <a:gd name="T90" fmla="*/ 0 w 8197"/>
                <a:gd name="T91" fmla="*/ 0 h 4924"/>
                <a:gd name="T92" fmla="*/ 0 w 8197"/>
                <a:gd name="T93" fmla="*/ 0 h 4924"/>
                <a:gd name="T94" fmla="*/ 0 w 8197"/>
                <a:gd name="T95" fmla="*/ 0 h 4924"/>
                <a:gd name="T96" fmla="*/ 0 w 8197"/>
                <a:gd name="T97" fmla="*/ 0 h 4924"/>
                <a:gd name="T98" fmla="*/ 0 w 8197"/>
                <a:gd name="T99" fmla="*/ 0 h 4924"/>
                <a:gd name="T100" fmla="*/ 0 w 8197"/>
                <a:gd name="T101" fmla="*/ 0 h 4924"/>
                <a:gd name="T102" fmla="*/ 0 w 8197"/>
                <a:gd name="T103" fmla="*/ 0 h 4924"/>
                <a:gd name="T104" fmla="*/ 0 w 8197"/>
                <a:gd name="T105" fmla="*/ 0 h 492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8197" h="4924">
                  <a:moveTo>
                    <a:pt x="8197" y="1707"/>
                  </a:moveTo>
                  <a:lnTo>
                    <a:pt x="7939" y="1654"/>
                  </a:lnTo>
                  <a:lnTo>
                    <a:pt x="7678" y="1608"/>
                  </a:lnTo>
                  <a:lnTo>
                    <a:pt x="7411" y="1571"/>
                  </a:lnTo>
                  <a:lnTo>
                    <a:pt x="7141" y="1542"/>
                  </a:lnTo>
                  <a:lnTo>
                    <a:pt x="6869" y="1521"/>
                  </a:lnTo>
                  <a:lnTo>
                    <a:pt x="6594" y="1509"/>
                  </a:lnTo>
                  <a:lnTo>
                    <a:pt x="6318" y="1506"/>
                  </a:lnTo>
                  <a:lnTo>
                    <a:pt x="6042" y="1512"/>
                  </a:lnTo>
                  <a:lnTo>
                    <a:pt x="5764" y="1527"/>
                  </a:lnTo>
                  <a:lnTo>
                    <a:pt x="5487" y="1552"/>
                  </a:lnTo>
                  <a:lnTo>
                    <a:pt x="5211" y="1587"/>
                  </a:lnTo>
                  <a:lnTo>
                    <a:pt x="4936" y="1631"/>
                  </a:lnTo>
                  <a:lnTo>
                    <a:pt x="4663" y="1686"/>
                  </a:lnTo>
                  <a:lnTo>
                    <a:pt x="4393" y="1750"/>
                  </a:lnTo>
                  <a:lnTo>
                    <a:pt x="4127" y="1827"/>
                  </a:lnTo>
                  <a:lnTo>
                    <a:pt x="3864" y="1913"/>
                  </a:lnTo>
                  <a:lnTo>
                    <a:pt x="3607" y="2010"/>
                  </a:lnTo>
                  <a:lnTo>
                    <a:pt x="3353" y="2119"/>
                  </a:lnTo>
                  <a:lnTo>
                    <a:pt x="3106" y="2238"/>
                  </a:lnTo>
                  <a:lnTo>
                    <a:pt x="2866" y="2370"/>
                  </a:lnTo>
                  <a:lnTo>
                    <a:pt x="2631" y="2513"/>
                  </a:lnTo>
                  <a:lnTo>
                    <a:pt x="2405" y="2668"/>
                  </a:lnTo>
                  <a:lnTo>
                    <a:pt x="2187" y="2835"/>
                  </a:lnTo>
                  <a:lnTo>
                    <a:pt x="1977" y="3015"/>
                  </a:lnTo>
                  <a:lnTo>
                    <a:pt x="1778" y="3208"/>
                  </a:lnTo>
                  <a:lnTo>
                    <a:pt x="1588" y="3414"/>
                  </a:lnTo>
                  <a:lnTo>
                    <a:pt x="1409" y="3631"/>
                  </a:lnTo>
                  <a:lnTo>
                    <a:pt x="1242" y="3862"/>
                  </a:lnTo>
                  <a:lnTo>
                    <a:pt x="1085" y="4107"/>
                  </a:lnTo>
                  <a:lnTo>
                    <a:pt x="941" y="4366"/>
                  </a:lnTo>
                  <a:lnTo>
                    <a:pt x="811" y="4638"/>
                  </a:lnTo>
                  <a:lnTo>
                    <a:pt x="694" y="4924"/>
                  </a:lnTo>
                  <a:lnTo>
                    <a:pt x="694" y="4780"/>
                  </a:lnTo>
                  <a:lnTo>
                    <a:pt x="699" y="4632"/>
                  </a:lnTo>
                  <a:lnTo>
                    <a:pt x="711" y="4484"/>
                  </a:lnTo>
                  <a:lnTo>
                    <a:pt x="728" y="4333"/>
                  </a:lnTo>
                  <a:lnTo>
                    <a:pt x="751" y="4181"/>
                  </a:lnTo>
                  <a:lnTo>
                    <a:pt x="780" y="4030"/>
                  </a:lnTo>
                  <a:lnTo>
                    <a:pt x="815" y="3878"/>
                  </a:lnTo>
                  <a:lnTo>
                    <a:pt x="856" y="3726"/>
                  </a:lnTo>
                  <a:lnTo>
                    <a:pt x="902" y="3574"/>
                  </a:lnTo>
                  <a:lnTo>
                    <a:pt x="954" y="3424"/>
                  </a:lnTo>
                  <a:lnTo>
                    <a:pt x="1011" y="3274"/>
                  </a:lnTo>
                  <a:lnTo>
                    <a:pt x="1074" y="3126"/>
                  </a:lnTo>
                  <a:lnTo>
                    <a:pt x="1143" y="2980"/>
                  </a:lnTo>
                  <a:lnTo>
                    <a:pt x="1218" y="2835"/>
                  </a:lnTo>
                  <a:lnTo>
                    <a:pt x="1298" y="2694"/>
                  </a:lnTo>
                  <a:lnTo>
                    <a:pt x="1383" y="2555"/>
                  </a:lnTo>
                  <a:lnTo>
                    <a:pt x="1474" y="2420"/>
                  </a:lnTo>
                  <a:lnTo>
                    <a:pt x="1570" y="2288"/>
                  </a:lnTo>
                  <a:lnTo>
                    <a:pt x="1672" y="2160"/>
                  </a:lnTo>
                  <a:lnTo>
                    <a:pt x="1779" y="2036"/>
                  </a:lnTo>
                  <a:lnTo>
                    <a:pt x="1891" y="1917"/>
                  </a:lnTo>
                  <a:lnTo>
                    <a:pt x="2009" y="1804"/>
                  </a:lnTo>
                  <a:lnTo>
                    <a:pt x="2132" y="1694"/>
                  </a:lnTo>
                  <a:lnTo>
                    <a:pt x="2260" y="1591"/>
                  </a:lnTo>
                  <a:lnTo>
                    <a:pt x="2393" y="1494"/>
                  </a:lnTo>
                  <a:lnTo>
                    <a:pt x="2532" y="1403"/>
                  </a:lnTo>
                  <a:lnTo>
                    <a:pt x="2675" y="1319"/>
                  </a:lnTo>
                  <a:lnTo>
                    <a:pt x="2825" y="1243"/>
                  </a:lnTo>
                  <a:lnTo>
                    <a:pt x="2978" y="1172"/>
                  </a:lnTo>
                  <a:lnTo>
                    <a:pt x="3137" y="1111"/>
                  </a:lnTo>
                  <a:lnTo>
                    <a:pt x="3301" y="1057"/>
                  </a:lnTo>
                  <a:lnTo>
                    <a:pt x="3469" y="1012"/>
                  </a:lnTo>
                  <a:lnTo>
                    <a:pt x="3436" y="976"/>
                  </a:lnTo>
                  <a:lnTo>
                    <a:pt x="3393" y="939"/>
                  </a:lnTo>
                  <a:lnTo>
                    <a:pt x="3342" y="903"/>
                  </a:lnTo>
                  <a:lnTo>
                    <a:pt x="3283" y="867"/>
                  </a:lnTo>
                  <a:lnTo>
                    <a:pt x="3216" y="832"/>
                  </a:lnTo>
                  <a:lnTo>
                    <a:pt x="3141" y="797"/>
                  </a:lnTo>
                  <a:lnTo>
                    <a:pt x="3059" y="763"/>
                  </a:lnTo>
                  <a:lnTo>
                    <a:pt x="2971" y="730"/>
                  </a:lnTo>
                  <a:lnTo>
                    <a:pt x="2877" y="698"/>
                  </a:lnTo>
                  <a:lnTo>
                    <a:pt x="2776" y="666"/>
                  </a:lnTo>
                  <a:lnTo>
                    <a:pt x="2671" y="637"/>
                  </a:lnTo>
                  <a:lnTo>
                    <a:pt x="2561" y="609"/>
                  </a:lnTo>
                  <a:lnTo>
                    <a:pt x="2446" y="582"/>
                  </a:lnTo>
                  <a:lnTo>
                    <a:pt x="2328" y="558"/>
                  </a:lnTo>
                  <a:lnTo>
                    <a:pt x="2206" y="535"/>
                  </a:lnTo>
                  <a:lnTo>
                    <a:pt x="2081" y="515"/>
                  </a:lnTo>
                  <a:lnTo>
                    <a:pt x="1952" y="497"/>
                  </a:lnTo>
                  <a:lnTo>
                    <a:pt x="1822" y="482"/>
                  </a:lnTo>
                  <a:lnTo>
                    <a:pt x="1690" y="469"/>
                  </a:lnTo>
                  <a:lnTo>
                    <a:pt x="1556" y="459"/>
                  </a:lnTo>
                  <a:lnTo>
                    <a:pt x="1422" y="453"/>
                  </a:lnTo>
                  <a:lnTo>
                    <a:pt x="1287" y="449"/>
                  </a:lnTo>
                  <a:lnTo>
                    <a:pt x="1151" y="448"/>
                  </a:lnTo>
                  <a:lnTo>
                    <a:pt x="1017" y="451"/>
                  </a:lnTo>
                  <a:lnTo>
                    <a:pt x="883" y="458"/>
                  </a:lnTo>
                  <a:lnTo>
                    <a:pt x="750" y="469"/>
                  </a:lnTo>
                  <a:lnTo>
                    <a:pt x="618" y="483"/>
                  </a:lnTo>
                  <a:lnTo>
                    <a:pt x="489" y="502"/>
                  </a:lnTo>
                  <a:lnTo>
                    <a:pt x="361" y="524"/>
                  </a:lnTo>
                  <a:lnTo>
                    <a:pt x="238" y="552"/>
                  </a:lnTo>
                  <a:lnTo>
                    <a:pt x="117" y="584"/>
                  </a:lnTo>
                  <a:lnTo>
                    <a:pt x="0" y="620"/>
                  </a:lnTo>
                  <a:lnTo>
                    <a:pt x="158" y="544"/>
                  </a:lnTo>
                  <a:lnTo>
                    <a:pt x="318" y="473"/>
                  </a:lnTo>
                  <a:lnTo>
                    <a:pt x="480" y="406"/>
                  </a:lnTo>
                  <a:lnTo>
                    <a:pt x="642" y="345"/>
                  </a:lnTo>
                  <a:lnTo>
                    <a:pt x="805" y="288"/>
                  </a:lnTo>
                  <a:lnTo>
                    <a:pt x="969" y="237"/>
                  </a:lnTo>
                  <a:lnTo>
                    <a:pt x="1133" y="191"/>
                  </a:lnTo>
                  <a:lnTo>
                    <a:pt x="1299" y="150"/>
                  </a:lnTo>
                  <a:lnTo>
                    <a:pt x="1463" y="113"/>
                  </a:lnTo>
                  <a:lnTo>
                    <a:pt x="1627" y="82"/>
                  </a:lnTo>
                  <a:lnTo>
                    <a:pt x="1790" y="56"/>
                  </a:lnTo>
                  <a:lnTo>
                    <a:pt x="1952" y="35"/>
                  </a:lnTo>
                  <a:lnTo>
                    <a:pt x="2113" y="19"/>
                  </a:lnTo>
                  <a:lnTo>
                    <a:pt x="2273" y="7"/>
                  </a:lnTo>
                  <a:lnTo>
                    <a:pt x="2431" y="1"/>
                  </a:lnTo>
                  <a:lnTo>
                    <a:pt x="2586" y="0"/>
                  </a:lnTo>
                  <a:lnTo>
                    <a:pt x="2740" y="4"/>
                  </a:lnTo>
                  <a:lnTo>
                    <a:pt x="2892" y="13"/>
                  </a:lnTo>
                  <a:lnTo>
                    <a:pt x="3040" y="27"/>
                  </a:lnTo>
                  <a:lnTo>
                    <a:pt x="3185" y="46"/>
                  </a:lnTo>
                  <a:lnTo>
                    <a:pt x="3327" y="70"/>
                  </a:lnTo>
                  <a:lnTo>
                    <a:pt x="3465" y="99"/>
                  </a:lnTo>
                  <a:lnTo>
                    <a:pt x="3600" y="132"/>
                  </a:lnTo>
                  <a:lnTo>
                    <a:pt x="3731" y="172"/>
                  </a:lnTo>
                  <a:lnTo>
                    <a:pt x="3857" y="216"/>
                  </a:lnTo>
                  <a:lnTo>
                    <a:pt x="3979" y="265"/>
                  </a:lnTo>
                  <a:lnTo>
                    <a:pt x="4095" y="319"/>
                  </a:lnTo>
                  <a:lnTo>
                    <a:pt x="4207" y="377"/>
                  </a:lnTo>
                  <a:lnTo>
                    <a:pt x="4313" y="442"/>
                  </a:lnTo>
                  <a:lnTo>
                    <a:pt x="4415" y="511"/>
                  </a:lnTo>
                  <a:lnTo>
                    <a:pt x="4509" y="585"/>
                  </a:lnTo>
                  <a:lnTo>
                    <a:pt x="4598" y="663"/>
                  </a:lnTo>
                  <a:lnTo>
                    <a:pt x="4716" y="664"/>
                  </a:lnTo>
                  <a:lnTo>
                    <a:pt x="4836" y="665"/>
                  </a:lnTo>
                  <a:lnTo>
                    <a:pt x="4958" y="667"/>
                  </a:lnTo>
                  <a:lnTo>
                    <a:pt x="5081" y="671"/>
                  </a:lnTo>
                  <a:lnTo>
                    <a:pt x="5204" y="675"/>
                  </a:lnTo>
                  <a:lnTo>
                    <a:pt x="5330" y="681"/>
                  </a:lnTo>
                  <a:lnTo>
                    <a:pt x="5455" y="690"/>
                  </a:lnTo>
                  <a:lnTo>
                    <a:pt x="5581" y="699"/>
                  </a:lnTo>
                  <a:lnTo>
                    <a:pt x="5706" y="710"/>
                  </a:lnTo>
                  <a:lnTo>
                    <a:pt x="5832" y="722"/>
                  </a:lnTo>
                  <a:lnTo>
                    <a:pt x="5957" y="737"/>
                  </a:lnTo>
                  <a:lnTo>
                    <a:pt x="6084" y="754"/>
                  </a:lnTo>
                  <a:lnTo>
                    <a:pt x="6208" y="772"/>
                  </a:lnTo>
                  <a:lnTo>
                    <a:pt x="6332" y="794"/>
                  </a:lnTo>
                  <a:lnTo>
                    <a:pt x="6454" y="817"/>
                  </a:lnTo>
                  <a:lnTo>
                    <a:pt x="6576" y="843"/>
                  </a:lnTo>
                  <a:lnTo>
                    <a:pt x="6696" y="872"/>
                  </a:lnTo>
                  <a:lnTo>
                    <a:pt x="6815" y="903"/>
                  </a:lnTo>
                  <a:lnTo>
                    <a:pt x="6932" y="938"/>
                  </a:lnTo>
                  <a:lnTo>
                    <a:pt x="7047" y="976"/>
                  </a:lnTo>
                  <a:lnTo>
                    <a:pt x="7159" y="1017"/>
                  </a:lnTo>
                  <a:lnTo>
                    <a:pt x="7269" y="1061"/>
                  </a:lnTo>
                  <a:lnTo>
                    <a:pt x="7377" y="1108"/>
                  </a:lnTo>
                  <a:lnTo>
                    <a:pt x="7482" y="1159"/>
                  </a:lnTo>
                  <a:lnTo>
                    <a:pt x="7584" y="1213"/>
                  </a:lnTo>
                  <a:lnTo>
                    <a:pt x="7683" y="1272"/>
                  </a:lnTo>
                  <a:lnTo>
                    <a:pt x="7778" y="1334"/>
                  </a:lnTo>
                  <a:lnTo>
                    <a:pt x="7870" y="1400"/>
                  </a:lnTo>
                  <a:lnTo>
                    <a:pt x="7958" y="1470"/>
                  </a:lnTo>
                  <a:lnTo>
                    <a:pt x="8042" y="1545"/>
                  </a:lnTo>
                  <a:lnTo>
                    <a:pt x="8121" y="1624"/>
                  </a:lnTo>
                  <a:lnTo>
                    <a:pt x="8197" y="170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4" name="Freeform 82"/>
            <p:cNvSpPr>
              <a:spLocks/>
            </p:cNvSpPr>
            <p:nvPr userDrawn="1"/>
          </p:nvSpPr>
          <p:spPr bwMode="gray">
            <a:xfrm>
              <a:off x="5298" y="355"/>
              <a:ext cx="21" cy="20"/>
            </a:xfrm>
            <a:custGeom>
              <a:avLst/>
              <a:gdLst>
                <a:gd name="T0" fmla="*/ 0 w 911"/>
                <a:gd name="T1" fmla="*/ 0 h 914"/>
                <a:gd name="T2" fmla="*/ 0 w 911"/>
                <a:gd name="T3" fmla="*/ 0 h 914"/>
                <a:gd name="T4" fmla="*/ 0 w 911"/>
                <a:gd name="T5" fmla="*/ 0 h 914"/>
                <a:gd name="T6" fmla="*/ 0 w 911"/>
                <a:gd name="T7" fmla="*/ 0 h 914"/>
                <a:gd name="T8" fmla="*/ 0 w 911"/>
                <a:gd name="T9" fmla="*/ 0 h 914"/>
                <a:gd name="T10" fmla="*/ 0 w 911"/>
                <a:gd name="T11" fmla="*/ 0 h 914"/>
                <a:gd name="T12" fmla="*/ 0 w 911"/>
                <a:gd name="T13" fmla="*/ 0 h 914"/>
                <a:gd name="T14" fmla="*/ 0 w 911"/>
                <a:gd name="T15" fmla="*/ 0 h 914"/>
                <a:gd name="T16" fmla="*/ 0 w 911"/>
                <a:gd name="T17" fmla="*/ 0 h 914"/>
                <a:gd name="T18" fmla="*/ 0 w 911"/>
                <a:gd name="T19" fmla="*/ 0 h 914"/>
                <a:gd name="T20" fmla="*/ 0 w 911"/>
                <a:gd name="T21" fmla="*/ 0 h 914"/>
                <a:gd name="T22" fmla="*/ 0 w 911"/>
                <a:gd name="T23" fmla="*/ 0 h 914"/>
                <a:gd name="T24" fmla="*/ 0 w 911"/>
                <a:gd name="T25" fmla="*/ 0 h 914"/>
                <a:gd name="T26" fmla="*/ 0 w 911"/>
                <a:gd name="T27" fmla="*/ 0 h 914"/>
                <a:gd name="T28" fmla="*/ 0 w 911"/>
                <a:gd name="T29" fmla="*/ 0 h 914"/>
                <a:gd name="T30" fmla="*/ 0 w 911"/>
                <a:gd name="T31" fmla="*/ 0 h 914"/>
                <a:gd name="T32" fmla="*/ 0 w 911"/>
                <a:gd name="T33" fmla="*/ 0 h 914"/>
                <a:gd name="T34" fmla="*/ 0 w 911"/>
                <a:gd name="T35" fmla="*/ 0 h 914"/>
                <a:gd name="T36" fmla="*/ 0 w 911"/>
                <a:gd name="T37" fmla="*/ 0 h 914"/>
                <a:gd name="T38" fmla="*/ 0 w 911"/>
                <a:gd name="T39" fmla="*/ 0 h 914"/>
                <a:gd name="T40" fmla="*/ 0 w 911"/>
                <a:gd name="T41" fmla="*/ 0 h 914"/>
                <a:gd name="T42" fmla="*/ 0 w 911"/>
                <a:gd name="T43" fmla="*/ 0 h 914"/>
                <a:gd name="T44" fmla="*/ 0 w 911"/>
                <a:gd name="T45" fmla="*/ 0 h 914"/>
                <a:gd name="T46" fmla="*/ 0 w 911"/>
                <a:gd name="T47" fmla="*/ 0 h 914"/>
                <a:gd name="T48" fmla="*/ 0 w 911"/>
                <a:gd name="T49" fmla="*/ 0 h 914"/>
                <a:gd name="T50" fmla="*/ 0 w 911"/>
                <a:gd name="T51" fmla="*/ 0 h 914"/>
                <a:gd name="T52" fmla="*/ 0 w 911"/>
                <a:gd name="T53" fmla="*/ 0 h 914"/>
                <a:gd name="T54" fmla="*/ 0 w 911"/>
                <a:gd name="T55" fmla="*/ 0 h 914"/>
                <a:gd name="T56" fmla="*/ 0 w 911"/>
                <a:gd name="T57" fmla="*/ 0 h 914"/>
                <a:gd name="T58" fmla="*/ 0 w 911"/>
                <a:gd name="T59" fmla="*/ 0 h 914"/>
                <a:gd name="T60" fmla="*/ 0 w 911"/>
                <a:gd name="T61" fmla="*/ 0 h 914"/>
                <a:gd name="T62" fmla="*/ 0 w 911"/>
                <a:gd name="T63" fmla="*/ 0 h 914"/>
                <a:gd name="T64" fmla="*/ 0 w 911"/>
                <a:gd name="T65" fmla="*/ 0 h 914"/>
                <a:gd name="T66" fmla="*/ 0 w 911"/>
                <a:gd name="T67" fmla="*/ 0 h 914"/>
                <a:gd name="T68" fmla="*/ 0 w 911"/>
                <a:gd name="T69" fmla="*/ 0 h 914"/>
                <a:gd name="T70" fmla="*/ 0 w 911"/>
                <a:gd name="T71" fmla="*/ 0 h 914"/>
                <a:gd name="T72" fmla="*/ 0 w 911"/>
                <a:gd name="T73" fmla="*/ 0 h 914"/>
                <a:gd name="T74" fmla="*/ 0 w 911"/>
                <a:gd name="T75" fmla="*/ 0 h 914"/>
                <a:gd name="T76" fmla="*/ 0 w 911"/>
                <a:gd name="T77" fmla="*/ 0 h 914"/>
                <a:gd name="T78" fmla="*/ 0 w 911"/>
                <a:gd name="T79" fmla="*/ 0 h 914"/>
                <a:gd name="T80" fmla="*/ 0 w 911"/>
                <a:gd name="T81" fmla="*/ 0 h 914"/>
                <a:gd name="T82" fmla="*/ 0 w 911"/>
                <a:gd name="T83" fmla="*/ 0 h 914"/>
                <a:gd name="T84" fmla="*/ 0 w 911"/>
                <a:gd name="T85" fmla="*/ 0 h 91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911" h="914">
                  <a:moveTo>
                    <a:pt x="455" y="0"/>
                  </a:moveTo>
                  <a:lnTo>
                    <a:pt x="478" y="1"/>
                  </a:lnTo>
                  <a:lnTo>
                    <a:pt x="501" y="3"/>
                  </a:lnTo>
                  <a:lnTo>
                    <a:pt x="524" y="6"/>
                  </a:lnTo>
                  <a:lnTo>
                    <a:pt x="546" y="10"/>
                  </a:lnTo>
                  <a:lnTo>
                    <a:pt x="568" y="15"/>
                  </a:lnTo>
                  <a:lnTo>
                    <a:pt x="590" y="21"/>
                  </a:lnTo>
                  <a:lnTo>
                    <a:pt x="611" y="28"/>
                  </a:lnTo>
                  <a:lnTo>
                    <a:pt x="631" y="36"/>
                  </a:lnTo>
                  <a:lnTo>
                    <a:pt x="652" y="45"/>
                  </a:lnTo>
                  <a:lnTo>
                    <a:pt x="671" y="56"/>
                  </a:lnTo>
                  <a:lnTo>
                    <a:pt x="690" y="66"/>
                  </a:lnTo>
                  <a:lnTo>
                    <a:pt x="709" y="78"/>
                  </a:lnTo>
                  <a:lnTo>
                    <a:pt x="727" y="92"/>
                  </a:lnTo>
                  <a:lnTo>
                    <a:pt x="744" y="106"/>
                  </a:lnTo>
                  <a:lnTo>
                    <a:pt x="760" y="120"/>
                  </a:lnTo>
                  <a:lnTo>
                    <a:pt x="776" y="135"/>
                  </a:lnTo>
                  <a:lnTo>
                    <a:pt x="792" y="151"/>
                  </a:lnTo>
                  <a:lnTo>
                    <a:pt x="806" y="167"/>
                  </a:lnTo>
                  <a:lnTo>
                    <a:pt x="820" y="184"/>
                  </a:lnTo>
                  <a:lnTo>
                    <a:pt x="833" y="202"/>
                  </a:lnTo>
                  <a:lnTo>
                    <a:pt x="845" y="221"/>
                  </a:lnTo>
                  <a:lnTo>
                    <a:pt x="855" y="240"/>
                  </a:lnTo>
                  <a:lnTo>
                    <a:pt x="866" y="259"/>
                  </a:lnTo>
                  <a:lnTo>
                    <a:pt x="875" y="280"/>
                  </a:lnTo>
                  <a:lnTo>
                    <a:pt x="883" y="300"/>
                  </a:lnTo>
                  <a:lnTo>
                    <a:pt x="890" y="321"/>
                  </a:lnTo>
                  <a:lnTo>
                    <a:pt x="896" y="343"/>
                  </a:lnTo>
                  <a:lnTo>
                    <a:pt x="901" y="366"/>
                  </a:lnTo>
                  <a:lnTo>
                    <a:pt x="905" y="388"/>
                  </a:lnTo>
                  <a:lnTo>
                    <a:pt x="908" y="411"/>
                  </a:lnTo>
                  <a:lnTo>
                    <a:pt x="910" y="434"/>
                  </a:lnTo>
                  <a:lnTo>
                    <a:pt x="911" y="457"/>
                  </a:lnTo>
                  <a:lnTo>
                    <a:pt x="910" y="481"/>
                  </a:lnTo>
                  <a:lnTo>
                    <a:pt x="908" y="504"/>
                  </a:lnTo>
                  <a:lnTo>
                    <a:pt x="905" y="526"/>
                  </a:lnTo>
                  <a:lnTo>
                    <a:pt x="901" y="549"/>
                  </a:lnTo>
                  <a:lnTo>
                    <a:pt x="896" y="571"/>
                  </a:lnTo>
                  <a:lnTo>
                    <a:pt x="890" y="592"/>
                  </a:lnTo>
                  <a:lnTo>
                    <a:pt x="883" y="613"/>
                  </a:lnTo>
                  <a:lnTo>
                    <a:pt x="875" y="635"/>
                  </a:lnTo>
                  <a:lnTo>
                    <a:pt x="866" y="655"/>
                  </a:lnTo>
                  <a:lnTo>
                    <a:pt x="855" y="675"/>
                  </a:lnTo>
                  <a:lnTo>
                    <a:pt x="845" y="694"/>
                  </a:lnTo>
                  <a:lnTo>
                    <a:pt x="833" y="712"/>
                  </a:lnTo>
                  <a:lnTo>
                    <a:pt x="820" y="730"/>
                  </a:lnTo>
                  <a:lnTo>
                    <a:pt x="806" y="747"/>
                  </a:lnTo>
                  <a:lnTo>
                    <a:pt x="792" y="764"/>
                  </a:lnTo>
                  <a:lnTo>
                    <a:pt x="776" y="780"/>
                  </a:lnTo>
                  <a:lnTo>
                    <a:pt x="760" y="795"/>
                  </a:lnTo>
                  <a:lnTo>
                    <a:pt x="744" y="809"/>
                  </a:lnTo>
                  <a:lnTo>
                    <a:pt x="727" y="823"/>
                  </a:lnTo>
                  <a:lnTo>
                    <a:pt x="709" y="835"/>
                  </a:lnTo>
                  <a:lnTo>
                    <a:pt x="690" y="847"/>
                  </a:lnTo>
                  <a:lnTo>
                    <a:pt x="671" y="858"/>
                  </a:lnTo>
                  <a:lnTo>
                    <a:pt x="652" y="868"/>
                  </a:lnTo>
                  <a:lnTo>
                    <a:pt x="631" y="877"/>
                  </a:lnTo>
                  <a:lnTo>
                    <a:pt x="611" y="885"/>
                  </a:lnTo>
                  <a:lnTo>
                    <a:pt x="590" y="893"/>
                  </a:lnTo>
                  <a:lnTo>
                    <a:pt x="568" y="900"/>
                  </a:lnTo>
                  <a:lnTo>
                    <a:pt x="546" y="905"/>
                  </a:lnTo>
                  <a:lnTo>
                    <a:pt x="524" y="909"/>
                  </a:lnTo>
                  <a:lnTo>
                    <a:pt x="501" y="912"/>
                  </a:lnTo>
                  <a:lnTo>
                    <a:pt x="478" y="914"/>
                  </a:lnTo>
                  <a:lnTo>
                    <a:pt x="455" y="914"/>
                  </a:lnTo>
                  <a:lnTo>
                    <a:pt x="431" y="914"/>
                  </a:lnTo>
                  <a:lnTo>
                    <a:pt x="408" y="912"/>
                  </a:lnTo>
                  <a:lnTo>
                    <a:pt x="386" y="909"/>
                  </a:lnTo>
                  <a:lnTo>
                    <a:pt x="363" y="905"/>
                  </a:lnTo>
                  <a:lnTo>
                    <a:pt x="341" y="900"/>
                  </a:lnTo>
                  <a:lnTo>
                    <a:pt x="320" y="893"/>
                  </a:lnTo>
                  <a:lnTo>
                    <a:pt x="299" y="885"/>
                  </a:lnTo>
                  <a:lnTo>
                    <a:pt x="278" y="877"/>
                  </a:lnTo>
                  <a:lnTo>
                    <a:pt x="258" y="868"/>
                  </a:lnTo>
                  <a:lnTo>
                    <a:pt x="238" y="858"/>
                  </a:lnTo>
                  <a:lnTo>
                    <a:pt x="219" y="847"/>
                  </a:lnTo>
                  <a:lnTo>
                    <a:pt x="201" y="835"/>
                  </a:lnTo>
                  <a:lnTo>
                    <a:pt x="183" y="823"/>
                  </a:lnTo>
                  <a:lnTo>
                    <a:pt x="166" y="809"/>
                  </a:lnTo>
                  <a:lnTo>
                    <a:pt x="149" y="795"/>
                  </a:lnTo>
                  <a:lnTo>
                    <a:pt x="133" y="780"/>
                  </a:lnTo>
                  <a:lnTo>
                    <a:pt x="118" y="764"/>
                  </a:lnTo>
                  <a:lnTo>
                    <a:pt x="104" y="747"/>
                  </a:lnTo>
                  <a:lnTo>
                    <a:pt x="90" y="730"/>
                  </a:lnTo>
                  <a:lnTo>
                    <a:pt x="78" y="712"/>
                  </a:lnTo>
                  <a:lnTo>
                    <a:pt x="66" y="694"/>
                  </a:lnTo>
                  <a:lnTo>
                    <a:pt x="55" y="675"/>
                  </a:lnTo>
                  <a:lnTo>
                    <a:pt x="45" y="655"/>
                  </a:lnTo>
                  <a:lnTo>
                    <a:pt x="36" y="635"/>
                  </a:lnTo>
                  <a:lnTo>
                    <a:pt x="28" y="613"/>
                  </a:lnTo>
                  <a:lnTo>
                    <a:pt x="20" y="592"/>
                  </a:lnTo>
                  <a:lnTo>
                    <a:pt x="14" y="571"/>
                  </a:lnTo>
                  <a:lnTo>
                    <a:pt x="9" y="549"/>
                  </a:lnTo>
                  <a:lnTo>
                    <a:pt x="5" y="526"/>
                  </a:lnTo>
                  <a:lnTo>
                    <a:pt x="2" y="504"/>
                  </a:lnTo>
                  <a:lnTo>
                    <a:pt x="0" y="481"/>
                  </a:lnTo>
                  <a:lnTo>
                    <a:pt x="0" y="457"/>
                  </a:lnTo>
                  <a:lnTo>
                    <a:pt x="0" y="434"/>
                  </a:lnTo>
                  <a:lnTo>
                    <a:pt x="2" y="411"/>
                  </a:lnTo>
                  <a:lnTo>
                    <a:pt x="5" y="388"/>
                  </a:lnTo>
                  <a:lnTo>
                    <a:pt x="9" y="366"/>
                  </a:lnTo>
                  <a:lnTo>
                    <a:pt x="14" y="343"/>
                  </a:lnTo>
                  <a:lnTo>
                    <a:pt x="20" y="321"/>
                  </a:lnTo>
                  <a:lnTo>
                    <a:pt x="28" y="300"/>
                  </a:lnTo>
                  <a:lnTo>
                    <a:pt x="36" y="280"/>
                  </a:lnTo>
                  <a:lnTo>
                    <a:pt x="45" y="259"/>
                  </a:lnTo>
                  <a:lnTo>
                    <a:pt x="55" y="240"/>
                  </a:lnTo>
                  <a:lnTo>
                    <a:pt x="66" y="221"/>
                  </a:lnTo>
                  <a:lnTo>
                    <a:pt x="78" y="202"/>
                  </a:lnTo>
                  <a:lnTo>
                    <a:pt x="90" y="184"/>
                  </a:lnTo>
                  <a:lnTo>
                    <a:pt x="104" y="167"/>
                  </a:lnTo>
                  <a:lnTo>
                    <a:pt x="118" y="151"/>
                  </a:lnTo>
                  <a:lnTo>
                    <a:pt x="133" y="135"/>
                  </a:lnTo>
                  <a:lnTo>
                    <a:pt x="149" y="120"/>
                  </a:lnTo>
                  <a:lnTo>
                    <a:pt x="166" y="106"/>
                  </a:lnTo>
                  <a:lnTo>
                    <a:pt x="183" y="92"/>
                  </a:lnTo>
                  <a:lnTo>
                    <a:pt x="201" y="78"/>
                  </a:lnTo>
                  <a:lnTo>
                    <a:pt x="219" y="66"/>
                  </a:lnTo>
                  <a:lnTo>
                    <a:pt x="238" y="56"/>
                  </a:lnTo>
                  <a:lnTo>
                    <a:pt x="258" y="45"/>
                  </a:lnTo>
                  <a:lnTo>
                    <a:pt x="278" y="36"/>
                  </a:lnTo>
                  <a:lnTo>
                    <a:pt x="299" y="28"/>
                  </a:lnTo>
                  <a:lnTo>
                    <a:pt x="320" y="21"/>
                  </a:lnTo>
                  <a:lnTo>
                    <a:pt x="341" y="15"/>
                  </a:lnTo>
                  <a:lnTo>
                    <a:pt x="363" y="10"/>
                  </a:lnTo>
                  <a:lnTo>
                    <a:pt x="386" y="6"/>
                  </a:lnTo>
                  <a:lnTo>
                    <a:pt x="408" y="3"/>
                  </a:lnTo>
                  <a:lnTo>
                    <a:pt x="431" y="1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5" name="Freeform 83"/>
            <p:cNvSpPr>
              <a:spLocks/>
            </p:cNvSpPr>
            <p:nvPr userDrawn="1"/>
          </p:nvSpPr>
          <p:spPr bwMode="gray">
            <a:xfrm>
              <a:off x="5303" y="359"/>
              <a:ext cx="20" cy="20"/>
            </a:xfrm>
            <a:custGeom>
              <a:avLst/>
              <a:gdLst>
                <a:gd name="T0" fmla="*/ 0 w 911"/>
                <a:gd name="T1" fmla="*/ 0 h 912"/>
                <a:gd name="T2" fmla="*/ 0 w 911"/>
                <a:gd name="T3" fmla="*/ 0 h 912"/>
                <a:gd name="T4" fmla="*/ 0 w 911"/>
                <a:gd name="T5" fmla="*/ 0 h 912"/>
                <a:gd name="T6" fmla="*/ 0 w 911"/>
                <a:gd name="T7" fmla="*/ 0 h 912"/>
                <a:gd name="T8" fmla="*/ 0 w 911"/>
                <a:gd name="T9" fmla="*/ 0 h 912"/>
                <a:gd name="T10" fmla="*/ 0 w 911"/>
                <a:gd name="T11" fmla="*/ 0 h 912"/>
                <a:gd name="T12" fmla="*/ 0 w 911"/>
                <a:gd name="T13" fmla="*/ 0 h 912"/>
                <a:gd name="T14" fmla="*/ 0 w 911"/>
                <a:gd name="T15" fmla="*/ 0 h 912"/>
                <a:gd name="T16" fmla="*/ 0 w 911"/>
                <a:gd name="T17" fmla="*/ 0 h 912"/>
                <a:gd name="T18" fmla="*/ 0 w 911"/>
                <a:gd name="T19" fmla="*/ 0 h 912"/>
                <a:gd name="T20" fmla="*/ 0 w 911"/>
                <a:gd name="T21" fmla="*/ 0 h 912"/>
                <a:gd name="T22" fmla="*/ 0 w 911"/>
                <a:gd name="T23" fmla="*/ 0 h 912"/>
                <a:gd name="T24" fmla="*/ 0 w 911"/>
                <a:gd name="T25" fmla="*/ 0 h 912"/>
                <a:gd name="T26" fmla="*/ 0 w 911"/>
                <a:gd name="T27" fmla="*/ 0 h 912"/>
                <a:gd name="T28" fmla="*/ 0 w 911"/>
                <a:gd name="T29" fmla="*/ 0 h 912"/>
                <a:gd name="T30" fmla="*/ 0 w 911"/>
                <a:gd name="T31" fmla="*/ 0 h 912"/>
                <a:gd name="T32" fmla="*/ 0 w 911"/>
                <a:gd name="T33" fmla="*/ 0 h 912"/>
                <a:gd name="T34" fmla="*/ 0 w 911"/>
                <a:gd name="T35" fmla="*/ 0 h 912"/>
                <a:gd name="T36" fmla="*/ 0 w 911"/>
                <a:gd name="T37" fmla="*/ 0 h 912"/>
                <a:gd name="T38" fmla="*/ 0 w 911"/>
                <a:gd name="T39" fmla="*/ 0 h 912"/>
                <a:gd name="T40" fmla="*/ 0 w 911"/>
                <a:gd name="T41" fmla="*/ 0 h 912"/>
                <a:gd name="T42" fmla="*/ 0 w 911"/>
                <a:gd name="T43" fmla="*/ 0 h 912"/>
                <a:gd name="T44" fmla="*/ 0 w 911"/>
                <a:gd name="T45" fmla="*/ 0 h 912"/>
                <a:gd name="T46" fmla="*/ 0 w 911"/>
                <a:gd name="T47" fmla="*/ 0 h 912"/>
                <a:gd name="T48" fmla="*/ 0 w 911"/>
                <a:gd name="T49" fmla="*/ 0 h 912"/>
                <a:gd name="T50" fmla="*/ 0 w 911"/>
                <a:gd name="T51" fmla="*/ 0 h 912"/>
                <a:gd name="T52" fmla="*/ 0 w 911"/>
                <a:gd name="T53" fmla="*/ 0 h 912"/>
                <a:gd name="T54" fmla="*/ 0 w 911"/>
                <a:gd name="T55" fmla="*/ 0 h 912"/>
                <a:gd name="T56" fmla="*/ 0 w 911"/>
                <a:gd name="T57" fmla="*/ 0 h 912"/>
                <a:gd name="T58" fmla="*/ 0 w 911"/>
                <a:gd name="T59" fmla="*/ 0 h 912"/>
                <a:gd name="T60" fmla="*/ 0 w 911"/>
                <a:gd name="T61" fmla="*/ 0 h 912"/>
                <a:gd name="T62" fmla="*/ 0 w 911"/>
                <a:gd name="T63" fmla="*/ 0 h 912"/>
                <a:gd name="T64" fmla="*/ 0 w 911"/>
                <a:gd name="T65" fmla="*/ 0 h 912"/>
                <a:gd name="T66" fmla="*/ 0 w 911"/>
                <a:gd name="T67" fmla="*/ 0 h 912"/>
                <a:gd name="T68" fmla="*/ 0 w 911"/>
                <a:gd name="T69" fmla="*/ 0 h 912"/>
                <a:gd name="T70" fmla="*/ 0 w 911"/>
                <a:gd name="T71" fmla="*/ 0 h 912"/>
                <a:gd name="T72" fmla="*/ 0 w 911"/>
                <a:gd name="T73" fmla="*/ 0 h 912"/>
                <a:gd name="T74" fmla="*/ 0 w 911"/>
                <a:gd name="T75" fmla="*/ 0 h 912"/>
                <a:gd name="T76" fmla="*/ 0 w 911"/>
                <a:gd name="T77" fmla="*/ 0 h 912"/>
                <a:gd name="T78" fmla="*/ 0 w 911"/>
                <a:gd name="T79" fmla="*/ 0 h 912"/>
                <a:gd name="T80" fmla="*/ 0 w 911"/>
                <a:gd name="T81" fmla="*/ 0 h 912"/>
                <a:gd name="T82" fmla="*/ 0 w 911"/>
                <a:gd name="T83" fmla="*/ 0 h 912"/>
                <a:gd name="T84" fmla="*/ 0 w 911"/>
                <a:gd name="T85" fmla="*/ 0 h 91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911" h="912">
                  <a:moveTo>
                    <a:pt x="455" y="0"/>
                  </a:moveTo>
                  <a:lnTo>
                    <a:pt x="479" y="0"/>
                  </a:lnTo>
                  <a:lnTo>
                    <a:pt x="502" y="2"/>
                  </a:lnTo>
                  <a:lnTo>
                    <a:pt x="524" y="5"/>
                  </a:lnTo>
                  <a:lnTo>
                    <a:pt x="547" y="9"/>
                  </a:lnTo>
                  <a:lnTo>
                    <a:pt x="569" y="14"/>
                  </a:lnTo>
                  <a:lnTo>
                    <a:pt x="591" y="20"/>
                  </a:lnTo>
                  <a:lnTo>
                    <a:pt x="612" y="27"/>
                  </a:lnTo>
                  <a:lnTo>
                    <a:pt x="633" y="36"/>
                  </a:lnTo>
                  <a:lnTo>
                    <a:pt x="653" y="45"/>
                  </a:lnTo>
                  <a:lnTo>
                    <a:pt x="673" y="55"/>
                  </a:lnTo>
                  <a:lnTo>
                    <a:pt x="692" y="66"/>
                  </a:lnTo>
                  <a:lnTo>
                    <a:pt x="710" y="78"/>
                  </a:lnTo>
                  <a:lnTo>
                    <a:pt x="728" y="90"/>
                  </a:lnTo>
                  <a:lnTo>
                    <a:pt x="745" y="104"/>
                  </a:lnTo>
                  <a:lnTo>
                    <a:pt x="762" y="118"/>
                  </a:lnTo>
                  <a:lnTo>
                    <a:pt x="778" y="133"/>
                  </a:lnTo>
                  <a:lnTo>
                    <a:pt x="793" y="149"/>
                  </a:lnTo>
                  <a:lnTo>
                    <a:pt x="807" y="166"/>
                  </a:lnTo>
                  <a:lnTo>
                    <a:pt x="821" y="184"/>
                  </a:lnTo>
                  <a:lnTo>
                    <a:pt x="833" y="202"/>
                  </a:lnTo>
                  <a:lnTo>
                    <a:pt x="845" y="220"/>
                  </a:lnTo>
                  <a:lnTo>
                    <a:pt x="856" y="239"/>
                  </a:lnTo>
                  <a:lnTo>
                    <a:pt x="866" y="259"/>
                  </a:lnTo>
                  <a:lnTo>
                    <a:pt x="875" y="279"/>
                  </a:lnTo>
                  <a:lnTo>
                    <a:pt x="883" y="299"/>
                  </a:lnTo>
                  <a:lnTo>
                    <a:pt x="891" y="321"/>
                  </a:lnTo>
                  <a:lnTo>
                    <a:pt x="897" y="342"/>
                  </a:lnTo>
                  <a:lnTo>
                    <a:pt x="902" y="364"/>
                  </a:lnTo>
                  <a:lnTo>
                    <a:pt x="906" y="386"/>
                  </a:lnTo>
                  <a:lnTo>
                    <a:pt x="909" y="409"/>
                  </a:lnTo>
                  <a:lnTo>
                    <a:pt x="911" y="432"/>
                  </a:lnTo>
                  <a:lnTo>
                    <a:pt x="911" y="457"/>
                  </a:lnTo>
                  <a:lnTo>
                    <a:pt x="911" y="480"/>
                  </a:lnTo>
                  <a:lnTo>
                    <a:pt x="909" y="503"/>
                  </a:lnTo>
                  <a:lnTo>
                    <a:pt x="906" y="526"/>
                  </a:lnTo>
                  <a:lnTo>
                    <a:pt x="902" y="548"/>
                  </a:lnTo>
                  <a:lnTo>
                    <a:pt x="897" y="570"/>
                  </a:lnTo>
                  <a:lnTo>
                    <a:pt x="891" y="592"/>
                  </a:lnTo>
                  <a:lnTo>
                    <a:pt x="883" y="613"/>
                  </a:lnTo>
                  <a:lnTo>
                    <a:pt x="875" y="633"/>
                  </a:lnTo>
                  <a:lnTo>
                    <a:pt x="866" y="653"/>
                  </a:lnTo>
                  <a:lnTo>
                    <a:pt x="856" y="673"/>
                  </a:lnTo>
                  <a:lnTo>
                    <a:pt x="845" y="692"/>
                  </a:lnTo>
                  <a:lnTo>
                    <a:pt x="833" y="711"/>
                  </a:lnTo>
                  <a:lnTo>
                    <a:pt x="821" y="729"/>
                  </a:lnTo>
                  <a:lnTo>
                    <a:pt x="807" y="747"/>
                  </a:lnTo>
                  <a:lnTo>
                    <a:pt x="793" y="763"/>
                  </a:lnTo>
                  <a:lnTo>
                    <a:pt x="778" y="779"/>
                  </a:lnTo>
                  <a:lnTo>
                    <a:pt x="762" y="794"/>
                  </a:lnTo>
                  <a:lnTo>
                    <a:pt x="745" y="808"/>
                  </a:lnTo>
                  <a:lnTo>
                    <a:pt x="728" y="822"/>
                  </a:lnTo>
                  <a:lnTo>
                    <a:pt x="710" y="835"/>
                  </a:lnTo>
                  <a:lnTo>
                    <a:pt x="692" y="846"/>
                  </a:lnTo>
                  <a:lnTo>
                    <a:pt x="673" y="857"/>
                  </a:lnTo>
                  <a:lnTo>
                    <a:pt x="653" y="867"/>
                  </a:lnTo>
                  <a:lnTo>
                    <a:pt x="633" y="877"/>
                  </a:lnTo>
                  <a:lnTo>
                    <a:pt x="612" y="885"/>
                  </a:lnTo>
                  <a:lnTo>
                    <a:pt x="591" y="892"/>
                  </a:lnTo>
                  <a:lnTo>
                    <a:pt x="569" y="898"/>
                  </a:lnTo>
                  <a:lnTo>
                    <a:pt x="547" y="903"/>
                  </a:lnTo>
                  <a:lnTo>
                    <a:pt x="524" y="907"/>
                  </a:lnTo>
                  <a:lnTo>
                    <a:pt x="502" y="910"/>
                  </a:lnTo>
                  <a:lnTo>
                    <a:pt x="479" y="912"/>
                  </a:lnTo>
                  <a:lnTo>
                    <a:pt x="455" y="912"/>
                  </a:lnTo>
                  <a:lnTo>
                    <a:pt x="432" y="912"/>
                  </a:lnTo>
                  <a:lnTo>
                    <a:pt x="409" y="910"/>
                  </a:lnTo>
                  <a:lnTo>
                    <a:pt x="386" y="907"/>
                  </a:lnTo>
                  <a:lnTo>
                    <a:pt x="364" y="903"/>
                  </a:lnTo>
                  <a:lnTo>
                    <a:pt x="342" y="898"/>
                  </a:lnTo>
                  <a:lnTo>
                    <a:pt x="320" y="892"/>
                  </a:lnTo>
                  <a:lnTo>
                    <a:pt x="299" y="885"/>
                  </a:lnTo>
                  <a:lnTo>
                    <a:pt x="279" y="877"/>
                  </a:lnTo>
                  <a:lnTo>
                    <a:pt x="258" y="867"/>
                  </a:lnTo>
                  <a:lnTo>
                    <a:pt x="239" y="857"/>
                  </a:lnTo>
                  <a:lnTo>
                    <a:pt x="220" y="846"/>
                  </a:lnTo>
                  <a:lnTo>
                    <a:pt x="201" y="835"/>
                  </a:lnTo>
                  <a:lnTo>
                    <a:pt x="183" y="822"/>
                  </a:lnTo>
                  <a:lnTo>
                    <a:pt x="166" y="808"/>
                  </a:lnTo>
                  <a:lnTo>
                    <a:pt x="150" y="794"/>
                  </a:lnTo>
                  <a:lnTo>
                    <a:pt x="134" y="779"/>
                  </a:lnTo>
                  <a:lnTo>
                    <a:pt x="119" y="763"/>
                  </a:lnTo>
                  <a:lnTo>
                    <a:pt x="105" y="747"/>
                  </a:lnTo>
                  <a:lnTo>
                    <a:pt x="91" y="729"/>
                  </a:lnTo>
                  <a:lnTo>
                    <a:pt x="78" y="711"/>
                  </a:lnTo>
                  <a:lnTo>
                    <a:pt x="66" y="692"/>
                  </a:lnTo>
                  <a:lnTo>
                    <a:pt x="55" y="673"/>
                  </a:lnTo>
                  <a:lnTo>
                    <a:pt x="45" y="653"/>
                  </a:lnTo>
                  <a:lnTo>
                    <a:pt x="36" y="633"/>
                  </a:lnTo>
                  <a:lnTo>
                    <a:pt x="28" y="613"/>
                  </a:lnTo>
                  <a:lnTo>
                    <a:pt x="21" y="592"/>
                  </a:lnTo>
                  <a:lnTo>
                    <a:pt x="15" y="570"/>
                  </a:lnTo>
                  <a:lnTo>
                    <a:pt x="10" y="548"/>
                  </a:lnTo>
                  <a:lnTo>
                    <a:pt x="6" y="526"/>
                  </a:lnTo>
                  <a:lnTo>
                    <a:pt x="3" y="503"/>
                  </a:lnTo>
                  <a:lnTo>
                    <a:pt x="1" y="480"/>
                  </a:lnTo>
                  <a:lnTo>
                    <a:pt x="0" y="457"/>
                  </a:lnTo>
                  <a:lnTo>
                    <a:pt x="1" y="432"/>
                  </a:lnTo>
                  <a:lnTo>
                    <a:pt x="3" y="409"/>
                  </a:lnTo>
                  <a:lnTo>
                    <a:pt x="6" y="386"/>
                  </a:lnTo>
                  <a:lnTo>
                    <a:pt x="10" y="364"/>
                  </a:lnTo>
                  <a:lnTo>
                    <a:pt x="15" y="342"/>
                  </a:lnTo>
                  <a:lnTo>
                    <a:pt x="21" y="321"/>
                  </a:lnTo>
                  <a:lnTo>
                    <a:pt x="28" y="299"/>
                  </a:lnTo>
                  <a:lnTo>
                    <a:pt x="36" y="279"/>
                  </a:lnTo>
                  <a:lnTo>
                    <a:pt x="45" y="259"/>
                  </a:lnTo>
                  <a:lnTo>
                    <a:pt x="55" y="239"/>
                  </a:lnTo>
                  <a:lnTo>
                    <a:pt x="66" y="220"/>
                  </a:lnTo>
                  <a:lnTo>
                    <a:pt x="78" y="202"/>
                  </a:lnTo>
                  <a:lnTo>
                    <a:pt x="91" y="184"/>
                  </a:lnTo>
                  <a:lnTo>
                    <a:pt x="105" y="166"/>
                  </a:lnTo>
                  <a:lnTo>
                    <a:pt x="119" y="149"/>
                  </a:lnTo>
                  <a:lnTo>
                    <a:pt x="134" y="133"/>
                  </a:lnTo>
                  <a:lnTo>
                    <a:pt x="150" y="118"/>
                  </a:lnTo>
                  <a:lnTo>
                    <a:pt x="166" y="104"/>
                  </a:lnTo>
                  <a:lnTo>
                    <a:pt x="183" y="90"/>
                  </a:lnTo>
                  <a:lnTo>
                    <a:pt x="201" y="78"/>
                  </a:lnTo>
                  <a:lnTo>
                    <a:pt x="220" y="66"/>
                  </a:lnTo>
                  <a:lnTo>
                    <a:pt x="239" y="55"/>
                  </a:lnTo>
                  <a:lnTo>
                    <a:pt x="258" y="45"/>
                  </a:lnTo>
                  <a:lnTo>
                    <a:pt x="279" y="36"/>
                  </a:lnTo>
                  <a:lnTo>
                    <a:pt x="299" y="27"/>
                  </a:lnTo>
                  <a:lnTo>
                    <a:pt x="320" y="20"/>
                  </a:lnTo>
                  <a:lnTo>
                    <a:pt x="342" y="14"/>
                  </a:lnTo>
                  <a:lnTo>
                    <a:pt x="364" y="9"/>
                  </a:lnTo>
                  <a:lnTo>
                    <a:pt x="386" y="5"/>
                  </a:lnTo>
                  <a:lnTo>
                    <a:pt x="409" y="2"/>
                  </a:lnTo>
                  <a:lnTo>
                    <a:pt x="432" y="0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86" name="Group 84"/>
          <p:cNvGrpSpPr>
            <a:grpSpLocks/>
          </p:cNvGrpSpPr>
          <p:nvPr/>
        </p:nvGrpSpPr>
        <p:grpSpPr bwMode="auto">
          <a:xfrm>
            <a:off x="755650" y="3429000"/>
            <a:ext cx="7696200" cy="533400"/>
            <a:chOff x="480" y="1632"/>
            <a:chExt cx="4848" cy="336"/>
          </a:xfrm>
        </p:grpSpPr>
        <p:sp>
          <p:nvSpPr>
            <p:cNvPr id="87" name="Freeform 85"/>
            <p:cNvSpPr>
              <a:spLocks/>
            </p:cNvSpPr>
            <p:nvPr userDrawn="1"/>
          </p:nvSpPr>
          <p:spPr bwMode="gray">
            <a:xfrm>
              <a:off x="480" y="1824"/>
              <a:ext cx="4678" cy="71"/>
            </a:xfrm>
            <a:custGeom>
              <a:avLst/>
              <a:gdLst/>
              <a:ahLst/>
              <a:cxnLst>
                <a:cxn ang="0">
                  <a:pos x="4822" y="84"/>
                </a:cxn>
                <a:cxn ang="0">
                  <a:pos x="114" y="87"/>
                </a:cxn>
                <a:cxn ang="0">
                  <a:pos x="66" y="80"/>
                </a:cxn>
                <a:cxn ang="0">
                  <a:pos x="28" y="73"/>
                </a:cxn>
                <a:cxn ang="0">
                  <a:pos x="7" y="59"/>
                </a:cxn>
                <a:cxn ang="0">
                  <a:pos x="0" y="52"/>
                </a:cxn>
                <a:cxn ang="0">
                  <a:pos x="0" y="42"/>
                </a:cxn>
                <a:cxn ang="0">
                  <a:pos x="0" y="35"/>
                </a:cxn>
                <a:cxn ang="0">
                  <a:pos x="4" y="28"/>
                </a:cxn>
                <a:cxn ang="0">
                  <a:pos x="24" y="14"/>
                </a:cxn>
                <a:cxn ang="0">
                  <a:pos x="59" y="7"/>
                </a:cxn>
                <a:cxn ang="0">
                  <a:pos x="111" y="0"/>
                </a:cxn>
                <a:cxn ang="0">
                  <a:pos x="4812" y="0"/>
                </a:cxn>
                <a:cxn ang="0">
                  <a:pos x="4822" y="84"/>
                </a:cxn>
              </a:cxnLst>
              <a:rect l="0" t="0" r="r" b="b"/>
              <a:pathLst>
                <a:path w="4822" h="87">
                  <a:moveTo>
                    <a:pt x="4822" y="84"/>
                  </a:moveTo>
                  <a:lnTo>
                    <a:pt x="114" y="87"/>
                  </a:lnTo>
                  <a:lnTo>
                    <a:pt x="66" y="80"/>
                  </a:lnTo>
                  <a:lnTo>
                    <a:pt x="28" y="73"/>
                  </a:lnTo>
                  <a:lnTo>
                    <a:pt x="7" y="59"/>
                  </a:lnTo>
                  <a:lnTo>
                    <a:pt x="0" y="52"/>
                  </a:lnTo>
                  <a:lnTo>
                    <a:pt x="0" y="42"/>
                  </a:lnTo>
                  <a:lnTo>
                    <a:pt x="0" y="35"/>
                  </a:lnTo>
                  <a:lnTo>
                    <a:pt x="4" y="28"/>
                  </a:lnTo>
                  <a:lnTo>
                    <a:pt x="24" y="14"/>
                  </a:lnTo>
                  <a:lnTo>
                    <a:pt x="59" y="7"/>
                  </a:lnTo>
                  <a:lnTo>
                    <a:pt x="111" y="0"/>
                  </a:lnTo>
                  <a:lnTo>
                    <a:pt x="4812" y="0"/>
                  </a:lnTo>
                  <a:lnTo>
                    <a:pt x="4822" y="8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33725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ea typeface="Times New Roman"/>
                <a:cs typeface="Times New Roman"/>
              </a:endParaRPr>
            </a:p>
          </p:txBody>
        </p:sp>
        <p:grpSp>
          <p:nvGrpSpPr>
            <p:cNvPr id="88" name="Group 86"/>
            <p:cNvGrpSpPr>
              <a:grpSpLocks/>
            </p:cNvGrpSpPr>
            <p:nvPr userDrawn="1"/>
          </p:nvGrpSpPr>
          <p:grpSpPr bwMode="auto">
            <a:xfrm>
              <a:off x="4992" y="1632"/>
              <a:ext cx="336" cy="336"/>
              <a:chOff x="4848" y="672"/>
              <a:chExt cx="432" cy="432"/>
            </a:xfrm>
          </p:grpSpPr>
          <p:sp>
            <p:nvSpPr>
              <p:cNvPr id="89" name="Oval 87"/>
              <p:cNvSpPr>
                <a:spLocks noChangeArrowheads="1"/>
              </p:cNvSpPr>
              <p:nvPr userDrawn="1"/>
            </p:nvSpPr>
            <p:spPr bwMode="gray">
              <a:xfrm>
                <a:off x="4848" y="672"/>
                <a:ext cx="432" cy="432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chemeClr val="accent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5pPr>
                <a:lvl6pPr marL="2514600" indent="-22860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6pPr>
                <a:lvl7pPr marL="2971800" indent="-22860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7pPr>
                <a:lvl8pPr marL="3429000" indent="-22860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8pPr>
                <a:lvl9pPr marL="3886200" indent="-22860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9pPr>
              </a:lstStyle>
              <a:p>
                <a:pPr eaLnBrk="1" hangingPunct="1">
                  <a:defRPr/>
                </a:pPr>
                <a:endParaRPr lang="ko-KR" altLang="en-US" sz="1800" smtClean="0">
                  <a:cs typeface="Times New Roman" pitchFamily="18" charset="0"/>
                </a:endParaRPr>
              </a:p>
            </p:txBody>
          </p:sp>
          <p:sp>
            <p:nvSpPr>
              <p:cNvPr id="90" name="Oval 88"/>
              <p:cNvSpPr>
                <a:spLocks noChangeArrowheads="1"/>
              </p:cNvSpPr>
              <p:nvPr userDrawn="1"/>
            </p:nvSpPr>
            <p:spPr bwMode="gray">
              <a:xfrm>
                <a:off x="4896" y="720"/>
                <a:ext cx="337" cy="337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5pPr>
                <a:lvl6pPr marL="2514600" indent="-22860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6pPr>
                <a:lvl7pPr marL="2971800" indent="-22860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7pPr>
                <a:lvl8pPr marL="3429000" indent="-22860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8pPr>
                <a:lvl9pPr marL="3886200" indent="-22860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9pPr>
              </a:lstStyle>
              <a:p>
                <a:pPr eaLnBrk="1" hangingPunct="1">
                  <a:defRPr/>
                </a:pPr>
                <a:endParaRPr lang="ko-KR" altLang="en-US" sz="1800" smtClean="0">
                  <a:cs typeface="Times New Roman" pitchFamily="18" charset="0"/>
                </a:endParaRPr>
              </a:p>
            </p:txBody>
          </p:sp>
          <p:sp>
            <p:nvSpPr>
              <p:cNvPr id="91" name="Oval 89"/>
              <p:cNvSpPr>
                <a:spLocks noChangeArrowheads="1"/>
              </p:cNvSpPr>
              <p:nvPr userDrawn="1"/>
            </p:nvSpPr>
            <p:spPr bwMode="gray">
              <a:xfrm>
                <a:off x="4992" y="816"/>
                <a:ext cx="144" cy="144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hlink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5pPr>
                <a:lvl6pPr marL="2514600" indent="-22860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6pPr>
                <a:lvl7pPr marL="2971800" indent="-22860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7pPr>
                <a:lvl8pPr marL="3429000" indent="-22860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8pPr>
                <a:lvl9pPr marL="3886200" indent="-22860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9pPr>
              </a:lstStyle>
              <a:p>
                <a:pPr eaLnBrk="1" hangingPunct="1">
                  <a:defRPr/>
                </a:pPr>
                <a:endParaRPr lang="ko-KR" altLang="en-US" sz="1800" smtClean="0">
                  <a:cs typeface="Times New Roman" pitchFamily="18" charset="0"/>
                </a:endParaRPr>
              </a:p>
            </p:txBody>
          </p:sp>
          <p:sp>
            <p:nvSpPr>
              <p:cNvPr id="92" name="Freeform 90"/>
              <p:cNvSpPr>
                <a:spLocks/>
              </p:cNvSpPr>
              <p:nvPr userDrawn="1"/>
            </p:nvSpPr>
            <p:spPr bwMode="gray">
              <a:xfrm flipH="1">
                <a:off x="5061" y="888"/>
                <a:ext cx="144" cy="141"/>
              </a:xfrm>
              <a:custGeom>
                <a:avLst/>
                <a:gdLst>
                  <a:gd name="T0" fmla="*/ 0 w 1072"/>
                  <a:gd name="T1" fmla="*/ 0 h 1047"/>
                  <a:gd name="T2" fmla="*/ 0 w 1072"/>
                  <a:gd name="T3" fmla="*/ 0 h 1047"/>
                  <a:gd name="T4" fmla="*/ 0 w 1072"/>
                  <a:gd name="T5" fmla="*/ 0 h 1047"/>
                  <a:gd name="T6" fmla="*/ 0 w 1072"/>
                  <a:gd name="T7" fmla="*/ 0 h 1047"/>
                  <a:gd name="T8" fmla="*/ 0 w 1072"/>
                  <a:gd name="T9" fmla="*/ 0 h 1047"/>
                  <a:gd name="T10" fmla="*/ 0 w 1072"/>
                  <a:gd name="T11" fmla="*/ 0 h 1047"/>
                  <a:gd name="T12" fmla="*/ 0 w 1072"/>
                  <a:gd name="T13" fmla="*/ 0 h 1047"/>
                  <a:gd name="T14" fmla="*/ 0 w 1072"/>
                  <a:gd name="T15" fmla="*/ 0 h 1047"/>
                  <a:gd name="T16" fmla="*/ 0 w 1072"/>
                  <a:gd name="T17" fmla="*/ 0 h 1047"/>
                  <a:gd name="T18" fmla="*/ 0 w 1072"/>
                  <a:gd name="T19" fmla="*/ 0 h 1047"/>
                  <a:gd name="T20" fmla="*/ 0 w 1072"/>
                  <a:gd name="T21" fmla="*/ 0 h 1047"/>
                  <a:gd name="T22" fmla="*/ 0 w 1072"/>
                  <a:gd name="T23" fmla="*/ 0 h 1047"/>
                  <a:gd name="T24" fmla="*/ 0 w 1072"/>
                  <a:gd name="T25" fmla="*/ 0 h 1047"/>
                  <a:gd name="T26" fmla="*/ 0 w 1072"/>
                  <a:gd name="T27" fmla="*/ 0 h 1047"/>
                  <a:gd name="T28" fmla="*/ 0 w 1072"/>
                  <a:gd name="T29" fmla="*/ 0 h 1047"/>
                  <a:gd name="T30" fmla="*/ 0 w 1072"/>
                  <a:gd name="T31" fmla="*/ 0 h 1047"/>
                  <a:gd name="T32" fmla="*/ 0 w 1072"/>
                  <a:gd name="T33" fmla="*/ 0 h 1047"/>
                  <a:gd name="T34" fmla="*/ 0 w 1072"/>
                  <a:gd name="T35" fmla="*/ 0 h 1047"/>
                  <a:gd name="T36" fmla="*/ 0 w 1072"/>
                  <a:gd name="T37" fmla="*/ 0 h 104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072" h="1047">
                    <a:moveTo>
                      <a:pt x="477" y="627"/>
                    </a:moveTo>
                    <a:cubicBezTo>
                      <a:pt x="503" y="632"/>
                      <a:pt x="542" y="644"/>
                      <a:pt x="571" y="686"/>
                    </a:cubicBezTo>
                    <a:cubicBezTo>
                      <a:pt x="600" y="730"/>
                      <a:pt x="616" y="783"/>
                      <a:pt x="651" y="893"/>
                    </a:cubicBezTo>
                    <a:cubicBezTo>
                      <a:pt x="686" y="1003"/>
                      <a:pt x="793" y="1047"/>
                      <a:pt x="883" y="1041"/>
                    </a:cubicBezTo>
                    <a:cubicBezTo>
                      <a:pt x="973" y="1035"/>
                      <a:pt x="1054" y="963"/>
                      <a:pt x="1072" y="907"/>
                    </a:cubicBezTo>
                    <a:cubicBezTo>
                      <a:pt x="1003" y="927"/>
                      <a:pt x="892" y="939"/>
                      <a:pt x="805" y="876"/>
                    </a:cubicBezTo>
                    <a:cubicBezTo>
                      <a:pt x="723" y="817"/>
                      <a:pt x="675" y="631"/>
                      <a:pt x="555" y="521"/>
                    </a:cubicBezTo>
                    <a:cubicBezTo>
                      <a:pt x="451" y="421"/>
                      <a:pt x="304" y="397"/>
                      <a:pt x="243" y="372"/>
                    </a:cubicBezTo>
                    <a:cubicBezTo>
                      <a:pt x="182" y="347"/>
                      <a:pt x="120" y="267"/>
                      <a:pt x="115" y="201"/>
                    </a:cubicBezTo>
                    <a:cubicBezTo>
                      <a:pt x="110" y="135"/>
                      <a:pt x="135" y="55"/>
                      <a:pt x="160" y="0"/>
                    </a:cubicBezTo>
                    <a:cubicBezTo>
                      <a:pt x="60" y="52"/>
                      <a:pt x="0" y="162"/>
                      <a:pt x="12" y="264"/>
                    </a:cubicBezTo>
                    <a:cubicBezTo>
                      <a:pt x="24" y="366"/>
                      <a:pt x="88" y="419"/>
                      <a:pt x="172" y="452"/>
                    </a:cubicBezTo>
                    <a:cubicBezTo>
                      <a:pt x="256" y="485"/>
                      <a:pt x="392" y="479"/>
                      <a:pt x="447" y="546"/>
                    </a:cubicBezTo>
                    <a:cubicBezTo>
                      <a:pt x="309" y="591"/>
                      <a:pt x="268" y="673"/>
                      <a:pt x="268" y="734"/>
                    </a:cubicBezTo>
                    <a:cubicBezTo>
                      <a:pt x="268" y="795"/>
                      <a:pt x="303" y="851"/>
                      <a:pt x="345" y="869"/>
                    </a:cubicBezTo>
                    <a:cubicBezTo>
                      <a:pt x="387" y="887"/>
                      <a:pt x="475" y="895"/>
                      <a:pt x="534" y="839"/>
                    </a:cubicBezTo>
                    <a:cubicBezTo>
                      <a:pt x="459" y="840"/>
                      <a:pt x="416" y="828"/>
                      <a:pt x="385" y="785"/>
                    </a:cubicBezTo>
                    <a:cubicBezTo>
                      <a:pt x="354" y="742"/>
                      <a:pt x="363" y="701"/>
                      <a:pt x="381" y="674"/>
                    </a:cubicBezTo>
                    <a:cubicBezTo>
                      <a:pt x="399" y="647"/>
                      <a:pt x="451" y="622"/>
                      <a:pt x="477" y="62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317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" name="Freeform 91"/>
              <p:cNvSpPr>
                <a:spLocks/>
              </p:cNvSpPr>
              <p:nvPr userDrawn="1"/>
            </p:nvSpPr>
            <p:spPr bwMode="gray">
              <a:xfrm>
                <a:off x="4921" y="888"/>
                <a:ext cx="144" cy="141"/>
              </a:xfrm>
              <a:custGeom>
                <a:avLst/>
                <a:gdLst>
                  <a:gd name="T0" fmla="*/ 0 w 1072"/>
                  <a:gd name="T1" fmla="*/ 0 h 1047"/>
                  <a:gd name="T2" fmla="*/ 0 w 1072"/>
                  <a:gd name="T3" fmla="*/ 0 h 1047"/>
                  <a:gd name="T4" fmla="*/ 0 w 1072"/>
                  <a:gd name="T5" fmla="*/ 0 h 1047"/>
                  <a:gd name="T6" fmla="*/ 0 w 1072"/>
                  <a:gd name="T7" fmla="*/ 0 h 1047"/>
                  <a:gd name="T8" fmla="*/ 0 w 1072"/>
                  <a:gd name="T9" fmla="*/ 0 h 1047"/>
                  <a:gd name="T10" fmla="*/ 0 w 1072"/>
                  <a:gd name="T11" fmla="*/ 0 h 1047"/>
                  <a:gd name="T12" fmla="*/ 0 w 1072"/>
                  <a:gd name="T13" fmla="*/ 0 h 1047"/>
                  <a:gd name="T14" fmla="*/ 0 w 1072"/>
                  <a:gd name="T15" fmla="*/ 0 h 1047"/>
                  <a:gd name="T16" fmla="*/ 0 w 1072"/>
                  <a:gd name="T17" fmla="*/ 0 h 1047"/>
                  <a:gd name="T18" fmla="*/ 0 w 1072"/>
                  <a:gd name="T19" fmla="*/ 0 h 1047"/>
                  <a:gd name="T20" fmla="*/ 0 w 1072"/>
                  <a:gd name="T21" fmla="*/ 0 h 1047"/>
                  <a:gd name="T22" fmla="*/ 0 w 1072"/>
                  <a:gd name="T23" fmla="*/ 0 h 1047"/>
                  <a:gd name="T24" fmla="*/ 0 w 1072"/>
                  <a:gd name="T25" fmla="*/ 0 h 1047"/>
                  <a:gd name="T26" fmla="*/ 0 w 1072"/>
                  <a:gd name="T27" fmla="*/ 0 h 1047"/>
                  <a:gd name="T28" fmla="*/ 0 w 1072"/>
                  <a:gd name="T29" fmla="*/ 0 h 1047"/>
                  <a:gd name="T30" fmla="*/ 0 w 1072"/>
                  <a:gd name="T31" fmla="*/ 0 h 1047"/>
                  <a:gd name="T32" fmla="*/ 0 w 1072"/>
                  <a:gd name="T33" fmla="*/ 0 h 1047"/>
                  <a:gd name="T34" fmla="*/ 0 w 1072"/>
                  <a:gd name="T35" fmla="*/ 0 h 1047"/>
                  <a:gd name="T36" fmla="*/ 0 w 1072"/>
                  <a:gd name="T37" fmla="*/ 0 h 104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072" h="1047">
                    <a:moveTo>
                      <a:pt x="477" y="627"/>
                    </a:moveTo>
                    <a:cubicBezTo>
                      <a:pt x="503" y="632"/>
                      <a:pt x="542" y="644"/>
                      <a:pt x="571" y="686"/>
                    </a:cubicBezTo>
                    <a:cubicBezTo>
                      <a:pt x="600" y="730"/>
                      <a:pt x="616" y="783"/>
                      <a:pt x="651" y="893"/>
                    </a:cubicBezTo>
                    <a:cubicBezTo>
                      <a:pt x="686" y="1003"/>
                      <a:pt x="793" y="1047"/>
                      <a:pt x="883" y="1041"/>
                    </a:cubicBezTo>
                    <a:cubicBezTo>
                      <a:pt x="973" y="1035"/>
                      <a:pt x="1054" y="963"/>
                      <a:pt x="1072" y="907"/>
                    </a:cubicBezTo>
                    <a:cubicBezTo>
                      <a:pt x="1003" y="927"/>
                      <a:pt x="892" y="939"/>
                      <a:pt x="805" y="876"/>
                    </a:cubicBezTo>
                    <a:cubicBezTo>
                      <a:pt x="723" y="817"/>
                      <a:pt x="675" y="631"/>
                      <a:pt x="555" y="521"/>
                    </a:cubicBezTo>
                    <a:cubicBezTo>
                      <a:pt x="451" y="421"/>
                      <a:pt x="304" y="397"/>
                      <a:pt x="243" y="372"/>
                    </a:cubicBezTo>
                    <a:cubicBezTo>
                      <a:pt x="182" y="347"/>
                      <a:pt x="120" y="267"/>
                      <a:pt x="115" y="201"/>
                    </a:cubicBezTo>
                    <a:cubicBezTo>
                      <a:pt x="110" y="135"/>
                      <a:pt x="135" y="55"/>
                      <a:pt x="160" y="0"/>
                    </a:cubicBezTo>
                    <a:cubicBezTo>
                      <a:pt x="60" y="52"/>
                      <a:pt x="0" y="162"/>
                      <a:pt x="12" y="264"/>
                    </a:cubicBezTo>
                    <a:cubicBezTo>
                      <a:pt x="24" y="366"/>
                      <a:pt x="88" y="419"/>
                      <a:pt x="172" y="452"/>
                    </a:cubicBezTo>
                    <a:cubicBezTo>
                      <a:pt x="256" y="485"/>
                      <a:pt x="392" y="479"/>
                      <a:pt x="447" y="546"/>
                    </a:cubicBezTo>
                    <a:cubicBezTo>
                      <a:pt x="309" y="591"/>
                      <a:pt x="268" y="673"/>
                      <a:pt x="268" y="734"/>
                    </a:cubicBezTo>
                    <a:cubicBezTo>
                      <a:pt x="268" y="795"/>
                      <a:pt x="303" y="851"/>
                      <a:pt x="345" y="869"/>
                    </a:cubicBezTo>
                    <a:cubicBezTo>
                      <a:pt x="387" y="887"/>
                      <a:pt x="475" y="895"/>
                      <a:pt x="534" y="839"/>
                    </a:cubicBezTo>
                    <a:cubicBezTo>
                      <a:pt x="459" y="840"/>
                      <a:pt x="416" y="828"/>
                      <a:pt x="385" y="785"/>
                    </a:cubicBezTo>
                    <a:cubicBezTo>
                      <a:pt x="354" y="742"/>
                      <a:pt x="363" y="701"/>
                      <a:pt x="381" y="674"/>
                    </a:cubicBezTo>
                    <a:cubicBezTo>
                      <a:pt x="399" y="647"/>
                      <a:pt x="451" y="622"/>
                      <a:pt x="477" y="62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317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" name="Freeform 92"/>
              <p:cNvSpPr>
                <a:spLocks/>
              </p:cNvSpPr>
              <p:nvPr userDrawn="1"/>
            </p:nvSpPr>
            <p:spPr bwMode="gray">
              <a:xfrm flipH="1" flipV="1">
                <a:off x="5061" y="743"/>
                <a:ext cx="144" cy="141"/>
              </a:xfrm>
              <a:custGeom>
                <a:avLst/>
                <a:gdLst>
                  <a:gd name="T0" fmla="*/ 0 w 1072"/>
                  <a:gd name="T1" fmla="*/ 0 h 1047"/>
                  <a:gd name="T2" fmla="*/ 0 w 1072"/>
                  <a:gd name="T3" fmla="*/ 0 h 1047"/>
                  <a:gd name="T4" fmla="*/ 0 w 1072"/>
                  <a:gd name="T5" fmla="*/ 0 h 1047"/>
                  <a:gd name="T6" fmla="*/ 0 w 1072"/>
                  <a:gd name="T7" fmla="*/ 0 h 1047"/>
                  <a:gd name="T8" fmla="*/ 0 w 1072"/>
                  <a:gd name="T9" fmla="*/ 0 h 1047"/>
                  <a:gd name="T10" fmla="*/ 0 w 1072"/>
                  <a:gd name="T11" fmla="*/ 0 h 1047"/>
                  <a:gd name="T12" fmla="*/ 0 w 1072"/>
                  <a:gd name="T13" fmla="*/ 0 h 1047"/>
                  <a:gd name="T14" fmla="*/ 0 w 1072"/>
                  <a:gd name="T15" fmla="*/ 0 h 1047"/>
                  <a:gd name="T16" fmla="*/ 0 w 1072"/>
                  <a:gd name="T17" fmla="*/ 0 h 1047"/>
                  <a:gd name="T18" fmla="*/ 0 w 1072"/>
                  <a:gd name="T19" fmla="*/ 0 h 1047"/>
                  <a:gd name="T20" fmla="*/ 0 w 1072"/>
                  <a:gd name="T21" fmla="*/ 0 h 1047"/>
                  <a:gd name="T22" fmla="*/ 0 w 1072"/>
                  <a:gd name="T23" fmla="*/ 0 h 1047"/>
                  <a:gd name="T24" fmla="*/ 0 w 1072"/>
                  <a:gd name="T25" fmla="*/ 0 h 1047"/>
                  <a:gd name="T26" fmla="*/ 0 w 1072"/>
                  <a:gd name="T27" fmla="*/ 0 h 1047"/>
                  <a:gd name="T28" fmla="*/ 0 w 1072"/>
                  <a:gd name="T29" fmla="*/ 0 h 1047"/>
                  <a:gd name="T30" fmla="*/ 0 w 1072"/>
                  <a:gd name="T31" fmla="*/ 0 h 1047"/>
                  <a:gd name="T32" fmla="*/ 0 w 1072"/>
                  <a:gd name="T33" fmla="*/ 0 h 1047"/>
                  <a:gd name="T34" fmla="*/ 0 w 1072"/>
                  <a:gd name="T35" fmla="*/ 0 h 1047"/>
                  <a:gd name="T36" fmla="*/ 0 w 1072"/>
                  <a:gd name="T37" fmla="*/ 0 h 104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072" h="1047">
                    <a:moveTo>
                      <a:pt x="477" y="627"/>
                    </a:moveTo>
                    <a:cubicBezTo>
                      <a:pt x="503" y="632"/>
                      <a:pt x="542" y="644"/>
                      <a:pt x="571" y="686"/>
                    </a:cubicBezTo>
                    <a:cubicBezTo>
                      <a:pt x="600" y="730"/>
                      <a:pt x="616" y="783"/>
                      <a:pt x="651" y="893"/>
                    </a:cubicBezTo>
                    <a:cubicBezTo>
                      <a:pt x="686" y="1003"/>
                      <a:pt x="793" y="1047"/>
                      <a:pt x="883" y="1041"/>
                    </a:cubicBezTo>
                    <a:cubicBezTo>
                      <a:pt x="973" y="1035"/>
                      <a:pt x="1054" y="963"/>
                      <a:pt x="1072" y="907"/>
                    </a:cubicBezTo>
                    <a:cubicBezTo>
                      <a:pt x="1003" y="927"/>
                      <a:pt x="892" y="939"/>
                      <a:pt x="805" y="876"/>
                    </a:cubicBezTo>
                    <a:cubicBezTo>
                      <a:pt x="723" y="817"/>
                      <a:pt x="675" y="631"/>
                      <a:pt x="555" y="521"/>
                    </a:cubicBezTo>
                    <a:cubicBezTo>
                      <a:pt x="451" y="421"/>
                      <a:pt x="304" y="397"/>
                      <a:pt x="243" y="372"/>
                    </a:cubicBezTo>
                    <a:cubicBezTo>
                      <a:pt x="182" y="347"/>
                      <a:pt x="120" y="267"/>
                      <a:pt x="115" y="201"/>
                    </a:cubicBezTo>
                    <a:cubicBezTo>
                      <a:pt x="110" y="135"/>
                      <a:pt x="135" y="55"/>
                      <a:pt x="160" y="0"/>
                    </a:cubicBezTo>
                    <a:cubicBezTo>
                      <a:pt x="60" y="52"/>
                      <a:pt x="0" y="162"/>
                      <a:pt x="12" y="264"/>
                    </a:cubicBezTo>
                    <a:cubicBezTo>
                      <a:pt x="24" y="366"/>
                      <a:pt x="88" y="419"/>
                      <a:pt x="172" y="452"/>
                    </a:cubicBezTo>
                    <a:cubicBezTo>
                      <a:pt x="256" y="485"/>
                      <a:pt x="392" y="479"/>
                      <a:pt x="447" y="546"/>
                    </a:cubicBezTo>
                    <a:cubicBezTo>
                      <a:pt x="309" y="591"/>
                      <a:pt x="268" y="673"/>
                      <a:pt x="268" y="734"/>
                    </a:cubicBezTo>
                    <a:cubicBezTo>
                      <a:pt x="268" y="795"/>
                      <a:pt x="303" y="851"/>
                      <a:pt x="345" y="869"/>
                    </a:cubicBezTo>
                    <a:cubicBezTo>
                      <a:pt x="387" y="887"/>
                      <a:pt x="475" y="895"/>
                      <a:pt x="534" y="839"/>
                    </a:cubicBezTo>
                    <a:cubicBezTo>
                      <a:pt x="459" y="840"/>
                      <a:pt x="416" y="828"/>
                      <a:pt x="385" y="785"/>
                    </a:cubicBezTo>
                    <a:cubicBezTo>
                      <a:pt x="354" y="742"/>
                      <a:pt x="363" y="701"/>
                      <a:pt x="381" y="674"/>
                    </a:cubicBezTo>
                    <a:cubicBezTo>
                      <a:pt x="399" y="647"/>
                      <a:pt x="451" y="622"/>
                      <a:pt x="477" y="62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317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" name="Freeform 93"/>
              <p:cNvSpPr>
                <a:spLocks/>
              </p:cNvSpPr>
              <p:nvPr userDrawn="1"/>
            </p:nvSpPr>
            <p:spPr bwMode="gray">
              <a:xfrm flipV="1">
                <a:off x="4921" y="743"/>
                <a:ext cx="144" cy="141"/>
              </a:xfrm>
              <a:custGeom>
                <a:avLst/>
                <a:gdLst>
                  <a:gd name="T0" fmla="*/ 0 w 1072"/>
                  <a:gd name="T1" fmla="*/ 0 h 1047"/>
                  <a:gd name="T2" fmla="*/ 0 w 1072"/>
                  <a:gd name="T3" fmla="*/ 0 h 1047"/>
                  <a:gd name="T4" fmla="*/ 0 w 1072"/>
                  <a:gd name="T5" fmla="*/ 0 h 1047"/>
                  <a:gd name="T6" fmla="*/ 0 w 1072"/>
                  <a:gd name="T7" fmla="*/ 0 h 1047"/>
                  <a:gd name="T8" fmla="*/ 0 w 1072"/>
                  <a:gd name="T9" fmla="*/ 0 h 1047"/>
                  <a:gd name="T10" fmla="*/ 0 w 1072"/>
                  <a:gd name="T11" fmla="*/ 0 h 1047"/>
                  <a:gd name="T12" fmla="*/ 0 w 1072"/>
                  <a:gd name="T13" fmla="*/ 0 h 1047"/>
                  <a:gd name="T14" fmla="*/ 0 w 1072"/>
                  <a:gd name="T15" fmla="*/ 0 h 1047"/>
                  <a:gd name="T16" fmla="*/ 0 w 1072"/>
                  <a:gd name="T17" fmla="*/ 0 h 1047"/>
                  <a:gd name="T18" fmla="*/ 0 w 1072"/>
                  <a:gd name="T19" fmla="*/ 0 h 1047"/>
                  <a:gd name="T20" fmla="*/ 0 w 1072"/>
                  <a:gd name="T21" fmla="*/ 0 h 1047"/>
                  <a:gd name="T22" fmla="*/ 0 w 1072"/>
                  <a:gd name="T23" fmla="*/ 0 h 1047"/>
                  <a:gd name="T24" fmla="*/ 0 w 1072"/>
                  <a:gd name="T25" fmla="*/ 0 h 1047"/>
                  <a:gd name="T26" fmla="*/ 0 w 1072"/>
                  <a:gd name="T27" fmla="*/ 0 h 1047"/>
                  <a:gd name="T28" fmla="*/ 0 w 1072"/>
                  <a:gd name="T29" fmla="*/ 0 h 1047"/>
                  <a:gd name="T30" fmla="*/ 0 w 1072"/>
                  <a:gd name="T31" fmla="*/ 0 h 1047"/>
                  <a:gd name="T32" fmla="*/ 0 w 1072"/>
                  <a:gd name="T33" fmla="*/ 0 h 1047"/>
                  <a:gd name="T34" fmla="*/ 0 w 1072"/>
                  <a:gd name="T35" fmla="*/ 0 h 1047"/>
                  <a:gd name="T36" fmla="*/ 0 w 1072"/>
                  <a:gd name="T37" fmla="*/ 0 h 104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072" h="1047">
                    <a:moveTo>
                      <a:pt x="477" y="627"/>
                    </a:moveTo>
                    <a:cubicBezTo>
                      <a:pt x="503" y="632"/>
                      <a:pt x="542" y="644"/>
                      <a:pt x="571" y="686"/>
                    </a:cubicBezTo>
                    <a:cubicBezTo>
                      <a:pt x="600" y="730"/>
                      <a:pt x="616" y="783"/>
                      <a:pt x="651" y="893"/>
                    </a:cubicBezTo>
                    <a:cubicBezTo>
                      <a:pt x="686" y="1003"/>
                      <a:pt x="793" y="1047"/>
                      <a:pt x="883" y="1041"/>
                    </a:cubicBezTo>
                    <a:cubicBezTo>
                      <a:pt x="973" y="1035"/>
                      <a:pt x="1054" y="963"/>
                      <a:pt x="1072" y="907"/>
                    </a:cubicBezTo>
                    <a:cubicBezTo>
                      <a:pt x="1003" y="927"/>
                      <a:pt x="892" y="939"/>
                      <a:pt x="805" y="876"/>
                    </a:cubicBezTo>
                    <a:cubicBezTo>
                      <a:pt x="723" y="817"/>
                      <a:pt x="675" y="631"/>
                      <a:pt x="555" y="521"/>
                    </a:cubicBezTo>
                    <a:cubicBezTo>
                      <a:pt x="451" y="421"/>
                      <a:pt x="304" y="397"/>
                      <a:pt x="243" y="372"/>
                    </a:cubicBezTo>
                    <a:cubicBezTo>
                      <a:pt x="182" y="347"/>
                      <a:pt x="120" y="267"/>
                      <a:pt x="115" y="201"/>
                    </a:cubicBezTo>
                    <a:cubicBezTo>
                      <a:pt x="110" y="135"/>
                      <a:pt x="135" y="55"/>
                      <a:pt x="160" y="0"/>
                    </a:cubicBezTo>
                    <a:cubicBezTo>
                      <a:pt x="60" y="52"/>
                      <a:pt x="0" y="162"/>
                      <a:pt x="12" y="264"/>
                    </a:cubicBezTo>
                    <a:cubicBezTo>
                      <a:pt x="24" y="366"/>
                      <a:pt x="88" y="419"/>
                      <a:pt x="172" y="452"/>
                    </a:cubicBezTo>
                    <a:cubicBezTo>
                      <a:pt x="256" y="485"/>
                      <a:pt x="392" y="479"/>
                      <a:pt x="447" y="546"/>
                    </a:cubicBezTo>
                    <a:cubicBezTo>
                      <a:pt x="309" y="591"/>
                      <a:pt x="268" y="673"/>
                      <a:pt x="268" y="734"/>
                    </a:cubicBezTo>
                    <a:cubicBezTo>
                      <a:pt x="268" y="795"/>
                      <a:pt x="303" y="851"/>
                      <a:pt x="345" y="869"/>
                    </a:cubicBezTo>
                    <a:cubicBezTo>
                      <a:pt x="387" y="887"/>
                      <a:pt x="475" y="895"/>
                      <a:pt x="534" y="839"/>
                    </a:cubicBezTo>
                    <a:cubicBezTo>
                      <a:pt x="459" y="840"/>
                      <a:pt x="416" y="828"/>
                      <a:pt x="385" y="785"/>
                    </a:cubicBezTo>
                    <a:cubicBezTo>
                      <a:pt x="354" y="742"/>
                      <a:pt x="363" y="701"/>
                      <a:pt x="381" y="674"/>
                    </a:cubicBezTo>
                    <a:cubicBezTo>
                      <a:pt x="399" y="647"/>
                      <a:pt x="451" y="622"/>
                      <a:pt x="477" y="62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317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96" name="Rectangle 81"/>
          <p:cNvSpPr>
            <a:spLocks noChangeArrowheads="1"/>
          </p:cNvSpPr>
          <p:nvPr userDrawn="1"/>
        </p:nvSpPr>
        <p:spPr bwMode="auto">
          <a:xfrm>
            <a:off x="4441825" y="3200400"/>
            <a:ext cx="184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굴림" charset="-127"/>
              </a:defRPr>
            </a:lvl9pPr>
          </a:lstStyle>
          <a:p>
            <a:pPr latinLnBrk="0">
              <a:defRPr/>
            </a:pPr>
            <a:r>
              <a:rPr kumimoji="0" lang="ko-KR" altLang="en-GB" sz="2400" dirty="0" smtClean="0">
                <a:ea typeface="Times New Roman"/>
                <a:cs typeface="Times New Roman"/>
              </a:rPr>
              <a:t> </a:t>
            </a:r>
          </a:p>
        </p:txBody>
      </p:sp>
      <p:sp>
        <p:nvSpPr>
          <p:cNvPr id="341086" name="Rectangle 94"/>
          <p:cNvSpPr>
            <a:spLocks noGrp="1" noChangeArrowheads="1"/>
          </p:cNvSpPr>
          <p:nvPr>
            <p:ph type="ctrTitle" sz="quarter"/>
          </p:nvPr>
        </p:nvSpPr>
        <p:spPr>
          <a:xfrm>
            <a:off x="684213" y="1557338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41087" name="Rectangle 9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 2" pitchFamily="18" charset="2"/>
              <a:buNone/>
              <a:defRPr/>
            </a:lvl1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97" name="Rectangle 192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3483609-6FE1-4B9E-893F-03CAF69DE1A1}" type="datetimeFigureOut">
              <a:rPr lang="ko-KR" altLang="en-US"/>
              <a:pPr>
                <a:defRPr/>
              </a:pPr>
              <a:t>2015-03-25</a:t>
            </a:fld>
            <a:endParaRPr lang="en-US" altLang="ko-KR"/>
          </a:p>
        </p:txBody>
      </p:sp>
      <p:sp>
        <p:nvSpPr>
          <p:cNvPr id="98" name="Rectangle 19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9" name="Rectangle 19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998B9C3-5F52-4CFC-97E5-F54DCDE12242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xmlns="" val="783292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9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5A9711-DB06-46D2-8742-F59DD8918DB5}" type="datetimeFigureOut">
              <a:rPr lang="ko-KR" altLang="en-US"/>
              <a:pPr>
                <a:defRPr/>
              </a:pPr>
              <a:t>2015-03-25</a:t>
            </a:fld>
            <a:endParaRPr lang="en-US" altLang="ko-KR"/>
          </a:p>
        </p:txBody>
      </p:sp>
      <p:sp>
        <p:nvSpPr>
          <p:cNvPr id="5" name="Rectangle 9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9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5BFDC9-2643-403E-8BEC-5E3611FDF1D8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xmlns="" val="2697068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9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0D7E9C-9F7B-430C-A6AD-67BABDBEE052}" type="datetimeFigureOut">
              <a:rPr lang="ko-KR" altLang="en-US"/>
              <a:pPr>
                <a:defRPr/>
              </a:pPr>
              <a:t>2015-03-25</a:t>
            </a:fld>
            <a:endParaRPr lang="en-US" altLang="ko-KR"/>
          </a:p>
        </p:txBody>
      </p:sp>
      <p:sp>
        <p:nvSpPr>
          <p:cNvPr id="5" name="Rectangle 9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9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B1E181-1E8C-4FCE-BC63-B6D0B84F90F0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xmlns="" val="26060641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Rectangle 9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653189-510C-47F0-A9C1-FBBA92E15F58}" type="datetimeFigureOut">
              <a:rPr lang="ko-KR" altLang="en-US"/>
              <a:pPr>
                <a:defRPr/>
              </a:pPr>
              <a:t>2015-03-25</a:t>
            </a:fld>
            <a:endParaRPr lang="en-US" altLang="ko-KR"/>
          </a:p>
        </p:txBody>
      </p:sp>
      <p:sp>
        <p:nvSpPr>
          <p:cNvPr id="5" name="Rectangle 9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9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DC03A0-78FE-4CE8-89D2-3193BA398189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xmlns="" val="1790037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Rectangle 9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462928-AC8C-46DD-A923-AC5EFEB38D0B}" type="datetimeFigureOut">
              <a:rPr lang="ko-KR" altLang="en-US"/>
              <a:pPr>
                <a:defRPr/>
              </a:pPr>
              <a:t>2015-03-25</a:t>
            </a:fld>
            <a:endParaRPr lang="en-US" altLang="ko-KR"/>
          </a:p>
        </p:txBody>
      </p:sp>
      <p:sp>
        <p:nvSpPr>
          <p:cNvPr id="5" name="Rectangle 9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6" name="Rectangle 9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08DA41-2879-430A-950B-F8D2604DABD9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xmlns="" val="37176577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Rectangle 9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23F7F7-CE85-4A0E-925C-2EB8C64969F8}" type="datetimeFigureOut">
              <a:rPr lang="ko-KR" altLang="en-US"/>
              <a:pPr>
                <a:defRPr/>
              </a:pPr>
              <a:t>2015-03-25</a:t>
            </a:fld>
            <a:endParaRPr lang="en-US" altLang="ko-KR"/>
          </a:p>
        </p:txBody>
      </p:sp>
      <p:sp>
        <p:nvSpPr>
          <p:cNvPr id="6" name="Rectangle 9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9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5C3752-8889-4B84-BD8A-DDE00420D03A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xmlns="" val="40923888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Rectangle 9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D619FF-6C6A-4E92-B9A2-972B3FFC85D0}" type="datetimeFigureOut">
              <a:rPr lang="ko-KR" altLang="en-US"/>
              <a:pPr>
                <a:defRPr/>
              </a:pPr>
              <a:t>2015-03-25</a:t>
            </a:fld>
            <a:endParaRPr lang="en-US" altLang="ko-KR"/>
          </a:p>
        </p:txBody>
      </p:sp>
      <p:sp>
        <p:nvSpPr>
          <p:cNvPr id="8" name="Rectangle 9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" name="Rectangle 9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9A93D5-1344-47C3-B00B-0A016D6102C1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xmlns="" val="30635589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Rectangle 9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B11FA3-66F5-4E02-AA06-D5867F49BF21}" type="datetimeFigureOut">
              <a:rPr lang="ko-KR" altLang="en-US"/>
              <a:pPr>
                <a:defRPr/>
              </a:pPr>
              <a:t>2015-03-25</a:t>
            </a:fld>
            <a:endParaRPr lang="en-US" altLang="ko-KR"/>
          </a:p>
        </p:txBody>
      </p:sp>
      <p:sp>
        <p:nvSpPr>
          <p:cNvPr id="4" name="Rectangle 9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Rectangle 9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BC89CE-1B9B-4DE3-9FC9-F6AFEFD6FE5F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xmlns="" val="1592705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F54941-F3FA-4A06-B3B4-9BF15E918A82}" type="datetimeFigureOut">
              <a:rPr lang="ko-KR" altLang="en-US"/>
              <a:pPr>
                <a:defRPr/>
              </a:pPr>
              <a:t>2015-03-25</a:t>
            </a:fld>
            <a:endParaRPr lang="en-US" altLang="ko-KR"/>
          </a:p>
        </p:txBody>
      </p:sp>
      <p:sp>
        <p:nvSpPr>
          <p:cNvPr id="3" name="Rectangle 9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4" name="Rectangle 9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243F27-2EE1-4C50-91EB-C4B480CF45E7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xmlns="" val="3527072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9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E70971-8221-4B53-9490-5E8D02830B25}" type="datetimeFigureOut">
              <a:rPr lang="ko-KR" altLang="en-US"/>
              <a:pPr>
                <a:defRPr/>
              </a:pPr>
              <a:t>2015-03-25</a:t>
            </a:fld>
            <a:endParaRPr lang="en-US" altLang="ko-KR"/>
          </a:p>
        </p:txBody>
      </p:sp>
      <p:sp>
        <p:nvSpPr>
          <p:cNvPr id="6" name="Rectangle 9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9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9E84C0-625E-4E30-BECE-BFA4CEB11C8A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xmlns="" val="29615202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ko-KR" altLang="en-US" noProof="0" smtClean="0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Rectangle 9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232D95-3237-4763-899A-A0267059BFB1}" type="datetimeFigureOut">
              <a:rPr lang="ko-KR" altLang="en-US"/>
              <a:pPr>
                <a:defRPr/>
              </a:pPr>
              <a:t>2015-03-25</a:t>
            </a:fld>
            <a:endParaRPr lang="en-US" altLang="ko-KR"/>
          </a:p>
        </p:txBody>
      </p:sp>
      <p:sp>
        <p:nvSpPr>
          <p:cNvPr id="6" name="Rectangle 9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7" name="Rectangle 9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8B0F5D-F150-426D-BCF1-5156737A3991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xmlns="" val="1319842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970" name="Rectangle 2"/>
          <p:cNvSpPr>
            <a:spLocks noChangeArrowheads="1"/>
          </p:cNvSpPr>
          <p:nvPr/>
        </p:nvSpPr>
        <p:spPr bwMode="ltGray">
          <a:xfrm>
            <a:off x="0" y="0"/>
            <a:ext cx="9144000" cy="3733800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tint val="0"/>
                  <a:invGamma/>
                </a:schemeClr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eaLnBrk="1" hangingPunct="1">
              <a:defRPr/>
            </a:pPr>
            <a:endParaRPr lang="ko-KR" altLang="en-US" sz="1800" smtClean="0">
              <a:cs typeface="Times New Roman" pitchFamily="18" charset="0"/>
            </a:endParaRPr>
          </a:p>
        </p:txBody>
      </p:sp>
      <p:grpSp>
        <p:nvGrpSpPr>
          <p:cNvPr id="1027" name="Group 3"/>
          <p:cNvGrpSpPr>
            <a:grpSpLocks/>
          </p:cNvGrpSpPr>
          <p:nvPr/>
        </p:nvGrpSpPr>
        <p:grpSpPr bwMode="auto">
          <a:xfrm>
            <a:off x="152400" y="152400"/>
            <a:ext cx="8413750" cy="685800"/>
            <a:chOff x="96" y="96"/>
            <a:chExt cx="5300" cy="432"/>
          </a:xfrm>
        </p:grpSpPr>
        <p:sp>
          <p:nvSpPr>
            <p:cNvPr id="1044" name="Freeform 4"/>
            <p:cNvSpPr>
              <a:spLocks/>
            </p:cNvSpPr>
            <p:nvPr userDrawn="1"/>
          </p:nvSpPr>
          <p:spPr bwMode="gray">
            <a:xfrm>
              <a:off x="1925" y="293"/>
              <a:ext cx="161" cy="156"/>
            </a:xfrm>
            <a:custGeom>
              <a:avLst/>
              <a:gdLst>
                <a:gd name="T0" fmla="*/ 0 w 7247"/>
                <a:gd name="T1" fmla="*/ 0 h 7039"/>
                <a:gd name="T2" fmla="*/ 0 w 7247"/>
                <a:gd name="T3" fmla="*/ 0 h 7039"/>
                <a:gd name="T4" fmla="*/ 0 w 7247"/>
                <a:gd name="T5" fmla="*/ 0 h 7039"/>
                <a:gd name="T6" fmla="*/ 0 w 7247"/>
                <a:gd name="T7" fmla="*/ 0 h 7039"/>
                <a:gd name="T8" fmla="*/ 0 w 7247"/>
                <a:gd name="T9" fmla="*/ 0 h 7039"/>
                <a:gd name="T10" fmla="*/ 0 w 7247"/>
                <a:gd name="T11" fmla="*/ 0 h 7039"/>
                <a:gd name="T12" fmla="*/ 0 w 7247"/>
                <a:gd name="T13" fmla="*/ 0 h 7039"/>
                <a:gd name="T14" fmla="*/ 0 w 7247"/>
                <a:gd name="T15" fmla="*/ 0 h 7039"/>
                <a:gd name="T16" fmla="*/ 0 w 7247"/>
                <a:gd name="T17" fmla="*/ 0 h 7039"/>
                <a:gd name="T18" fmla="*/ 0 w 7247"/>
                <a:gd name="T19" fmla="*/ 0 h 7039"/>
                <a:gd name="T20" fmla="*/ 0 w 7247"/>
                <a:gd name="T21" fmla="*/ 0 h 7039"/>
                <a:gd name="T22" fmla="*/ 0 w 7247"/>
                <a:gd name="T23" fmla="*/ 0 h 7039"/>
                <a:gd name="T24" fmla="*/ 0 w 7247"/>
                <a:gd name="T25" fmla="*/ 0 h 7039"/>
                <a:gd name="T26" fmla="*/ 0 w 7247"/>
                <a:gd name="T27" fmla="*/ 0 h 7039"/>
                <a:gd name="T28" fmla="*/ 0 w 7247"/>
                <a:gd name="T29" fmla="*/ 0 h 7039"/>
                <a:gd name="T30" fmla="*/ 0 w 7247"/>
                <a:gd name="T31" fmla="*/ 0 h 7039"/>
                <a:gd name="T32" fmla="*/ 0 w 7247"/>
                <a:gd name="T33" fmla="*/ 0 h 7039"/>
                <a:gd name="T34" fmla="*/ 0 w 7247"/>
                <a:gd name="T35" fmla="*/ 0 h 7039"/>
                <a:gd name="T36" fmla="*/ 0 w 7247"/>
                <a:gd name="T37" fmla="*/ 0 h 7039"/>
                <a:gd name="T38" fmla="*/ 0 w 7247"/>
                <a:gd name="T39" fmla="*/ 0 h 7039"/>
                <a:gd name="T40" fmla="*/ 0 w 7247"/>
                <a:gd name="T41" fmla="*/ 0 h 7039"/>
                <a:gd name="T42" fmla="*/ 0 w 7247"/>
                <a:gd name="T43" fmla="*/ 0 h 7039"/>
                <a:gd name="T44" fmla="*/ 0 w 7247"/>
                <a:gd name="T45" fmla="*/ 0 h 7039"/>
                <a:gd name="T46" fmla="*/ 0 w 7247"/>
                <a:gd name="T47" fmla="*/ 0 h 7039"/>
                <a:gd name="T48" fmla="*/ 0 w 7247"/>
                <a:gd name="T49" fmla="*/ 0 h 7039"/>
                <a:gd name="T50" fmla="*/ 0 w 7247"/>
                <a:gd name="T51" fmla="*/ 0 h 7039"/>
                <a:gd name="T52" fmla="*/ 0 w 7247"/>
                <a:gd name="T53" fmla="*/ 0 h 7039"/>
                <a:gd name="T54" fmla="*/ 0 w 7247"/>
                <a:gd name="T55" fmla="*/ 0 h 7039"/>
                <a:gd name="T56" fmla="*/ 0 w 7247"/>
                <a:gd name="T57" fmla="*/ 0 h 7039"/>
                <a:gd name="T58" fmla="*/ 0 w 7247"/>
                <a:gd name="T59" fmla="*/ 0 h 7039"/>
                <a:gd name="T60" fmla="*/ 0 w 7247"/>
                <a:gd name="T61" fmla="*/ 0 h 7039"/>
                <a:gd name="T62" fmla="*/ 0 w 7247"/>
                <a:gd name="T63" fmla="*/ 0 h 7039"/>
                <a:gd name="T64" fmla="*/ 0 w 7247"/>
                <a:gd name="T65" fmla="*/ 0 h 7039"/>
                <a:gd name="T66" fmla="*/ 0 w 7247"/>
                <a:gd name="T67" fmla="*/ 0 h 7039"/>
                <a:gd name="T68" fmla="*/ 0 w 7247"/>
                <a:gd name="T69" fmla="*/ 0 h 7039"/>
                <a:gd name="T70" fmla="*/ 0 w 7247"/>
                <a:gd name="T71" fmla="*/ 0 h 7039"/>
                <a:gd name="T72" fmla="*/ 0 w 7247"/>
                <a:gd name="T73" fmla="*/ 0 h 7039"/>
                <a:gd name="T74" fmla="*/ 0 w 7247"/>
                <a:gd name="T75" fmla="*/ 0 h 7039"/>
                <a:gd name="T76" fmla="*/ 0 w 7247"/>
                <a:gd name="T77" fmla="*/ 0 h 7039"/>
                <a:gd name="T78" fmla="*/ 0 w 7247"/>
                <a:gd name="T79" fmla="*/ 0 h 7039"/>
                <a:gd name="T80" fmla="*/ 0 w 7247"/>
                <a:gd name="T81" fmla="*/ 0 h 7039"/>
                <a:gd name="T82" fmla="*/ 0 w 7247"/>
                <a:gd name="T83" fmla="*/ 0 h 7039"/>
                <a:gd name="T84" fmla="*/ 0 w 7247"/>
                <a:gd name="T85" fmla="*/ 0 h 7039"/>
                <a:gd name="T86" fmla="*/ 0 w 7247"/>
                <a:gd name="T87" fmla="*/ 0 h 7039"/>
                <a:gd name="T88" fmla="*/ 0 w 7247"/>
                <a:gd name="T89" fmla="*/ 0 h 7039"/>
                <a:gd name="T90" fmla="*/ 0 w 7247"/>
                <a:gd name="T91" fmla="*/ 0 h 7039"/>
                <a:gd name="T92" fmla="*/ 0 w 7247"/>
                <a:gd name="T93" fmla="*/ 0 h 7039"/>
                <a:gd name="T94" fmla="*/ 0 w 7247"/>
                <a:gd name="T95" fmla="*/ 0 h 7039"/>
                <a:gd name="T96" fmla="*/ 0 w 7247"/>
                <a:gd name="T97" fmla="*/ 0 h 7039"/>
                <a:gd name="T98" fmla="*/ 0 w 7247"/>
                <a:gd name="T99" fmla="*/ 0 h 7039"/>
                <a:gd name="T100" fmla="*/ 0 w 7247"/>
                <a:gd name="T101" fmla="*/ 0 h 7039"/>
                <a:gd name="T102" fmla="*/ 0 w 7247"/>
                <a:gd name="T103" fmla="*/ 0 h 7039"/>
                <a:gd name="T104" fmla="*/ 0 w 7247"/>
                <a:gd name="T105" fmla="*/ 0 h 703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7247" h="7039">
                  <a:moveTo>
                    <a:pt x="2065" y="1539"/>
                  </a:moveTo>
                  <a:lnTo>
                    <a:pt x="1856" y="1497"/>
                  </a:lnTo>
                  <a:lnTo>
                    <a:pt x="1658" y="1479"/>
                  </a:lnTo>
                  <a:lnTo>
                    <a:pt x="1471" y="1481"/>
                  </a:lnTo>
                  <a:lnTo>
                    <a:pt x="1294" y="1503"/>
                  </a:lnTo>
                  <a:lnTo>
                    <a:pt x="1127" y="1544"/>
                  </a:lnTo>
                  <a:lnTo>
                    <a:pt x="973" y="1601"/>
                  </a:lnTo>
                  <a:lnTo>
                    <a:pt x="829" y="1674"/>
                  </a:lnTo>
                  <a:lnTo>
                    <a:pt x="697" y="1761"/>
                  </a:lnTo>
                  <a:lnTo>
                    <a:pt x="575" y="1863"/>
                  </a:lnTo>
                  <a:lnTo>
                    <a:pt x="465" y="1975"/>
                  </a:lnTo>
                  <a:lnTo>
                    <a:pt x="366" y="2098"/>
                  </a:lnTo>
                  <a:lnTo>
                    <a:pt x="279" y="2229"/>
                  </a:lnTo>
                  <a:lnTo>
                    <a:pt x="203" y="2370"/>
                  </a:lnTo>
                  <a:lnTo>
                    <a:pt x="140" y="2515"/>
                  </a:lnTo>
                  <a:lnTo>
                    <a:pt x="88" y="2667"/>
                  </a:lnTo>
                  <a:lnTo>
                    <a:pt x="48" y="2822"/>
                  </a:lnTo>
                  <a:lnTo>
                    <a:pt x="20" y="2980"/>
                  </a:lnTo>
                  <a:lnTo>
                    <a:pt x="4" y="3139"/>
                  </a:lnTo>
                  <a:lnTo>
                    <a:pt x="0" y="3298"/>
                  </a:lnTo>
                  <a:lnTo>
                    <a:pt x="9" y="3456"/>
                  </a:lnTo>
                  <a:lnTo>
                    <a:pt x="30" y="3610"/>
                  </a:lnTo>
                  <a:lnTo>
                    <a:pt x="64" y="3761"/>
                  </a:lnTo>
                  <a:lnTo>
                    <a:pt x="110" y="3906"/>
                  </a:lnTo>
                  <a:lnTo>
                    <a:pt x="169" y="4045"/>
                  </a:lnTo>
                  <a:lnTo>
                    <a:pt x="241" y="4176"/>
                  </a:lnTo>
                  <a:lnTo>
                    <a:pt x="325" y="4298"/>
                  </a:lnTo>
                  <a:lnTo>
                    <a:pt x="423" y="4408"/>
                  </a:lnTo>
                  <a:lnTo>
                    <a:pt x="534" y="4506"/>
                  </a:lnTo>
                  <a:lnTo>
                    <a:pt x="658" y="4593"/>
                  </a:lnTo>
                  <a:lnTo>
                    <a:pt x="796" y="4663"/>
                  </a:lnTo>
                  <a:lnTo>
                    <a:pt x="946" y="4718"/>
                  </a:lnTo>
                  <a:lnTo>
                    <a:pt x="1110" y="4756"/>
                  </a:lnTo>
                  <a:lnTo>
                    <a:pt x="1009" y="4893"/>
                  </a:lnTo>
                  <a:lnTo>
                    <a:pt x="930" y="5031"/>
                  </a:lnTo>
                  <a:lnTo>
                    <a:pt x="872" y="5171"/>
                  </a:lnTo>
                  <a:lnTo>
                    <a:pt x="836" y="5310"/>
                  </a:lnTo>
                  <a:lnTo>
                    <a:pt x="818" y="5449"/>
                  </a:lnTo>
                  <a:lnTo>
                    <a:pt x="819" y="5588"/>
                  </a:lnTo>
                  <a:lnTo>
                    <a:pt x="838" y="5723"/>
                  </a:lnTo>
                  <a:lnTo>
                    <a:pt x="872" y="5856"/>
                  </a:lnTo>
                  <a:lnTo>
                    <a:pt x="922" y="5986"/>
                  </a:lnTo>
                  <a:lnTo>
                    <a:pt x="986" y="6111"/>
                  </a:lnTo>
                  <a:lnTo>
                    <a:pt x="1062" y="6232"/>
                  </a:lnTo>
                  <a:lnTo>
                    <a:pt x="1150" y="6347"/>
                  </a:lnTo>
                  <a:lnTo>
                    <a:pt x="1250" y="6457"/>
                  </a:lnTo>
                  <a:lnTo>
                    <a:pt x="1359" y="6558"/>
                  </a:lnTo>
                  <a:lnTo>
                    <a:pt x="1476" y="6652"/>
                  </a:lnTo>
                  <a:lnTo>
                    <a:pt x="1601" y="6738"/>
                  </a:lnTo>
                  <a:lnTo>
                    <a:pt x="1732" y="6814"/>
                  </a:lnTo>
                  <a:lnTo>
                    <a:pt x="1868" y="6881"/>
                  </a:lnTo>
                  <a:lnTo>
                    <a:pt x="2008" y="6936"/>
                  </a:lnTo>
                  <a:lnTo>
                    <a:pt x="2152" y="6982"/>
                  </a:lnTo>
                  <a:lnTo>
                    <a:pt x="2297" y="7014"/>
                  </a:lnTo>
                  <a:lnTo>
                    <a:pt x="2444" y="7033"/>
                  </a:lnTo>
                  <a:lnTo>
                    <a:pt x="2589" y="7039"/>
                  </a:lnTo>
                  <a:lnTo>
                    <a:pt x="2734" y="7031"/>
                  </a:lnTo>
                  <a:lnTo>
                    <a:pt x="2877" y="7008"/>
                  </a:lnTo>
                  <a:lnTo>
                    <a:pt x="3016" y="6969"/>
                  </a:lnTo>
                  <a:lnTo>
                    <a:pt x="3150" y="6913"/>
                  </a:lnTo>
                  <a:lnTo>
                    <a:pt x="3278" y="6841"/>
                  </a:lnTo>
                  <a:lnTo>
                    <a:pt x="3400" y="6751"/>
                  </a:lnTo>
                  <a:lnTo>
                    <a:pt x="3513" y="6641"/>
                  </a:lnTo>
                  <a:lnTo>
                    <a:pt x="3618" y="6513"/>
                  </a:lnTo>
                  <a:lnTo>
                    <a:pt x="3713" y="6364"/>
                  </a:lnTo>
                  <a:lnTo>
                    <a:pt x="3833" y="6508"/>
                  </a:lnTo>
                  <a:lnTo>
                    <a:pt x="3961" y="6632"/>
                  </a:lnTo>
                  <a:lnTo>
                    <a:pt x="4095" y="6738"/>
                  </a:lnTo>
                  <a:lnTo>
                    <a:pt x="4235" y="6826"/>
                  </a:lnTo>
                  <a:lnTo>
                    <a:pt x="4380" y="6897"/>
                  </a:lnTo>
                  <a:lnTo>
                    <a:pt x="4529" y="6953"/>
                  </a:lnTo>
                  <a:lnTo>
                    <a:pt x="4680" y="6992"/>
                  </a:lnTo>
                  <a:lnTo>
                    <a:pt x="4832" y="7016"/>
                  </a:lnTo>
                  <a:lnTo>
                    <a:pt x="4985" y="7025"/>
                  </a:lnTo>
                  <a:lnTo>
                    <a:pt x="5138" y="7021"/>
                  </a:lnTo>
                  <a:lnTo>
                    <a:pt x="5290" y="7003"/>
                  </a:lnTo>
                  <a:lnTo>
                    <a:pt x="5439" y="6973"/>
                  </a:lnTo>
                  <a:lnTo>
                    <a:pt x="5584" y="6930"/>
                  </a:lnTo>
                  <a:lnTo>
                    <a:pt x="5725" y="6877"/>
                  </a:lnTo>
                  <a:lnTo>
                    <a:pt x="5860" y="6813"/>
                  </a:lnTo>
                  <a:lnTo>
                    <a:pt x="5990" y="6740"/>
                  </a:lnTo>
                  <a:lnTo>
                    <a:pt x="6112" y="6656"/>
                  </a:lnTo>
                  <a:lnTo>
                    <a:pt x="6225" y="6564"/>
                  </a:lnTo>
                  <a:lnTo>
                    <a:pt x="6329" y="6464"/>
                  </a:lnTo>
                  <a:lnTo>
                    <a:pt x="6422" y="6355"/>
                  </a:lnTo>
                  <a:lnTo>
                    <a:pt x="6504" y="6241"/>
                  </a:lnTo>
                  <a:lnTo>
                    <a:pt x="6573" y="6120"/>
                  </a:lnTo>
                  <a:lnTo>
                    <a:pt x="6629" y="5994"/>
                  </a:lnTo>
                  <a:lnTo>
                    <a:pt x="6670" y="5863"/>
                  </a:lnTo>
                  <a:lnTo>
                    <a:pt x="6696" y="5727"/>
                  </a:lnTo>
                  <a:lnTo>
                    <a:pt x="6705" y="5589"/>
                  </a:lnTo>
                  <a:lnTo>
                    <a:pt x="6697" y="5446"/>
                  </a:lnTo>
                  <a:lnTo>
                    <a:pt x="6670" y="5301"/>
                  </a:lnTo>
                  <a:lnTo>
                    <a:pt x="6624" y="5155"/>
                  </a:lnTo>
                  <a:lnTo>
                    <a:pt x="6558" y="5008"/>
                  </a:lnTo>
                  <a:lnTo>
                    <a:pt x="6469" y="4860"/>
                  </a:lnTo>
                  <a:lnTo>
                    <a:pt x="6359" y="4712"/>
                  </a:lnTo>
                  <a:lnTo>
                    <a:pt x="6519" y="4644"/>
                  </a:lnTo>
                  <a:lnTo>
                    <a:pt x="6662" y="4562"/>
                  </a:lnTo>
                  <a:lnTo>
                    <a:pt x="6789" y="4467"/>
                  </a:lnTo>
                  <a:lnTo>
                    <a:pt x="6900" y="4363"/>
                  </a:lnTo>
                  <a:lnTo>
                    <a:pt x="6993" y="4250"/>
                  </a:lnTo>
                  <a:lnTo>
                    <a:pt x="7072" y="4127"/>
                  </a:lnTo>
                  <a:lnTo>
                    <a:pt x="7135" y="3997"/>
                  </a:lnTo>
                  <a:lnTo>
                    <a:pt x="7184" y="3861"/>
                  </a:lnTo>
                  <a:lnTo>
                    <a:pt x="7218" y="3720"/>
                  </a:lnTo>
                  <a:lnTo>
                    <a:pt x="7239" y="3574"/>
                  </a:lnTo>
                  <a:lnTo>
                    <a:pt x="7247" y="3426"/>
                  </a:lnTo>
                  <a:lnTo>
                    <a:pt x="7242" y="3277"/>
                  </a:lnTo>
                  <a:lnTo>
                    <a:pt x="7225" y="3127"/>
                  </a:lnTo>
                  <a:lnTo>
                    <a:pt x="7196" y="2978"/>
                  </a:lnTo>
                  <a:lnTo>
                    <a:pt x="7155" y="2829"/>
                  </a:lnTo>
                  <a:lnTo>
                    <a:pt x="7104" y="2685"/>
                  </a:lnTo>
                  <a:lnTo>
                    <a:pt x="7043" y="2543"/>
                  </a:lnTo>
                  <a:lnTo>
                    <a:pt x="6971" y="2408"/>
                  </a:lnTo>
                  <a:lnTo>
                    <a:pt x="6890" y="2277"/>
                  </a:lnTo>
                  <a:lnTo>
                    <a:pt x="6799" y="2155"/>
                  </a:lnTo>
                  <a:lnTo>
                    <a:pt x="6701" y="2041"/>
                  </a:lnTo>
                  <a:lnTo>
                    <a:pt x="6594" y="1937"/>
                  </a:lnTo>
                  <a:lnTo>
                    <a:pt x="6480" y="1844"/>
                  </a:lnTo>
                  <a:lnTo>
                    <a:pt x="6359" y="1761"/>
                  </a:lnTo>
                  <a:lnTo>
                    <a:pt x="6231" y="1693"/>
                  </a:lnTo>
                  <a:lnTo>
                    <a:pt x="6097" y="1638"/>
                  </a:lnTo>
                  <a:lnTo>
                    <a:pt x="5956" y="1599"/>
                  </a:lnTo>
                  <a:lnTo>
                    <a:pt x="5811" y="1576"/>
                  </a:lnTo>
                  <a:lnTo>
                    <a:pt x="5661" y="1570"/>
                  </a:lnTo>
                  <a:lnTo>
                    <a:pt x="5507" y="1583"/>
                  </a:lnTo>
                  <a:lnTo>
                    <a:pt x="5349" y="1616"/>
                  </a:lnTo>
                  <a:lnTo>
                    <a:pt x="5187" y="1669"/>
                  </a:lnTo>
                  <a:lnTo>
                    <a:pt x="5206" y="1467"/>
                  </a:lnTo>
                  <a:lnTo>
                    <a:pt x="5202" y="1279"/>
                  </a:lnTo>
                  <a:lnTo>
                    <a:pt x="5177" y="1104"/>
                  </a:lnTo>
                  <a:lnTo>
                    <a:pt x="5132" y="941"/>
                  </a:lnTo>
                  <a:lnTo>
                    <a:pt x="5069" y="792"/>
                  </a:lnTo>
                  <a:lnTo>
                    <a:pt x="4989" y="656"/>
                  </a:lnTo>
                  <a:lnTo>
                    <a:pt x="4894" y="533"/>
                  </a:lnTo>
                  <a:lnTo>
                    <a:pt x="4786" y="422"/>
                  </a:lnTo>
                  <a:lnTo>
                    <a:pt x="4665" y="325"/>
                  </a:lnTo>
                  <a:lnTo>
                    <a:pt x="4534" y="240"/>
                  </a:lnTo>
                  <a:lnTo>
                    <a:pt x="4393" y="168"/>
                  </a:lnTo>
                  <a:lnTo>
                    <a:pt x="4245" y="109"/>
                  </a:lnTo>
                  <a:lnTo>
                    <a:pt x="4092" y="63"/>
                  </a:lnTo>
                  <a:lnTo>
                    <a:pt x="3934" y="29"/>
                  </a:lnTo>
                  <a:lnTo>
                    <a:pt x="3773" y="8"/>
                  </a:lnTo>
                  <a:lnTo>
                    <a:pt x="3609" y="0"/>
                  </a:lnTo>
                  <a:lnTo>
                    <a:pt x="3447" y="4"/>
                  </a:lnTo>
                  <a:lnTo>
                    <a:pt x="3286" y="20"/>
                  </a:lnTo>
                  <a:lnTo>
                    <a:pt x="3129" y="49"/>
                  </a:lnTo>
                  <a:lnTo>
                    <a:pt x="2976" y="90"/>
                  </a:lnTo>
                  <a:lnTo>
                    <a:pt x="2829" y="144"/>
                  </a:lnTo>
                  <a:lnTo>
                    <a:pt x="2690" y="211"/>
                  </a:lnTo>
                  <a:lnTo>
                    <a:pt x="2561" y="289"/>
                  </a:lnTo>
                  <a:lnTo>
                    <a:pt x="2442" y="379"/>
                  </a:lnTo>
                  <a:lnTo>
                    <a:pt x="2336" y="482"/>
                  </a:lnTo>
                  <a:lnTo>
                    <a:pt x="2243" y="597"/>
                  </a:lnTo>
                  <a:lnTo>
                    <a:pt x="2166" y="723"/>
                  </a:lnTo>
                  <a:lnTo>
                    <a:pt x="2106" y="863"/>
                  </a:lnTo>
                  <a:lnTo>
                    <a:pt x="2064" y="1014"/>
                  </a:lnTo>
                  <a:lnTo>
                    <a:pt x="2043" y="1177"/>
                  </a:lnTo>
                  <a:lnTo>
                    <a:pt x="2042" y="1352"/>
                  </a:lnTo>
                  <a:lnTo>
                    <a:pt x="2065" y="153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5" name="Freeform 5"/>
            <p:cNvSpPr>
              <a:spLocks/>
            </p:cNvSpPr>
            <p:nvPr userDrawn="1"/>
          </p:nvSpPr>
          <p:spPr bwMode="gray">
            <a:xfrm>
              <a:off x="1833" y="351"/>
              <a:ext cx="44" cy="45"/>
            </a:xfrm>
            <a:custGeom>
              <a:avLst/>
              <a:gdLst>
                <a:gd name="T0" fmla="*/ 0 w 1994"/>
                <a:gd name="T1" fmla="*/ 0 h 2000"/>
                <a:gd name="T2" fmla="*/ 0 w 1994"/>
                <a:gd name="T3" fmla="*/ 0 h 2000"/>
                <a:gd name="T4" fmla="*/ 0 w 1994"/>
                <a:gd name="T5" fmla="*/ 0 h 2000"/>
                <a:gd name="T6" fmla="*/ 0 w 1994"/>
                <a:gd name="T7" fmla="*/ 0 h 2000"/>
                <a:gd name="T8" fmla="*/ 0 w 1994"/>
                <a:gd name="T9" fmla="*/ 0 h 2000"/>
                <a:gd name="T10" fmla="*/ 0 w 1994"/>
                <a:gd name="T11" fmla="*/ 0 h 2000"/>
                <a:gd name="T12" fmla="*/ 0 w 1994"/>
                <a:gd name="T13" fmla="*/ 0 h 2000"/>
                <a:gd name="T14" fmla="*/ 0 w 1994"/>
                <a:gd name="T15" fmla="*/ 0 h 2000"/>
                <a:gd name="T16" fmla="*/ 0 w 1994"/>
                <a:gd name="T17" fmla="*/ 0 h 2000"/>
                <a:gd name="T18" fmla="*/ 0 w 1994"/>
                <a:gd name="T19" fmla="*/ 0 h 2000"/>
                <a:gd name="T20" fmla="*/ 0 w 1994"/>
                <a:gd name="T21" fmla="*/ 0 h 2000"/>
                <a:gd name="T22" fmla="*/ 0 w 1994"/>
                <a:gd name="T23" fmla="*/ 0 h 2000"/>
                <a:gd name="T24" fmla="*/ 0 w 1994"/>
                <a:gd name="T25" fmla="*/ 0 h 2000"/>
                <a:gd name="T26" fmla="*/ 0 w 1994"/>
                <a:gd name="T27" fmla="*/ 0 h 2000"/>
                <a:gd name="T28" fmla="*/ 0 w 1994"/>
                <a:gd name="T29" fmla="*/ 0 h 2000"/>
                <a:gd name="T30" fmla="*/ 0 w 1994"/>
                <a:gd name="T31" fmla="*/ 0 h 2000"/>
                <a:gd name="T32" fmla="*/ 0 w 1994"/>
                <a:gd name="T33" fmla="*/ 0 h 2000"/>
                <a:gd name="T34" fmla="*/ 0 w 1994"/>
                <a:gd name="T35" fmla="*/ 0 h 2000"/>
                <a:gd name="T36" fmla="*/ 0 w 1994"/>
                <a:gd name="T37" fmla="*/ 0 h 2000"/>
                <a:gd name="T38" fmla="*/ 0 w 1994"/>
                <a:gd name="T39" fmla="*/ 0 h 2000"/>
                <a:gd name="T40" fmla="*/ 0 w 1994"/>
                <a:gd name="T41" fmla="*/ 0 h 2000"/>
                <a:gd name="T42" fmla="*/ 0 w 1994"/>
                <a:gd name="T43" fmla="*/ 0 h 2000"/>
                <a:gd name="T44" fmla="*/ 0 w 1994"/>
                <a:gd name="T45" fmla="*/ 0 h 2000"/>
                <a:gd name="T46" fmla="*/ 0 w 1994"/>
                <a:gd name="T47" fmla="*/ 0 h 2000"/>
                <a:gd name="T48" fmla="*/ 0 w 1994"/>
                <a:gd name="T49" fmla="*/ 0 h 2000"/>
                <a:gd name="T50" fmla="*/ 0 w 1994"/>
                <a:gd name="T51" fmla="*/ 0 h 2000"/>
                <a:gd name="T52" fmla="*/ 0 w 1994"/>
                <a:gd name="T53" fmla="*/ 0 h 2000"/>
                <a:gd name="T54" fmla="*/ 0 w 1994"/>
                <a:gd name="T55" fmla="*/ 0 h 2000"/>
                <a:gd name="T56" fmla="*/ 0 w 1994"/>
                <a:gd name="T57" fmla="*/ 0 h 2000"/>
                <a:gd name="T58" fmla="*/ 0 w 1994"/>
                <a:gd name="T59" fmla="*/ 0 h 2000"/>
                <a:gd name="T60" fmla="*/ 0 w 1994"/>
                <a:gd name="T61" fmla="*/ 0 h 2000"/>
                <a:gd name="T62" fmla="*/ 0 w 1994"/>
                <a:gd name="T63" fmla="*/ 0 h 2000"/>
                <a:gd name="T64" fmla="*/ 0 w 1994"/>
                <a:gd name="T65" fmla="*/ 0 h 2000"/>
                <a:gd name="T66" fmla="*/ 0 w 1994"/>
                <a:gd name="T67" fmla="*/ 0 h 2000"/>
                <a:gd name="T68" fmla="*/ 0 w 1994"/>
                <a:gd name="T69" fmla="*/ 0 h 2000"/>
                <a:gd name="T70" fmla="*/ 0 w 1994"/>
                <a:gd name="T71" fmla="*/ 0 h 2000"/>
                <a:gd name="T72" fmla="*/ 0 w 1994"/>
                <a:gd name="T73" fmla="*/ 0 h 2000"/>
                <a:gd name="T74" fmla="*/ 0 w 1994"/>
                <a:gd name="T75" fmla="*/ 0 h 2000"/>
                <a:gd name="T76" fmla="*/ 0 w 1994"/>
                <a:gd name="T77" fmla="*/ 0 h 2000"/>
                <a:gd name="T78" fmla="*/ 0 w 1994"/>
                <a:gd name="T79" fmla="*/ 0 h 2000"/>
                <a:gd name="T80" fmla="*/ 0 w 1994"/>
                <a:gd name="T81" fmla="*/ 0 h 2000"/>
                <a:gd name="T82" fmla="*/ 0 w 1994"/>
                <a:gd name="T83" fmla="*/ 0 h 2000"/>
                <a:gd name="T84" fmla="*/ 0 w 1994"/>
                <a:gd name="T85" fmla="*/ 0 h 200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994" h="2000">
                  <a:moveTo>
                    <a:pt x="997" y="0"/>
                  </a:moveTo>
                  <a:lnTo>
                    <a:pt x="1048" y="2"/>
                  </a:lnTo>
                  <a:lnTo>
                    <a:pt x="1099" y="5"/>
                  </a:lnTo>
                  <a:lnTo>
                    <a:pt x="1149" y="12"/>
                  </a:lnTo>
                  <a:lnTo>
                    <a:pt x="1198" y="21"/>
                  </a:lnTo>
                  <a:lnTo>
                    <a:pt x="1246" y="32"/>
                  </a:lnTo>
                  <a:lnTo>
                    <a:pt x="1293" y="45"/>
                  </a:lnTo>
                  <a:lnTo>
                    <a:pt x="1339" y="61"/>
                  </a:lnTo>
                  <a:lnTo>
                    <a:pt x="1385" y="79"/>
                  </a:lnTo>
                  <a:lnTo>
                    <a:pt x="1429" y="99"/>
                  </a:lnTo>
                  <a:lnTo>
                    <a:pt x="1472" y="121"/>
                  </a:lnTo>
                  <a:lnTo>
                    <a:pt x="1514" y="145"/>
                  </a:lnTo>
                  <a:lnTo>
                    <a:pt x="1555" y="171"/>
                  </a:lnTo>
                  <a:lnTo>
                    <a:pt x="1594" y="199"/>
                  </a:lnTo>
                  <a:lnTo>
                    <a:pt x="1631" y="228"/>
                  </a:lnTo>
                  <a:lnTo>
                    <a:pt x="1667" y="260"/>
                  </a:lnTo>
                  <a:lnTo>
                    <a:pt x="1702" y="294"/>
                  </a:lnTo>
                  <a:lnTo>
                    <a:pt x="1735" y="328"/>
                  </a:lnTo>
                  <a:lnTo>
                    <a:pt x="1766" y="364"/>
                  </a:lnTo>
                  <a:lnTo>
                    <a:pt x="1796" y="402"/>
                  </a:lnTo>
                  <a:lnTo>
                    <a:pt x="1824" y="441"/>
                  </a:lnTo>
                  <a:lnTo>
                    <a:pt x="1850" y="482"/>
                  </a:lnTo>
                  <a:lnTo>
                    <a:pt x="1874" y="523"/>
                  </a:lnTo>
                  <a:lnTo>
                    <a:pt x="1896" y="567"/>
                  </a:lnTo>
                  <a:lnTo>
                    <a:pt x="1916" y="611"/>
                  </a:lnTo>
                  <a:lnTo>
                    <a:pt x="1934" y="657"/>
                  </a:lnTo>
                  <a:lnTo>
                    <a:pt x="1950" y="703"/>
                  </a:lnTo>
                  <a:lnTo>
                    <a:pt x="1963" y="750"/>
                  </a:lnTo>
                  <a:lnTo>
                    <a:pt x="1974" y="798"/>
                  </a:lnTo>
                  <a:lnTo>
                    <a:pt x="1983" y="848"/>
                  </a:lnTo>
                  <a:lnTo>
                    <a:pt x="1989" y="898"/>
                  </a:lnTo>
                  <a:lnTo>
                    <a:pt x="1993" y="948"/>
                  </a:lnTo>
                  <a:lnTo>
                    <a:pt x="1994" y="999"/>
                  </a:lnTo>
                  <a:lnTo>
                    <a:pt x="1993" y="1051"/>
                  </a:lnTo>
                  <a:lnTo>
                    <a:pt x="1989" y="1102"/>
                  </a:lnTo>
                  <a:lnTo>
                    <a:pt x="1983" y="1152"/>
                  </a:lnTo>
                  <a:lnTo>
                    <a:pt x="1974" y="1201"/>
                  </a:lnTo>
                  <a:lnTo>
                    <a:pt x="1963" y="1249"/>
                  </a:lnTo>
                  <a:lnTo>
                    <a:pt x="1950" y="1296"/>
                  </a:lnTo>
                  <a:lnTo>
                    <a:pt x="1934" y="1343"/>
                  </a:lnTo>
                  <a:lnTo>
                    <a:pt x="1916" y="1389"/>
                  </a:lnTo>
                  <a:lnTo>
                    <a:pt x="1896" y="1433"/>
                  </a:lnTo>
                  <a:lnTo>
                    <a:pt x="1874" y="1476"/>
                  </a:lnTo>
                  <a:lnTo>
                    <a:pt x="1850" y="1517"/>
                  </a:lnTo>
                  <a:lnTo>
                    <a:pt x="1824" y="1558"/>
                  </a:lnTo>
                  <a:lnTo>
                    <a:pt x="1796" y="1597"/>
                  </a:lnTo>
                  <a:lnTo>
                    <a:pt x="1766" y="1636"/>
                  </a:lnTo>
                  <a:lnTo>
                    <a:pt x="1735" y="1672"/>
                  </a:lnTo>
                  <a:lnTo>
                    <a:pt x="1702" y="1706"/>
                  </a:lnTo>
                  <a:lnTo>
                    <a:pt x="1667" y="1739"/>
                  </a:lnTo>
                  <a:lnTo>
                    <a:pt x="1631" y="1771"/>
                  </a:lnTo>
                  <a:lnTo>
                    <a:pt x="1594" y="1800"/>
                  </a:lnTo>
                  <a:lnTo>
                    <a:pt x="1555" y="1828"/>
                  </a:lnTo>
                  <a:lnTo>
                    <a:pt x="1514" y="1854"/>
                  </a:lnTo>
                  <a:lnTo>
                    <a:pt x="1472" y="1878"/>
                  </a:lnTo>
                  <a:lnTo>
                    <a:pt x="1429" y="1901"/>
                  </a:lnTo>
                  <a:lnTo>
                    <a:pt x="1385" y="1921"/>
                  </a:lnTo>
                  <a:lnTo>
                    <a:pt x="1339" y="1939"/>
                  </a:lnTo>
                  <a:lnTo>
                    <a:pt x="1293" y="1955"/>
                  </a:lnTo>
                  <a:lnTo>
                    <a:pt x="1246" y="1968"/>
                  </a:lnTo>
                  <a:lnTo>
                    <a:pt x="1198" y="1979"/>
                  </a:lnTo>
                  <a:lnTo>
                    <a:pt x="1149" y="1988"/>
                  </a:lnTo>
                  <a:lnTo>
                    <a:pt x="1099" y="1995"/>
                  </a:lnTo>
                  <a:lnTo>
                    <a:pt x="1048" y="1998"/>
                  </a:lnTo>
                  <a:lnTo>
                    <a:pt x="997" y="2000"/>
                  </a:lnTo>
                  <a:lnTo>
                    <a:pt x="946" y="1998"/>
                  </a:lnTo>
                  <a:lnTo>
                    <a:pt x="896" y="1995"/>
                  </a:lnTo>
                  <a:lnTo>
                    <a:pt x="846" y="1988"/>
                  </a:lnTo>
                  <a:lnTo>
                    <a:pt x="797" y="1979"/>
                  </a:lnTo>
                  <a:lnTo>
                    <a:pt x="749" y="1968"/>
                  </a:lnTo>
                  <a:lnTo>
                    <a:pt x="701" y="1955"/>
                  </a:lnTo>
                  <a:lnTo>
                    <a:pt x="655" y="1939"/>
                  </a:lnTo>
                  <a:lnTo>
                    <a:pt x="610" y="1921"/>
                  </a:lnTo>
                  <a:lnTo>
                    <a:pt x="566" y="1901"/>
                  </a:lnTo>
                  <a:lnTo>
                    <a:pt x="522" y="1878"/>
                  </a:lnTo>
                  <a:lnTo>
                    <a:pt x="480" y="1854"/>
                  </a:lnTo>
                  <a:lnTo>
                    <a:pt x="440" y="1828"/>
                  </a:lnTo>
                  <a:lnTo>
                    <a:pt x="401" y="1800"/>
                  </a:lnTo>
                  <a:lnTo>
                    <a:pt x="363" y="1771"/>
                  </a:lnTo>
                  <a:lnTo>
                    <a:pt x="327" y="1739"/>
                  </a:lnTo>
                  <a:lnTo>
                    <a:pt x="292" y="1706"/>
                  </a:lnTo>
                  <a:lnTo>
                    <a:pt x="259" y="1672"/>
                  </a:lnTo>
                  <a:lnTo>
                    <a:pt x="228" y="1636"/>
                  </a:lnTo>
                  <a:lnTo>
                    <a:pt x="198" y="1597"/>
                  </a:lnTo>
                  <a:lnTo>
                    <a:pt x="170" y="1558"/>
                  </a:lnTo>
                  <a:lnTo>
                    <a:pt x="144" y="1517"/>
                  </a:lnTo>
                  <a:lnTo>
                    <a:pt x="120" y="1476"/>
                  </a:lnTo>
                  <a:lnTo>
                    <a:pt x="98" y="1433"/>
                  </a:lnTo>
                  <a:lnTo>
                    <a:pt x="78" y="1389"/>
                  </a:lnTo>
                  <a:lnTo>
                    <a:pt x="60" y="1343"/>
                  </a:lnTo>
                  <a:lnTo>
                    <a:pt x="45" y="1296"/>
                  </a:lnTo>
                  <a:lnTo>
                    <a:pt x="31" y="1249"/>
                  </a:lnTo>
                  <a:lnTo>
                    <a:pt x="20" y="1201"/>
                  </a:lnTo>
                  <a:lnTo>
                    <a:pt x="11" y="1152"/>
                  </a:lnTo>
                  <a:lnTo>
                    <a:pt x="5" y="1102"/>
                  </a:lnTo>
                  <a:lnTo>
                    <a:pt x="1" y="1051"/>
                  </a:lnTo>
                  <a:lnTo>
                    <a:pt x="0" y="999"/>
                  </a:lnTo>
                  <a:lnTo>
                    <a:pt x="1" y="948"/>
                  </a:lnTo>
                  <a:lnTo>
                    <a:pt x="5" y="898"/>
                  </a:lnTo>
                  <a:lnTo>
                    <a:pt x="11" y="848"/>
                  </a:lnTo>
                  <a:lnTo>
                    <a:pt x="20" y="798"/>
                  </a:lnTo>
                  <a:lnTo>
                    <a:pt x="31" y="750"/>
                  </a:lnTo>
                  <a:lnTo>
                    <a:pt x="45" y="703"/>
                  </a:lnTo>
                  <a:lnTo>
                    <a:pt x="60" y="657"/>
                  </a:lnTo>
                  <a:lnTo>
                    <a:pt x="78" y="611"/>
                  </a:lnTo>
                  <a:lnTo>
                    <a:pt x="98" y="567"/>
                  </a:lnTo>
                  <a:lnTo>
                    <a:pt x="120" y="523"/>
                  </a:lnTo>
                  <a:lnTo>
                    <a:pt x="144" y="482"/>
                  </a:lnTo>
                  <a:lnTo>
                    <a:pt x="170" y="441"/>
                  </a:lnTo>
                  <a:lnTo>
                    <a:pt x="198" y="402"/>
                  </a:lnTo>
                  <a:lnTo>
                    <a:pt x="228" y="364"/>
                  </a:lnTo>
                  <a:lnTo>
                    <a:pt x="259" y="328"/>
                  </a:lnTo>
                  <a:lnTo>
                    <a:pt x="292" y="294"/>
                  </a:lnTo>
                  <a:lnTo>
                    <a:pt x="327" y="260"/>
                  </a:lnTo>
                  <a:lnTo>
                    <a:pt x="363" y="228"/>
                  </a:lnTo>
                  <a:lnTo>
                    <a:pt x="401" y="199"/>
                  </a:lnTo>
                  <a:lnTo>
                    <a:pt x="440" y="171"/>
                  </a:lnTo>
                  <a:lnTo>
                    <a:pt x="480" y="145"/>
                  </a:lnTo>
                  <a:lnTo>
                    <a:pt x="522" y="121"/>
                  </a:lnTo>
                  <a:lnTo>
                    <a:pt x="566" y="99"/>
                  </a:lnTo>
                  <a:lnTo>
                    <a:pt x="610" y="79"/>
                  </a:lnTo>
                  <a:lnTo>
                    <a:pt x="655" y="61"/>
                  </a:lnTo>
                  <a:lnTo>
                    <a:pt x="701" y="45"/>
                  </a:lnTo>
                  <a:lnTo>
                    <a:pt x="749" y="32"/>
                  </a:lnTo>
                  <a:lnTo>
                    <a:pt x="797" y="21"/>
                  </a:lnTo>
                  <a:lnTo>
                    <a:pt x="846" y="12"/>
                  </a:lnTo>
                  <a:lnTo>
                    <a:pt x="896" y="5"/>
                  </a:lnTo>
                  <a:lnTo>
                    <a:pt x="946" y="2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6" name="Freeform 6"/>
            <p:cNvSpPr>
              <a:spLocks/>
            </p:cNvSpPr>
            <p:nvPr userDrawn="1"/>
          </p:nvSpPr>
          <p:spPr bwMode="gray">
            <a:xfrm>
              <a:off x="1734" y="419"/>
              <a:ext cx="182" cy="109"/>
            </a:xfrm>
            <a:custGeom>
              <a:avLst/>
              <a:gdLst>
                <a:gd name="T0" fmla="*/ 0 w 8197"/>
                <a:gd name="T1" fmla="*/ 0 h 4924"/>
                <a:gd name="T2" fmla="*/ 0 w 8197"/>
                <a:gd name="T3" fmla="*/ 0 h 4924"/>
                <a:gd name="T4" fmla="*/ 0 w 8197"/>
                <a:gd name="T5" fmla="*/ 0 h 4924"/>
                <a:gd name="T6" fmla="*/ 0 w 8197"/>
                <a:gd name="T7" fmla="*/ 0 h 4924"/>
                <a:gd name="T8" fmla="*/ 0 w 8197"/>
                <a:gd name="T9" fmla="*/ 0 h 4924"/>
                <a:gd name="T10" fmla="*/ 0 w 8197"/>
                <a:gd name="T11" fmla="*/ 0 h 4924"/>
                <a:gd name="T12" fmla="*/ 0 w 8197"/>
                <a:gd name="T13" fmla="*/ 0 h 4924"/>
                <a:gd name="T14" fmla="*/ 0 w 8197"/>
                <a:gd name="T15" fmla="*/ 0 h 4924"/>
                <a:gd name="T16" fmla="*/ 0 w 8197"/>
                <a:gd name="T17" fmla="*/ 0 h 4924"/>
                <a:gd name="T18" fmla="*/ 0 w 8197"/>
                <a:gd name="T19" fmla="*/ 0 h 4924"/>
                <a:gd name="T20" fmla="*/ 0 w 8197"/>
                <a:gd name="T21" fmla="*/ 0 h 4924"/>
                <a:gd name="T22" fmla="*/ 0 w 8197"/>
                <a:gd name="T23" fmla="*/ 0 h 4924"/>
                <a:gd name="T24" fmla="*/ 0 w 8197"/>
                <a:gd name="T25" fmla="*/ 0 h 4924"/>
                <a:gd name="T26" fmla="*/ 0 w 8197"/>
                <a:gd name="T27" fmla="*/ 0 h 4924"/>
                <a:gd name="T28" fmla="*/ 0 w 8197"/>
                <a:gd name="T29" fmla="*/ 0 h 4924"/>
                <a:gd name="T30" fmla="*/ 0 w 8197"/>
                <a:gd name="T31" fmla="*/ 0 h 4924"/>
                <a:gd name="T32" fmla="*/ 0 w 8197"/>
                <a:gd name="T33" fmla="*/ 0 h 4924"/>
                <a:gd name="T34" fmla="*/ 0 w 8197"/>
                <a:gd name="T35" fmla="*/ 0 h 4924"/>
                <a:gd name="T36" fmla="*/ 0 w 8197"/>
                <a:gd name="T37" fmla="*/ 0 h 4924"/>
                <a:gd name="T38" fmla="*/ 0 w 8197"/>
                <a:gd name="T39" fmla="*/ 0 h 4924"/>
                <a:gd name="T40" fmla="*/ 0 w 8197"/>
                <a:gd name="T41" fmla="*/ 0 h 4924"/>
                <a:gd name="T42" fmla="*/ 0 w 8197"/>
                <a:gd name="T43" fmla="*/ 0 h 4924"/>
                <a:gd name="T44" fmla="*/ 0 w 8197"/>
                <a:gd name="T45" fmla="*/ 0 h 4924"/>
                <a:gd name="T46" fmla="*/ 0 w 8197"/>
                <a:gd name="T47" fmla="*/ 0 h 4924"/>
                <a:gd name="T48" fmla="*/ 0 w 8197"/>
                <a:gd name="T49" fmla="*/ 0 h 4924"/>
                <a:gd name="T50" fmla="*/ 0 w 8197"/>
                <a:gd name="T51" fmla="*/ 0 h 4924"/>
                <a:gd name="T52" fmla="*/ 0 w 8197"/>
                <a:gd name="T53" fmla="*/ 0 h 4924"/>
                <a:gd name="T54" fmla="*/ 0 w 8197"/>
                <a:gd name="T55" fmla="*/ 0 h 4924"/>
                <a:gd name="T56" fmla="*/ 0 w 8197"/>
                <a:gd name="T57" fmla="*/ 0 h 4924"/>
                <a:gd name="T58" fmla="*/ 0 w 8197"/>
                <a:gd name="T59" fmla="*/ 0 h 4924"/>
                <a:gd name="T60" fmla="*/ 0 w 8197"/>
                <a:gd name="T61" fmla="*/ 0 h 4924"/>
                <a:gd name="T62" fmla="*/ 0 w 8197"/>
                <a:gd name="T63" fmla="*/ 0 h 4924"/>
                <a:gd name="T64" fmla="*/ 0 w 8197"/>
                <a:gd name="T65" fmla="*/ 0 h 4924"/>
                <a:gd name="T66" fmla="*/ 0 w 8197"/>
                <a:gd name="T67" fmla="*/ 0 h 4924"/>
                <a:gd name="T68" fmla="*/ 0 w 8197"/>
                <a:gd name="T69" fmla="*/ 0 h 4924"/>
                <a:gd name="T70" fmla="*/ 0 w 8197"/>
                <a:gd name="T71" fmla="*/ 0 h 4924"/>
                <a:gd name="T72" fmla="*/ 0 w 8197"/>
                <a:gd name="T73" fmla="*/ 0 h 4924"/>
                <a:gd name="T74" fmla="*/ 0 w 8197"/>
                <a:gd name="T75" fmla="*/ 0 h 4924"/>
                <a:gd name="T76" fmla="*/ 0 w 8197"/>
                <a:gd name="T77" fmla="*/ 0 h 4924"/>
                <a:gd name="T78" fmla="*/ 0 w 8197"/>
                <a:gd name="T79" fmla="*/ 0 h 4924"/>
                <a:gd name="T80" fmla="*/ 0 w 8197"/>
                <a:gd name="T81" fmla="*/ 0 h 4924"/>
                <a:gd name="T82" fmla="*/ 0 w 8197"/>
                <a:gd name="T83" fmla="*/ 0 h 4924"/>
                <a:gd name="T84" fmla="*/ 0 w 8197"/>
                <a:gd name="T85" fmla="*/ 0 h 4924"/>
                <a:gd name="T86" fmla="*/ 0 w 8197"/>
                <a:gd name="T87" fmla="*/ 0 h 4924"/>
                <a:gd name="T88" fmla="*/ 0 w 8197"/>
                <a:gd name="T89" fmla="*/ 0 h 4924"/>
                <a:gd name="T90" fmla="*/ 0 w 8197"/>
                <a:gd name="T91" fmla="*/ 0 h 4924"/>
                <a:gd name="T92" fmla="*/ 0 w 8197"/>
                <a:gd name="T93" fmla="*/ 0 h 4924"/>
                <a:gd name="T94" fmla="*/ 0 w 8197"/>
                <a:gd name="T95" fmla="*/ 0 h 4924"/>
                <a:gd name="T96" fmla="*/ 0 w 8197"/>
                <a:gd name="T97" fmla="*/ 0 h 4924"/>
                <a:gd name="T98" fmla="*/ 0 w 8197"/>
                <a:gd name="T99" fmla="*/ 0 h 4924"/>
                <a:gd name="T100" fmla="*/ 0 w 8197"/>
                <a:gd name="T101" fmla="*/ 0 h 4924"/>
                <a:gd name="T102" fmla="*/ 0 w 8197"/>
                <a:gd name="T103" fmla="*/ 0 h 4924"/>
                <a:gd name="T104" fmla="*/ 0 w 8197"/>
                <a:gd name="T105" fmla="*/ 0 h 492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8197" h="4924">
                  <a:moveTo>
                    <a:pt x="8197" y="1707"/>
                  </a:moveTo>
                  <a:lnTo>
                    <a:pt x="7940" y="1653"/>
                  </a:lnTo>
                  <a:lnTo>
                    <a:pt x="7678" y="1608"/>
                  </a:lnTo>
                  <a:lnTo>
                    <a:pt x="7411" y="1570"/>
                  </a:lnTo>
                  <a:lnTo>
                    <a:pt x="7142" y="1540"/>
                  </a:lnTo>
                  <a:lnTo>
                    <a:pt x="6870" y="1520"/>
                  </a:lnTo>
                  <a:lnTo>
                    <a:pt x="6594" y="1508"/>
                  </a:lnTo>
                  <a:lnTo>
                    <a:pt x="6319" y="1505"/>
                  </a:lnTo>
                  <a:lnTo>
                    <a:pt x="6042" y="1511"/>
                  </a:lnTo>
                  <a:lnTo>
                    <a:pt x="5764" y="1526"/>
                  </a:lnTo>
                  <a:lnTo>
                    <a:pt x="5487" y="1552"/>
                  </a:lnTo>
                  <a:lnTo>
                    <a:pt x="5211" y="1586"/>
                  </a:lnTo>
                  <a:lnTo>
                    <a:pt x="4936" y="1631"/>
                  </a:lnTo>
                  <a:lnTo>
                    <a:pt x="4664" y="1685"/>
                  </a:lnTo>
                  <a:lnTo>
                    <a:pt x="4394" y="1750"/>
                  </a:lnTo>
                  <a:lnTo>
                    <a:pt x="4127" y="1826"/>
                  </a:lnTo>
                  <a:lnTo>
                    <a:pt x="3865" y="1912"/>
                  </a:lnTo>
                  <a:lnTo>
                    <a:pt x="3607" y="2009"/>
                  </a:lnTo>
                  <a:lnTo>
                    <a:pt x="3353" y="2118"/>
                  </a:lnTo>
                  <a:lnTo>
                    <a:pt x="3106" y="2238"/>
                  </a:lnTo>
                  <a:lnTo>
                    <a:pt x="2866" y="2370"/>
                  </a:lnTo>
                  <a:lnTo>
                    <a:pt x="2632" y="2512"/>
                  </a:lnTo>
                  <a:lnTo>
                    <a:pt x="2405" y="2668"/>
                  </a:lnTo>
                  <a:lnTo>
                    <a:pt x="2188" y="2835"/>
                  </a:lnTo>
                  <a:lnTo>
                    <a:pt x="1979" y="3015"/>
                  </a:lnTo>
                  <a:lnTo>
                    <a:pt x="1778" y="3208"/>
                  </a:lnTo>
                  <a:lnTo>
                    <a:pt x="1589" y="3412"/>
                  </a:lnTo>
                  <a:lnTo>
                    <a:pt x="1410" y="3630"/>
                  </a:lnTo>
                  <a:lnTo>
                    <a:pt x="1242" y="3862"/>
                  </a:lnTo>
                  <a:lnTo>
                    <a:pt x="1086" y="4107"/>
                  </a:lnTo>
                  <a:lnTo>
                    <a:pt x="942" y="4365"/>
                  </a:lnTo>
                  <a:lnTo>
                    <a:pt x="811" y="4638"/>
                  </a:lnTo>
                  <a:lnTo>
                    <a:pt x="694" y="4924"/>
                  </a:lnTo>
                  <a:lnTo>
                    <a:pt x="694" y="4778"/>
                  </a:lnTo>
                  <a:lnTo>
                    <a:pt x="700" y="4632"/>
                  </a:lnTo>
                  <a:lnTo>
                    <a:pt x="711" y="4482"/>
                  </a:lnTo>
                  <a:lnTo>
                    <a:pt x="728" y="4332"/>
                  </a:lnTo>
                  <a:lnTo>
                    <a:pt x="752" y="4181"/>
                  </a:lnTo>
                  <a:lnTo>
                    <a:pt x="781" y="4030"/>
                  </a:lnTo>
                  <a:lnTo>
                    <a:pt x="815" y="3877"/>
                  </a:lnTo>
                  <a:lnTo>
                    <a:pt x="856" y="3726"/>
                  </a:lnTo>
                  <a:lnTo>
                    <a:pt x="902" y="3574"/>
                  </a:lnTo>
                  <a:lnTo>
                    <a:pt x="954" y="3423"/>
                  </a:lnTo>
                  <a:lnTo>
                    <a:pt x="1011" y="3274"/>
                  </a:lnTo>
                  <a:lnTo>
                    <a:pt x="1076" y="3125"/>
                  </a:lnTo>
                  <a:lnTo>
                    <a:pt x="1144" y="2979"/>
                  </a:lnTo>
                  <a:lnTo>
                    <a:pt x="1219" y="2835"/>
                  </a:lnTo>
                  <a:lnTo>
                    <a:pt x="1298" y="2694"/>
                  </a:lnTo>
                  <a:lnTo>
                    <a:pt x="1384" y="2554"/>
                  </a:lnTo>
                  <a:lnTo>
                    <a:pt x="1474" y="2420"/>
                  </a:lnTo>
                  <a:lnTo>
                    <a:pt x="1570" y="2287"/>
                  </a:lnTo>
                  <a:lnTo>
                    <a:pt x="1672" y="2160"/>
                  </a:lnTo>
                  <a:lnTo>
                    <a:pt x="1779" y="2035"/>
                  </a:lnTo>
                  <a:lnTo>
                    <a:pt x="1892" y="1917"/>
                  </a:lnTo>
                  <a:lnTo>
                    <a:pt x="2010" y="1802"/>
                  </a:lnTo>
                  <a:lnTo>
                    <a:pt x="2132" y="1694"/>
                  </a:lnTo>
                  <a:lnTo>
                    <a:pt x="2260" y="1591"/>
                  </a:lnTo>
                  <a:lnTo>
                    <a:pt x="2394" y="1493"/>
                  </a:lnTo>
                  <a:lnTo>
                    <a:pt x="2532" y="1403"/>
                  </a:lnTo>
                  <a:lnTo>
                    <a:pt x="2676" y="1319"/>
                  </a:lnTo>
                  <a:lnTo>
                    <a:pt x="2825" y="1241"/>
                  </a:lnTo>
                  <a:lnTo>
                    <a:pt x="2979" y="1172"/>
                  </a:lnTo>
                  <a:lnTo>
                    <a:pt x="3137" y="1110"/>
                  </a:lnTo>
                  <a:lnTo>
                    <a:pt x="3301" y="1057"/>
                  </a:lnTo>
                  <a:lnTo>
                    <a:pt x="3471" y="1012"/>
                  </a:lnTo>
                  <a:lnTo>
                    <a:pt x="3437" y="975"/>
                  </a:lnTo>
                  <a:lnTo>
                    <a:pt x="3394" y="939"/>
                  </a:lnTo>
                  <a:lnTo>
                    <a:pt x="3342" y="903"/>
                  </a:lnTo>
                  <a:lnTo>
                    <a:pt x="3283" y="867"/>
                  </a:lnTo>
                  <a:lnTo>
                    <a:pt x="3216" y="832"/>
                  </a:lnTo>
                  <a:lnTo>
                    <a:pt x="3141" y="797"/>
                  </a:lnTo>
                  <a:lnTo>
                    <a:pt x="3060" y="763"/>
                  </a:lnTo>
                  <a:lnTo>
                    <a:pt x="2971" y="729"/>
                  </a:lnTo>
                  <a:lnTo>
                    <a:pt x="2877" y="697"/>
                  </a:lnTo>
                  <a:lnTo>
                    <a:pt x="2777" y="666"/>
                  </a:lnTo>
                  <a:lnTo>
                    <a:pt x="2672" y="636"/>
                  </a:lnTo>
                  <a:lnTo>
                    <a:pt x="2561" y="608"/>
                  </a:lnTo>
                  <a:lnTo>
                    <a:pt x="2446" y="582"/>
                  </a:lnTo>
                  <a:lnTo>
                    <a:pt x="2328" y="557"/>
                  </a:lnTo>
                  <a:lnTo>
                    <a:pt x="2206" y="535"/>
                  </a:lnTo>
                  <a:lnTo>
                    <a:pt x="2081" y="515"/>
                  </a:lnTo>
                  <a:lnTo>
                    <a:pt x="1953" y="497"/>
                  </a:lnTo>
                  <a:lnTo>
                    <a:pt x="1822" y="482"/>
                  </a:lnTo>
                  <a:lnTo>
                    <a:pt x="1690" y="468"/>
                  </a:lnTo>
                  <a:lnTo>
                    <a:pt x="1557" y="458"/>
                  </a:lnTo>
                  <a:lnTo>
                    <a:pt x="1422" y="451"/>
                  </a:lnTo>
                  <a:lnTo>
                    <a:pt x="1287" y="447"/>
                  </a:lnTo>
                  <a:lnTo>
                    <a:pt x="1152" y="447"/>
                  </a:lnTo>
                  <a:lnTo>
                    <a:pt x="1017" y="450"/>
                  </a:lnTo>
                  <a:lnTo>
                    <a:pt x="883" y="457"/>
                  </a:lnTo>
                  <a:lnTo>
                    <a:pt x="750" y="467"/>
                  </a:lnTo>
                  <a:lnTo>
                    <a:pt x="619" y="483"/>
                  </a:lnTo>
                  <a:lnTo>
                    <a:pt x="490" y="501"/>
                  </a:lnTo>
                  <a:lnTo>
                    <a:pt x="363" y="524"/>
                  </a:lnTo>
                  <a:lnTo>
                    <a:pt x="239" y="551"/>
                  </a:lnTo>
                  <a:lnTo>
                    <a:pt x="117" y="583"/>
                  </a:lnTo>
                  <a:lnTo>
                    <a:pt x="0" y="620"/>
                  </a:lnTo>
                  <a:lnTo>
                    <a:pt x="158" y="544"/>
                  </a:lnTo>
                  <a:lnTo>
                    <a:pt x="319" y="472"/>
                  </a:lnTo>
                  <a:lnTo>
                    <a:pt x="480" y="405"/>
                  </a:lnTo>
                  <a:lnTo>
                    <a:pt x="643" y="344"/>
                  </a:lnTo>
                  <a:lnTo>
                    <a:pt x="806" y="288"/>
                  </a:lnTo>
                  <a:lnTo>
                    <a:pt x="970" y="237"/>
                  </a:lnTo>
                  <a:lnTo>
                    <a:pt x="1135" y="190"/>
                  </a:lnTo>
                  <a:lnTo>
                    <a:pt x="1299" y="149"/>
                  </a:lnTo>
                  <a:lnTo>
                    <a:pt x="1463" y="113"/>
                  </a:lnTo>
                  <a:lnTo>
                    <a:pt x="1627" y="81"/>
                  </a:lnTo>
                  <a:lnTo>
                    <a:pt x="1790" y="55"/>
                  </a:lnTo>
                  <a:lnTo>
                    <a:pt x="1953" y="34"/>
                  </a:lnTo>
                  <a:lnTo>
                    <a:pt x="2114" y="18"/>
                  </a:lnTo>
                  <a:lnTo>
                    <a:pt x="2273" y="7"/>
                  </a:lnTo>
                  <a:lnTo>
                    <a:pt x="2431" y="1"/>
                  </a:lnTo>
                  <a:lnTo>
                    <a:pt x="2587" y="0"/>
                  </a:lnTo>
                  <a:lnTo>
                    <a:pt x="2741" y="4"/>
                  </a:lnTo>
                  <a:lnTo>
                    <a:pt x="2892" y="13"/>
                  </a:lnTo>
                  <a:lnTo>
                    <a:pt x="3040" y="27"/>
                  </a:lnTo>
                  <a:lnTo>
                    <a:pt x="3185" y="45"/>
                  </a:lnTo>
                  <a:lnTo>
                    <a:pt x="3327" y="69"/>
                  </a:lnTo>
                  <a:lnTo>
                    <a:pt x="3466" y="98"/>
                  </a:lnTo>
                  <a:lnTo>
                    <a:pt x="3601" y="132"/>
                  </a:lnTo>
                  <a:lnTo>
                    <a:pt x="3731" y="171"/>
                  </a:lnTo>
                  <a:lnTo>
                    <a:pt x="3857" y="216"/>
                  </a:lnTo>
                  <a:lnTo>
                    <a:pt x="3979" y="264"/>
                  </a:lnTo>
                  <a:lnTo>
                    <a:pt x="4096" y="318"/>
                  </a:lnTo>
                  <a:lnTo>
                    <a:pt x="4207" y="377"/>
                  </a:lnTo>
                  <a:lnTo>
                    <a:pt x="4314" y="441"/>
                  </a:lnTo>
                  <a:lnTo>
                    <a:pt x="4415" y="511"/>
                  </a:lnTo>
                  <a:lnTo>
                    <a:pt x="4509" y="584"/>
                  </a:lnTo>
                  <a:lnTo>
                    <a:pt x="4598" y="663"/>
                  </a:lnTo>
                  <a:lnTo>
                    <a:pt x="4716" y="663"/>
                  </a:lnTo>
                  <a:lnTo>
                    <a:pt x="4837" y="665"/>
                  </a:lnTo>
                  <a:lnTo>
                    <a:pt x="4958" y="667"/>
                  </a:lnTo>
                  <a:lnTo>
                    <a:pt x="5082" y="670"/>
                  </a:lnTo>
                  <a:lnTo>
                    <a:pt x="5206" y="675"/>
                  </a:lnTo>
                  <a:lnTo>
                    <a:pt x="5330" y="681"/>
                  </a:lnTo>
                  <a:lnTo>
                    <a:pt x="5455" y="689"/>
                  </a:lnTo>
                  <a:lnTo>
                    <a:pt x="5581" y="698"/>
                  </a:lnTo>
                  <a:lnTo>
                    <a:pt x="5707" y="708"/>
                  </a:lnTo>
                  <a:lnTo>
                    <a:pt x="5832" y="721"/>
                  </a:lnTo>
                  <a:lnTo>
                    <a:pt x="5959" y="736"/>
                  </a:lnTo>
                  <a:lnTo>
                    <a:pt x="6084" y="753"/>
                  </a:lnTo>
                  <a:lnTo>
                    <a:pt x="6208" y="772"/>
                  </a:lnTo>
                  <a:lnTo>
                    <a:pt x="6332" y="793"/>
                  </a:lnTo>
                  <a:lnTo>
                    <a:pt x="6455" y="817"/>
                  </a:lnTo>
                  <a:lnTo>
                    <a:pt x="6576" y="843"/>
                  </a:lnTo>
                  <a:lnTo>
                    <a:pt x="6697" y="872"/>
                  </a:lnTo>
                  <a:lnTo>
                    <a:pt x="6816" y="903"/>
                  </a:lnTo>
                  <a:lnTo>
                    <a:pt x="6932" y="938"/>
                  </a:lnTo>
                  <a:lnTo>
                    <a:pt x="7047" y="975"/>
                  </a:lnTo>
                  <a:lnTo>
                    <a:pt x="7160" y="1017"/>
                  </a:lnTo>
                  <a:lnTo>
                    <a:pt x="7270" y="1060"/>
                  </a:lnTo>
                  <a:lnTo>
                    <a:pt x="7377" y="1108"/>
                  </a:lnTo>
                  <a:lnTo>
                    <a:pt x="7483" y="1158"/>
                  </a:lnTo>
                  <a:lnTo>
                    <a:pt x="7585" y="1213"/>
                  </a:lnTo>
                  <a:lnTo>
                    <a:pt x="7683" y="1271"/>
                  </a:lnTo>
                  <a:lnTo>
                    <a:pt x="7779" y="1334"/>
                  </a:lnTo>
                  <a:lnTo>
                    <a:pt x="7870" y="1400"/>
                  </a:lnTo>
                  <a:lnTo>
                    <a:pt x="7958" y="1470"/>
                  </a:lnTo>
                  <a:lnTo>
                    <a:pt x="8042" y="1544"/>
                  </a:lnTo>
                  <a:lnTo>
                    <a:pt x="8122" y="1624"/>
                  </a:lnTo>
                  <a:lnTo>
                    <a:pt x="8197" y="170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7" name="Freeform 7"/>
            <p:cNvSpPr>
              <a:spLocks/>
            </p:cNvSpPr>
            <p:nvPr userDrawn="1"/>
          </p:nvSpPr>
          <p:spPr bwMode="gray">
            <a:xfrm>
              <a:off x="1921" y="288"/>
              <a:ext cx="161" cy="156"/>
            </a:xfrm>
            <a:custGeom>
              <a:avLst/>
              <a:gdLst>
                <a:gd name="T0" fmla="*/ 0 w 7247"/>
                <a:gd name="T1" fmla="*/ 0 h 7040"/>
                <a:gd name="T2" fmla="*/ 0 w 7247"/>
                <a:gd name="T3" fmla="*/ 0 h 7040"/>
                <a:gd name="T4" fmla="*/ 0 w 7247"/>
                <a:gd name="T5" fmla="*/ 0 h 7040"/>
                <a:gd name="T6" fmla="*/ 0 w 7247"/>
                <a:gd name="T7" fmla="*/ 0 h 7040"/>
                <a:gd name="T8" fmla="*/ 0 w 7247"/>
                <a:gd name="T9" fmla="*/ 0 h 7040"/>
                <a:gd name="T10" fmla="*/ 0 w 7247"/>
                <a:gd name="T11" fmla="*/ 0 h 7040"/>
                <a:gd name="T12" fmla="*/ 0 w 7247"/>
                <a:gd name="T13" fmla="*/ 0 h 7040"/>
                <a:gd name="T14" fmla="*/ 0 w 7247"/>
                <a:gd name="T15" fmla="*/ 0 h 7040"/>
                <a:gd name="T16" fmla="*/ 0 w 7247"/>
                <a:gd name="T17" fmla="*/ 0 h 7040"/>
                <a:gd name="T18" fmla="*/ 0 w 7247"/>
                <a:gd name="T19" fmla="*/ 0 h 7040"/>
                <a:gd name="T20" fmla="*/ 0 w 7247"/>
                <a:gd name="T21" fmla="*/ 0 h 7040"/>
                <a:gd name="T22" fmla="*/ 0 w 7247"/>
                <a:gd name="T23" fmla="*/ 0 h 7040"/>
                <a:gd name="T24" fmla="*/ 0 w 7247"/>
                <a:gd name="T25" fmla="*/ 0 h 7040"/>
                <a:gd name="T26" fmla="*/ 0 w 7247"/>
                <a:gd name="T27" fmla="*/ 0 h 7040"/>
                <a:gd name="T28" fmla="*/ 0 w 7247"/>
                <a:gd name="T29" fmla="*/ 0 h 7040"/>
                <a:gd name="T30" fmla="*/ 0 w 7247"/>
                <a:gd name="T31" fmla="*/ 0 h 7040"/>
                <a:gd name="T32" fmla="*/ 0 w 7247"/>
                <a:gd name="T33" fmla="*/ 0 h 7040"/>
                <a:gd name="T34" fmla="*/ 0 w 7247"/>
                <a:gd name="T35" fmla="*/ 0 h 7040"/>
                <a:gd name="T36" fmla="*/ 0 w 7247"/>
                <a:gd name="T37" fmla="*/ 0 h 7040"/>
                <a:gd name="T38" fmla="*/ 0 w 7247"/>
                <a:gd name="T39" fmla="*/ 0 h 7040"/>
                <a:gd name="T40" fmla="*/ 0 w 7247"/>
                <a:gd name="T41" fmla="*/ 0 h 7040"/>
                <a:gd name="T42" fmla="*/ 0 w 7247"/>
                <a:gd name="T43" fmla="*/ 0 h 7040"/>
                <a:gd name="T44" fmla="*/ 0 w 7247"/>
                <a:gd name="T45" fmla="*/ 0 h 7040"/>
                <a:gd name="T46" fmla="*/ 0 w 7247"/>
                <a:gd name="T47" fmla="*/ 0 h 7040"/>
                <a:gd name="T48" fmla="*/ 0 w 7247"/>
                <a:gd name="T49" fmla="*/ 0 h 7040"/>
                <a:gd name="T50" fmla="*/ 0 w 7247"/>
                <a:gd name="T51" fmla="*/ 0 h 7040"/>
                <a:gd name="T52" fmla="*/ 0 w 7247"/>
                <a:gd name="T53" fmla="*/ 0 h 7040"/>
                <a:gd name="T54" fmla="*/ 0 w 7247"/>
                <a:gd name="T55" fmla="*/ 0 h 7040"/>
                <a:gd name="T56" fmla="*/ 0 w 7247"/>
                <a:gd name="T57" fmla="*/ 0 h 7040"/>
                <a:gd name="T58" fmla="*/ 0 w 7247"/>
                <a:gd name="T59" fmla="*/ 0 h 7040"/>
                <a:gd name="T60" fmla="*/ 0 w 7247"/>
                <a:gd name="T61" fmla="*/ 0 h 7040"/>
                <a:gd name="T62" fmla="*/ 0 w 7247"/>
                <a:gd name="T63" fmla="*/ 0 h 7040"/>
                <a:gd name="T64" fmla="*/ 0 w 7247"/>
                <a:gd name="T65" fmla="*/ 0 h 7040"/>
                <a:gd name="T66" fmla="*/ 0 w 7247"/>
                <a:gd name="T67" fmla="*/ 0 h 7040"/>
                <a:gd name="T68" fmla="*/ 0 w 7247"/>
                <a:gd name="T69" fmla="*/ 0 h 7040"/>
                <a:gd name="T70" fmla="*/ 0 w 7247"/>
                <a:gd name="T71" fmla="*/ 0 h 7040"/>
                <a:gd name="T72" fmla="*/ 0 w 7247"/>
                <a:gd name="T73" fmla="*/ 0 h 7040"/>
                <a:gd name="T74" fmla="*/ 0 w 7247"/>
                <a:gd name="T75" fmla="*/ 0 h 7040"/>
                <a:gd name="T76" fmla="*/ 0 w 7247"/>
                <a:gd name="T77" fmla="*/ 0 h 7040"/>
                <a:gd name="T78" fmla="*/ 0 w 7247"/>
                <a:gd name="T79" fmla="*/ 0 h 7040"/>
                <a:gd name="T80" fmla="*/ 0 w 7247"/>
                <a:gd name="T81" fmla="*/ 0 h 7040"/>
                <a:gd name="T82" fmla="*/ 0 w 7247"/>
                <a:gd name="T83" fmla="*/ 0 h 7040"/>
                <a:gd name="T84" fmla="*/ 0 w 7247"/>
                <a:gd name="T85" fmla="*/ 0 h 7040"/>
                <a:gd name="T86" fmla="*/ 0 w 7247"/>
                <a:gd name="T87" fmla="*/ 0 h 7040"/>
                <a:gd name="T88" fmla="*/ 0 w 7247"/>
                <a:gd name="T89" fmla="*/ 0 h 7040"/>
                <a:gd name="T90" fmla="*/ 0 w 7247"/>
                <a:gd name="T91" fmla="*/ 0 h 7040"/>
                <a:gd name="T92" fmla="*/ 0 w 7247"/>
                <a:gd name="T93" fmla="*/ 0 h 7040"/>
                <a:gd name="T94" fmla="*/ 0 w 7247"/>
                <a:gd name="T95" fmla="*/ 0 h 7040"/>
                <a:gd name="T96" fmla="*/ 0 w 7247"/>
                <a:gd name="T97" fmla="*/ 0 h 7040"/>
                <a:gd name="T98" fmla="*/ 0 w 7247"/>
                <a:gd name="T99" fmla="*/ 0 h 7040"/>
                <a:gd name="T100" fmla="*/ 0 w 7247"/>
                <a:gd name="T101" fmla="*/ 0 h 7040"/>
                <a:gd name="T102" fmla="*/ 0 w 7247"/>
                <a:gd name="T103" fmla="*/ 0 h 7040"/>
                <a:gd name="T104" fmla="*/ 0 w 7247"/>
                <a:gd name="T105" fmla="*/ 0 h 704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7247" h="7040">
                  <a:moveTo>
                    <a:pt x="2064" y="1540"/>
                  </a:moveTo>
                  <a:lnTo>
                    <a:pt x="1855" y="1499"/>
                  </a:lnTo>
                  <a:lnTo>
                    <a:pt x="1658" y="1479"/>
                  </a:lnTo>
                  <a:lnTo>
                    <a:pt x="1470" y="1482"/>
                  </a:lnTo>
                  <a:lnTo>
                    <a:pt x="1293" y="1505"/>
                  </a:lnTo>
                  <a:lnTo>
                    <a:pt x="1127" y="1545"/>
                  </a:lnTo>
                  <a:lnTo>
                    <a:pt x="973" y="1602"/>
                  </a:lnTo>
                  <a:lnTo>
                    <a:pt x="829" y="1675"/>
                  </a:lnTo>
                  <a:lnTo>
                    <a:pt x="696" y="1763"/>
                  </a:lnTo>
                  <a:lnTo>
                    <a:pt x="574" y="1863"/>
                  </a:lnTo>
                  <a:lnTo>
                    <a:pt x="464" y="1975"/>
                  </a:lnTo>
                  <a:lnTo>
                    <a:pt x="365" y="2098"/>
                  </a:lnTo>
                  <a:lnTo>
                    <a:pt x="278" y="2230"/>
                  </a:lnTo>
                  <a:lnTo>
                    <a:pt x="203" y="2370"/>
                  </a:lnTo>
                  <a:lnTo>
                    <a:pt x="139" y="2516"/>
                  </a:lnTo>
                  <a:lnTo>
                    <a:pt x="87" y="2668"/>
                  </a:lnTo>
                  <a:lnTo>
                    <a:pt x="47" y="2822"/>
                  </a:lnTo>
                  <a:lnTo>
                    <a:pt x="19" y="2981"/>
                  </a:lnTo>
                  <a:lnTo>
                    <a:pt x="4" y="3140"/>
                  </a:lnTo>
                  <a:lnTo>
                    <a:pt x="0" y="3298"/>
                  </a:lnTo>
                  <a:lnTo>
                    <a:pt x="9" y="3456"/>
                  </a:lnTo>
                  <a:lnTo>
                    <a:pt x="30" y="3611"/>
                  </a:lnTo>
                  <a:lnTo>
                    <a:pt x="63" y="3762"/>
                  </a:lnTo>
                  <a:lnTo>
                    <a:pt x="110" y="3907"/>
                  </a:lnTo>
                  <a:lnTo>
                    <a:pt x="169" y="4046"/>
                  </a:lnTo>
                  <a:lnTo>
                    <a:pt x="240" y="4176"/>
                  </a:lnTo>
                  <a:lnTo>
                    <a:pt x="325" y="4298"/>
                  </a:lnTo>
                  <a:lnTo>
                    <a:pt x="422" y="4408"/>
                  </a:lnTo>
                  <a:lnTo>
                    <a:pt x="533" y="4508"/>
                  </a:lnTo>
                  <a:lnTo>
                    <a:pt x="658" y="4593"/>
                  </a:lnTo>
                  <a:lnTo>
                    <a:pt x="795" y="4664"/>
                  </a:lnTo>
                  <a:lnTo>
                    <a:pt x="946" y="4718"/>
                  </a:lnTo>
                  <a:lnTo>
                    <a:pt x="1110" y="4757"/>
                  </a:lnTo>
                  <a:lnTo>
                    <a:pt x="1008" y="4893"/>
                  </a:lnTo>
                  <a:lnTo>
                    <a:pt x="929" y="5032"/>
                  </a:lnTo>
                  <a:lnTo>
                    <a:pt x="872" y="5171"/>
                  </a:lnTo>
                  <a:lnTo>
                    <a:pt x="835" y="5311"/>
                  </a:lnTo>
                  <a:lnTo>
                    <a:pt x="818" y="5450"/>
                  </a:lnTo>
                  <a:lnTo>
                    <a:pt x="819" y="5588"/>
                  </a:lnTo>
                  <a:lnTo>
                    <a:pt x="837" y="5723"/>
                  </a:lnTo>
                  <a:lnTo>
                    <a:pt x="872" y="5857"/>
                  </a:lnTo>
                  <a:lnTo>
                    <a:pt x="922" y="5986"/>
                  </a:lnTo>
                  <a:lnTo>
                    <a:pt x="985" y="6112"/>
                  </a:lnTo>
                  <a:lnTo>
                    <a:pt x="1062" y="6233"/>
                  </a:lnTo>
                  <a:lnTo>
                    <a:pt x="1150" y="6349"/>
                  </a:lnTo>
                  <a:lnTo>
                    <a:pt x="1249" y="6457"/>
                  </a:lnTo>
                  <a:lnTo>
                    <a:pt x="1358" y="6559"/>
                  </a:lnTo>
                  <a:lnTo>
                    <a:pt x="1476" y="6653"/>
                  </a:lnTo>
                  <a:lnTo>
                    <a:pt x="1600" y="6739"/>
                  </a:lnTo>
                  <a:lnTo>
                    <a:pt x="1731" y="6815"/>
                  </a:lnTo>
                  <a:lnTo>
                    <a:pt x="1867" y="6881"/>
                  </a:lnTo>
                  <a:lnTo>
                    <a:pt x="2008" y="6938"/>
                  </a:lnTo>
                  <a:lnTo>
                    <a:pt x="2151" y="6982"/>
                  </a:lnTo>
                  <a:lnTo>
                    <a:pt x="2297" y="7014"/>
                  </a:lnTo>
                  <a:lnTo>
                    <a:pt x="2443" y="7034"/>
                  </a:lnTo>
                  <a:lnTo>
                    <a:pt x="2589" y="7040"/>
                  </a:lnTo>
                  <a:lnTo>
                    <a:pt x="2734" y="7032"/>
                  </a:lnTo>
                  <a:lnTo>
                    <a:pt x="2876" y="7009"/>
                  </a:lnTo>
                  <a:lnTo>
                    <a:pt x="3015" y="6970"/>
                  </a:lnTo>
                  <a:lnTo>
                    <a:pt x="3149" y="6915"/>
                  </a:lnTo>
                  <a:lnTo>
                    <a:pt x="3278" y="6841"/>
                  </a:lnTo>
                  <a:lnTo>
                    <a:pt x="3399" y="6751"/>
                  </a:lnTo>
                  <a:lnTo>
                    <a:pt x="3513" y="6643"/>
                  </a:lnTo>
                  <a:lnTo>
                    <a:pt x="3617" y="6514"/>
                  </a:lnTo>
                  <a:lnTo>
                    <a:pt x="3712" y="6366"/>
                  </a:lnTo>
                  <a:lnTo>
                    <a:pt x="3833" y="6508"/>
                  </a:lnTo>
                  <a:lnTo>
                    <a:pt x="3961" y="6633"/>
                  </a:lnTo>
                  <a:lnTo>
                    <a:pt x="4095" y="6739"/>
                  </a:lnTo>
                  <a:lnTo>
                    <a:pt x="4235" y="6827"/>
                  </a:lnTo>
                  <a:lnTo>
                    <a:pt x="4380" y="6899"/>
                  </a:lnTo>
                  <a:lnTo>
                    <a:pt x="4528" y="6953"/>
                  </a:lnTo>
                  <a:lnTo>
                    <a:pt x="4680" y="6992"/>
                  </a:lnTo>
                  <a:lnTo>
                    <a:pt x="4832" y="7016"/>
                  </a:lnTo>
                  <a:lnTo>
                    <a:pt x="4985" y="7026"/>
                  </a:lnTo>
                  <a:lnTo>
                    <a:pt x="5138" y="7021"/>
                  </a:lnTo>
                  <a:lnTo>
                    <a:pt x="5289" y="7004"/>
                  </a:lnTo>
                  <a:lnTo>
                    <a:pt x="5439" y="6974"/>
                  </a:lnTo>
                  <a:lnTo>
                    <a:pt x="5584" y="6932"/>
                  </a:lnTo>
                  <a:lnTo>
                    <a:pt x="5725" y="6878"/>
                  </a:lnTo>
                  <a:lnTo>
                    <a:pt x="5860" y="6814"/>
                  </a:lnTo>
                  <a:lnTo>
                    <a:pt x="5989" y="6740"/>
                  </a:lnTo>
                  <a:lnTo>
                    <a:pt x="6111" y="6657"/>
                  </a:lnTo>
                  <a:lnTo>
                    <a:pt x="6225" y="6564"/>
                  </a:lnTo>
                  <a:lnTo>
                    <a:pt x="6329" y="6464"/>
                  </a:lnTo>
                  <a:lnTo>
                    <a:pt x="6422" y="6357"/>
                  </a:lnTo>
                  <a:lnTo>
                    <a:pt x="6504" y="6242"/>
                  </a:lnTo>
                  <a:lnTo>
                    <a:pt x="6573" y="6121"/>
                  </a:lnTo>
                  <a:lnTo>
                    <a:pt x="6629" y="5995"/>
                  </a:lnTo>
                  <a:lnTo>
                    <a:pt x="6670" y="5864"/>
                  </a:lnTo>
                  <a:lnTo>
                    <a:pt x="6696" y="5728"/>
                  </a:lnTo>
                  <a:lnTo>
                    <a:pt x="6705" y="5589"/>
                  </a:lnTo>
                  <a:lnTo>
                    <a:pt x="6697" y="5447"/>
                  </a:lnTo>
                  <a:lnTo>
                    <a:pt x="6670" y="5303"/>
                  </a:lnTo>
                  <a:lnTo>
                    <a:pt x="6624" y="5156"/>
                  </a:lnTo>
                  <a:lnTo>
                    <a:pt x="6557" y="5009"/>
                  </a:lnTo>
                  <a:lnTo>
                    <a:pt x="6469" y="4861"/>
                  </a:lnTo>
                  <a:lnTo>
                    <a:pt x="6358" y="4713"/>
                  </a:lnTo>
                  <a:lnTo>
                    <a:pt x="6519" y="4644"/>
                  </a:lnTo>
                  <a:lnTo>
                    <a:pt x="6662" y="4562"/>
                  </a:lnTo>
                  <a:lnTo>
                    <a:pt x="6788" y="4469"/>
                  </a:lnTo>
                  <a:lnTo>
                    <a:pt x="6898" y="4364"/>
                  </a:lnTo>
                  <a:lnTo>
                    <a:pt x="6992" y="4250"/>
                  </a:lnTo>
                  <a:lnTo>
                    <a:pt x="7071" y="4127"/>
                  </a:lnTo>
                  <a:lnTo>
                    <a:pt x="7135" y="3998"/>
                  </a:lnTo>
                  <a:lnTo>
                    <a:pt x="7183" y="3861"/>
                  </a:lnTo>
                  <a:lnTo>
                    <a:pt x="7218" y="3720"/>
                  </a:lnTo>
                  <a:lnTo>
                    <a:pt x="7239" y="3575"/>
                  </a:lnTo>
                  <a:lnTo>
                    <a:pt x="7247" y="3428"/>
                  </a:lnTo>
                  <a:lnTo>
                    <a:pt x="7242" y="3278"/>
                  </a:lnTo>
                  <a:lnTo>
                    <a:pt x="7224" y="3128"/>
                  </a:lnTo>
                  <a:lnTo>
                    <a:pt x="7195" y="2978"/>
                  </a:lnTo>
                  <a:lnTo>
                    <a:pt x="7155" y="2830"/>
                  </a:lnTo>
                  <a:lnTo>
                    <a:pt x="7104" y="2685"/>
                  </a:lnTo>
                  <a:lnTo>
                    <a:pt x="7042" y="2544"/>
                  </a:lnTo>
                  <a:lnTo>
                    <a:pt x="6970" y="2408"/>
                  </a:lnTo>
                  <a:lnTo>
                    <a:pt x="6889" y="2278"/>
                  </a:lnTo>
                  <a:lnTo>
                    <a:pt x="6799" y="2156"/>
                  </a:lnTo>
                  <a:lnTo>
                    <a:pt x="6700" y="2042"/>
                  </a:lnTo>
                  <a:lnTo>
                    <a:pt x="6594" y="1937"/>
                  </a:lnTo>
                  <a:lnTo>
                    <a:pt x="6480" y="1844"/>
                  </a:lnTo>
                  <a:lnTo>
                    <a:pt x="6359" y="1763"/>
                  </a:lnTo>
                  <a:lnTo>
                    <a:pt x="6231" y="1693"/>
                  </a:lnTo>
                  <a:lnTo>
                    <a:pt x="6096" y="1639"/>
                  </a:lnTo>
                  <a:lnTo>
                    <a:pt x="5956" y="1599"/>
                  </a:lnTo>
                  <a:lnTo>
                    <a:pt x="5811" y="1576"/>
                  </a:lnTo>
                  <a:lnTo>
                    <a:pt x="5661" y="1571"/>
                  </a:lnTo>
                  <a:lnTo>
                    <a:pt x="5507" y="1584"/>
                  </a:lnTo>
                  <a:lnTo>
                    <a:pt x="5348" y="1616"/>
                  </a:lnTo>
                  <a:lnTo>
                    <a:pt x="5187" y="1670"/>
                  </a:lnTo>
                  <a:lnTo>
                    <a:pt x="5206" y="1468"/>
                  </a:lnTo>
                  <a:lnTo>
                    <a:pt x="5202" y="1280"/>
                  </a:lnTo>
                  <a:lnTo>
                    <a:pt x="5176" y="1104"/>
                  </a:lnTo>
                  <a:lnTo>
                    <a:pt x="5132" y="941"/>
                  </a:lnTo>
                  <a:lnTo>
                    <a:pt x="5068" y="793"/>
                  </a:lnTo>
                  <a:lnTo>
                    <a:pt x="4989" y="656"/>
                  </a:lnTo>
                  <a:lnTo>
                    <a:pt x="4894" y="533"/>
                  </a:lnTo>
                  <a:lnTo>
                    <a:pt x="4785" y="423"/>
                  </a:lnTo>
                  <a:lnTo>
                    <a:pt x="4665" y="325"/>
                  </a:lnTo>
                  <a:lnTo>
                    <a:pt x="4533" y="241"/>
                  </a:lnTo>
                  <a:lnTo>
                    <a:pt x="4393" y="169"/>
                  </a:lnTo>
                  <a:lnTo>
                    <a:pt x="4245" y="109"/>
                  </a:lnTo>
                  <a:lnTo>
                    <a:pt x="4091" y="63"/>
                  </a:lnTo>
                  <a:lnTo>
                    <a:pt x="3933" y="30"/>
                  </a:lnTo>
                  <a:lnTo>
                    <a:pt x="3771" y="9"/>
                  </a:lnTo>
                  <a:lnTo>
                    <a:pt x="3609" y="0"/>
                  </a:lnTo>
                  <a:lnTo>
                    <a:pt x="3447" y="4"/>
                  </a:lnTo>
                  <a:lnTo>
                    <a:pt x="3286" y="20"/>
                  </a:lnTo>
                  <a:lnTo>
                    <a:pt x="3129" y="49"/>
                  </a:lnTo>
                  <a:lnTo>
                    <a:pt x="2975" y="91"/>
                  </a:lnTo>
                  <a:lnTo>
                    <a:pt x="2829" y="145"/>
                  </a:lnTo>
                  <a:lnTo>
                    <a:pt x="2690" y="211"/>
                  </a:lnTo>
                  <a:lnTo>
                    <a:pt x="2560" y="289"/>
                  </a:lnTo>
                  <a:lnTo>
                    <a:pt x="2442" y="379"/>
                  </a:lnTo>
                  <a:lnTo>
                    <a:pt x="2335" y="483"/>
                  </a:lnTo>
                  <a:lnTo>
                    <a:pt x="2243" y="597"/>
                  </a:lnTo>
                  <a:lnTo>
                    <a:pt x="2165" y="725"/>
                  </a:lnTo>
                  <a:lnTo>
                    <a:pt x="2105" y="863"/>
                  </a:lnTo>
                  <a:lnTo>
                    <a:pt x="2063" y="1015"/>
                  </a:lnTo>
                  <a:lnTo>
                    <a:pt x="2041" y="1177"/>
                  </a:lnTo>
                  <a:lnTo>
                    <a:pt x="2041" y="1353"/>
                  </a:lnTo>
                  <a:lnTo>
                    <a:pt x="2064" y="15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8" name="Freeform 8"/>
            <p:cNvSpPr>
              <a:spLocks/>
            </p:cNvSpPr>
            <p:nvPr userDrawn="1"/>
          </p:nvSpPr>
          <p:spPr bwMode="gray">
            <a:xfrm>
              <a:off x="1829" y="346"/>
              <a:ext cx="45" cy="45"/>
            </a:xfrm>
            <a:custGeom>
              <a:avLst/>
              <a:gdLst>
                <a:gd name="T0" fmla="*/ 0 w 1994"/>
                <a:gd name="T1" fmla="*/ 0 h 1999"/>
                <a:gd name="T2" fmla="*/ 0 w 1994"/>
                <a:gd name="T3" fmla="*/ 0 h 1999"/>
                <a:gd name="T4" fmla="*/ 0 w 1994"/>
                <a:gd name="T5" fmla="*/ 0 h 1999"/>
                <a:gd name="T6" fmla="*/ 0 w 1994"/>
                <a:gd name="T7" fmla="*/ 0 h 1999"/>
                <a:gd name="T8" fmla="*/ 0 w 1994"/>
                <a:gd name="T9" fmla="*/ 0 h 1999"/>
                <a:gd name="T10" fmla="*/ 0 w 1994"/>
                <a:gd name="T11" fmla="*/ 0 h 1999"/>
                <a:gd name="T12" fmla="*/ 0 w 1994"/>
                <a:gd name="T13" fmla="*/ 0 h 1999"/>
                <a:gd name="T14" fmla="*/ 0 w 1994"/>
                <a:gd name="T15" fmla="*/ 0 h 1999"/>
                <a:gd name="T16" fmla="*/ 0 w 1994"/>
                <a:gd name="T17" fmla="*/ 0 h 1999"/>
                <a:gd name="T18" fmla="*/ 0 w 1994"/>
                <a:gd name="T19" fmla="*/ 0 h 1999"/>
                <a:gd name="T20" fmla="*/ 0 w 1994"/>
                <a:gd name="T21" fmla="*/ 0 h 1999"/>
                <a:gd name="T22" fmla="*/ 0 w 1994"/>
                <a:gd name="T23" fmla="*/ 0 h 1999"/>
                <a:gd name="T24" fmla="*/ 0 w 1994"/>
                <a:gd name="T25" fmla="*/ 0 h 1999"/>
                <a:gd name="T26" fmla="*/ 0 w 1994"/>
                <a:gd name="T27" fmla="*/ 0 h 1999"/>
                <a:gd name="T28" fmla="*/ 0 w 1994"/>
                <a:gd name="T29" fmla="*/ 0 h 1999"/>
                <a:gd name="T30" fmla="*/ 0 w 1994"/>
                <a:gd name="T31" fmla="*/ 0 h 1999"/>
                <a:gd name="T32" fmla="*/ 0 w 1994"/>
                <a:gd name="T33" fmla="*/ 0 h 1999"/>
                <a:gd name="T34" fmla="*/ 0 w 1994"/>
                <a:gd name="T35" fmla="*/ 0 h 1999"/>
                <a:gd name="T36" fmla="*/ 0 w 1994"/>
                <a:gd name="T37" fmla="*/ 0 h 1999"/>
                <a:gd name="T38" fmla="*/ 0 w 1994"/>
                <a:gd name="T39" fmla="*/ 0 h 1999"/>
                <a:gd name="T40" fmla="*/ 0 w 1994"/>
                <a:gd name="T41" fmla="*/ 0 h 1999"/>
                <a:gd name="T42" fmla="*/ 0 w 1994"/>
                <a:gd name="T43" fmla="*/ 0 h 1999"/>
                <a:gd name="T44" fmla="*/ 0 w 1994"/>
                <a:gd name="T45" fmla="*/ 0 h 1999"/>
                <a:gd name="T46" fmla="*/ 0 w 1994"/>
                <a:gd name="T47" fmla="*/ 0 h 1999"/>
                <a:gd name="T48" fmla="*/ 0 w 1994"/>
                <a:gd name="T49" fmla="*/ 0 h 1999"/>
                <a:gd name="T50" fmla="*/ 0 w 1994"/>
                <a:gd name="T51" fmla="*/ 0 h 1999"/>
                <a:gd name="T52" fmla="*/ 0 w 1994"/>
                <a:gd name="T53" fmla="*/ 0 h 1999"/>
                <a:gd name="T54" fmla="*/ 0 w 1994"/>
                <a:gd name="T55" fmla="*/ 0 h 1999"/>
                <a:gd name="T56" fmla="*/ 0 w 1994"/>
                <a:gd name="T57" fmla="*/ 0 h 1999"/>
                <a:gd name="T58" fmla="*/ 0 w 1994"/>
                <a:gd name="T59" fmla="*/ 0 h 1999"/>
                <a:gd name="T60" fmla="*/ 0 w 1994"/>
                <a:gd name="T61" fmla="*/ 0 h 1999"/>
                <a:gd name="T62" fmla="*/ 0 w 1994"/>
                <a:gd name="T63" fmla="*/ 0 h 1999"/>
                <a:gd name="T64" fmla="*/ 0 w 1994"/>
                <a:gd name="T65" fmla="*/ 0 h 1999"/>
                <a:gd name="T66" fmla="*/ 0 w 1994"/>
                <a:gd name="T67" fmla="*/ 0 h 1999"/>
                <a:gd name="T68" fmla="*/ 0 w 1994"/>
                <a:gd name="T69" fmla="*/ 0 h 1999"/>
                <a:gd name="T70" fmla="*/ 0 w 1994"/>
                <a:gd name="T71" fmla="*/ 0 h 1999"/>
                <a:gd name="T72" fmla="*/ 0 w 1994"/>
                <a:gd name="T73" fmla="*/ 0 h 1999"/>
                <a:gd name="T74" fmla="*/ 0 w 1994"/>
                <a:gd name="T75" fmla="*/ 0 h 1999"/>
                <a:gd name="T76" fmla="*/ 0 w 1994"/>
                <a:gd name="T77" fmla="*/ 0 h 1999"/>
                <a:gd name="T78" fmla="*/ 0 w 1994"/>
                <a:gd name="T79" fmla="*/ 0 h 1999"/>
                <a:gd name="T80" fmla="*/ 0 w 1994"/>
                <a:gd name="T81" fmla="*/ 0 h 1999"/>
                <a:gd name="T82" fmla="*/ 0 w 1994"/>
                <a:gd name="T83" fmla="*/ 0 h 1999"/>
                <a:gd name="T84" fmla="*/ 0 w 1994"/>
                <a:gd name="T85" fmla="*/ 0 h 199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994" h="1999">
                  <a:moveTo>
                    <a:pt x="997" y="0"/>
                  </a:moveTo>
                  <a:lnTo>
                    <a:pt x="1048" y="1"/>
                  </a:lnTo>
                  <a:lnTo>
                    <a:pt x="1098" y="5"/>
                  </a:lnTo>
                  <a:lnTo>
                    <a:pt x="1148" y="11"/>
                  </a:lnTo>
                  <a:lnTo>
                    <a:pt x="1197" y="20"/>
                  </a:lnTo>
                  <a:lnTo>
                    <a:pt x="1245" y="31"/>
                  </a:lnTo>
                  <a:lnTo>
                    <a:pt x="1293" y="45"/>
                  </a:lnTo>
                  <a:lnTo>
                    <a:pt x="1339" y="60"/>
                  </a:lnTo>
                  <a:lnTo>
                    <a:pt x="1384" y="78"/>
                  </a:lnTo>
                  <a:lnTo>
                    <a:pt x="1428" y="98"/>
                  </a:lnTo>
                  <a:lnTo>
                    <a:pt x="1471" y="120"/>
                  </a:lnTo>
                  <a:lnTo>
                    <a:pt x="1513" y="144"/>
                  </a:lnTo>
                  <a:lnTo>
                    <a:pt x="1554" y="170"/>
                  </a:lnTo>
                  <a:lnTo>
                    <a:pt x="1593" y="198"/>
                  </a:lnTo>
                  <a:lnTo>
                    <a:pt x="1631" y="229"/>
                  </a:lnTo>
                  <a:lnTo>
                    <a:pt x="1667" y="260"/>
                  </a:lnTo>
                  <a:lnTo>
                    <a:pt x="1702" y="293"/>
                  </a:lnTo>
                  <a:lnTo>
                    <a:pt x="1735" y="328"/>
                  </a:lnTo>
                  <a:lnTo>
                    <a:pt x="1766" y="364"/>
                  </a:lnTo>
                  <a:lnTo>
                    <a:pt x="1796" y="401"/>
                  </a:lnTo>
                  <a:lnTo>
                    <a:pt x="1824" y="441"/>
                  </a:lnTo>
                  <a:lnTo>
                    <a:pt x="1850" y="482"/>
                  </a:lnTo>
                  <a:lnTo>
                    <a:pt x="1874" y="524"/>
                  </a:lnTo>
                  <a:lnTo>
                    <a:pt x="1896" y="567"/>
                  </a:lnTo>
                  <a:lnTo>
                    <a:pt x="1916" y="611"/>
                  </a:lnTo>
                  <a:lnTo>
                    <a:pt x="1934" y="656"/>
                  </a:lnTo>
                  <a:lnTo>
                    <a:pt x="1949" y="702"/>
                  </a:lnTo>
                  <a:lnTo>
                    <a:pt x="1963" y="750"/>
                  </a:lnTo>
                  <a:lnTo>
                    <a:pt x="1974" y="799"/>
                  </a:lnTo>
                  <a:lnTo>
                    <a:pt x="1983" y="848"/>
                  </a:lnTo>
                  <a:lnTo>
                    <a:pt x="1989" y="897"/>
                  </a:lnTo>
                  <a:lnTo>
                    <a:pt x="1993" y="948"/>
                  </a:lnTo>
                  <a:lnTo>
                    <a:pt x="1994" y="999"/>
                  </a:lnTo>
                  <a:lnTo>
                    <a:pt x="1993" y="1051"/>
                  </a:lnTo>
                  <a:lnTo>
                    <a:pt x="1989" y="1102"/>
                  </a:lnTo>
                  <a:lnTo>
                    <a:pt x="1983" y="1151"/>
                  </a:lnTo>
                  <a:lnTo>
                    <a:pt x="1974" y="1200"/>
                  </a:lnTo>
                  <a:lnTo>
                    <a:pt x="1963" y="1248"/>
                  </a:lnTo>
                  <a:lnTo>
                    <a:pt x="1949" y="1297"/>
                  </a:lnTo>
                  <a:lnTo>
                    <a:pt x="1934" y="1343"/>
                  </a:lnTo>
                  <a:lnTo>
                    <a:pt x="1916" y="1388"/>
                  </a:lnTo>
                  <a:lnTo>
                    <a:pt x="1896" y="1432"/>
                  </a:lnTo>
                  <a:lnTo>
                    <a:pt x="1874" y="1475"/>
                  </a:lnTo>
                  <a:lnTo>
                    <a:pt x="1850" y="1517"/>
                  </a:lnTo>
                  <a:lnTo>
                    <a:pt x="1824" y="1557"/>
                  </a:lnTo>
                  <a:lnTo>
                    <a:pt x="1796" y="1597"/>
                  </a:lnTo>
                  <a:lnTo>
                    <a:pt x="1766" y="1635"/>
                  </a:lnTo>
                  <a:lnTo>
                    <a:pt x="1735" y="1671"/>
                  </a:lnTo>
                  <a:lnTo>
                    <a:pt x="1702" y="1706"/>
                  </a:lnTo>
                  <a:lnTo>
                    <a:pt x="1667" y="1739"/>
                  </a:lnTo>
                  <a:lnTo>
                    <a:pt x="1631" y="1770"/>
                  </a:lnTo>
                  <a:lnTo>
                    <a:pt x="1593" y="1800"/>
                  </a:lnTo>
                  <a:lnTo>
                    <a:pt x="1554" y="1829"/>
                  </a:lnTo>
                  <a:lnTo>
                    <a:pt x="1513" y="1855"/>
                  </a:lnTo>
                  <a:lnTo>
                    <a:pt x="1471" y="1879"/>
                  </a:lnTo>
                  <a:lnTo>
                    <a:pt x="1428" y="1901"/>
                  </a:lnTo>
                  <a:lnTo>
                    <a:pt x="1384" y="1921"/>
                  </a:lnTo>
                  <a:lnTo>
                    <a:pt x="1339" y="1939"/>
                  </a:lnTo>
                  <a:lnTo>
                    <a:pt x="1293" y="1954"/>
                  </a:lnTo>
                  <a:lnTo>
                    <a:pt x="1245" y="1968"/>
                  </a:lnTo>
                  <a:lnTo>
                    <a:pt x="1197" y="1979"/>
                  </a:lnTo>
                  <a:lnTo>
                    <a:pt x="1148" y="1988"/>
                  </a:lnTo>
                  <a:lnTo>
                    <a:pt x="1098" y="1994"/>
                  </a:lnTo>
                  <a:lnTo>
                    <a:pt x="1048" y="1998"/>
                  </a:lnTo>
                  <a:lnTo>
                    <a:pt x="997" y="1999"/>
                  </a:lnTo>
                  <a:lnTo>
                    <a:pt x="946" y="1998"/>
                  </a:lnTo>
                  <a:lnTo>
                    <a:pt x="895" y="1994"/>
                  </a:lnTo>
                  <a:lnTo>
                    <a:pt x="846" y="1988"/>
                  </a:lnTo>
                  <a:lnTo>
                    <a:pt x="797" y="1979"/>
                  </a:lnTo>
                  <a:lnTo>
                    <a:pt x="748" y="1968"/>
                  </a:lnTo>
                  <a:lnTo>
                    <a:pt x="700" y="1954"/>
                  </a:lnTo>
                  <a:lnTo>
                    <a:pt x="654" y="1939"/>
                  </a:lnTo>
                  <a:lnTo>
                    <a:pt x="609" y="1921"/>
                  </a:lnTo>
                  <a:lnTo>
                    <a:pt x="565" y="1901"/>
                  </a:lnTo>
                  <a:lnTo>
                    <a:pt x="522" y="1879"/>
                  </a:lnTo>
                  <a:lnTo>
                    <a:pt x="480" y="1855"/>
                  </a:lnTo>
                  <a:lnTo>
                    <a:pt x="439" y="1829"/>
                  </a:lnTo>
                  <a:lnTo>
                    <a:pt x="400" y="1800"/>
                  </a:lnTo>
                  <a:lnTo>
                    <a:pt x="363" y="1770"/>
                  </a:lnTo>
                  <a:lnTo>
                    <a:pt x="327" y="1739"/>
                  </a:lnTo>
                  <a:lnTo>
                    <a:pt x="292" y="1706"/>
                  </a:lnTo>
                  <a:lnTo>
                    <a:pt x="259" y="1671"/>
                  </a:lnTo>
                  <a:lnTo>
                    <a:pt x="228" y="1635"/>
                  </a:lnTo>
                  <a:lnTo>
                    <a:pt x="198" y="1597"/>
                  </a:lnTo>
                  <a:lnTo>
                    <a:pt x="170" y="1557"/>
                  </a:lnTo>
                  <a:lnTo>
                    <a:pt x="144" y="1517"/>
                  </a:lnTo>
                  <a:lnTo>
                    <a:pt x="120" y="1475"/>
                  </a:lnTo>
                  <a:lnTo>
                    <a:pt x="98" y="1432"/>
                  </a:lnTo>
                  <a:lnTo>
                    <a:pt x="78" y="1388"/>
                  </a:lnTo>
                  <a:lnTo>
                    <a:pt x="60" y="1343"/>
                  </a:lnTo>
                  <a:lnTo>
                    <a:pt x="45" y="1297"/>
                  </a:lnTo>
                  <a:lnTo>
                    <a:pt x="31" y="1248"/>
                  </a:lnTo>
                  <a:lnTo>
                    <a:pt x="20" y="1200"/>
                  </a:lnTo>
                  <a:lnTo>
                    <a:pt x="11" y="1151"/>
                  </a:lnTo>
                  <a:lnTo>
                    <a:pt x="5" y="1102"/>
                  </a:lnTo>
                  <a:lnTo>
                    <a:pt x="1" y="1051"/>
                  </a:lnTo>
                  <a:lnTo>
                    <a:pt x="0" y="999"/>
                  </a:lnTo>
                  <a:lnTo>
                    <a:pt x="1" y="948"/>
                  </a:lnTo>
                  <a:lnTo>
                    <a:pt x="5" y="897"/>
                  </a:lnTo>
                  <a:lnTo>
                    <a:pt x="11" y="848"/>
                  </a:lnTo>
                  <a:lnTo>
                    <a:pt x="20" y="799"/>
                  </a:lnTo>
                  <a:lnTo>
                    <a:pt x="31" y="750"/>
                  </a:lnTo>
                  <a:lnTo>
                    <a:pt x="45" y="702"/>
                  </a:lnTo>
                  <a:lnTo>
                    <a:pt x="60" y="656"/>
                  </a:lnTo>
                  <a:lnTo>
                    <a:pt x="78" y="611"/>
                  </a:lnTo>
                  <a:lnTo>
                    <a:pt x="98" y="567"/>
                  </a:lnTo>
                  <a:lnTo>
                    <a:pt x="120" y="524"/>
                  </a:lnTo>
                  <a:lnTo>
                    <a:pt x="144" y="482"/>
                  </a:lnTo>
                  <a:lnTo>
                    <a:pt x="170" y="441"/>
                  </a:lnTo>
                  <a:lnTo>
                    <a:pt x="198" y="401"/>
                  </a:lnTo>
                  <a:lnTo>
                    <a:pt x="228" y="364"/>
                  </a:lnTo>
                  <a:lnTo>
                    <a:pt x="259" y="328"/>
                  </a:lnTo>
                  <a:lnTo>
                    <a:pt x="292" y="293"/>
                  </a:lnTo>
                  <a:lnTo>
                    <a:pt x="327" y="260"/>
                  </a:lnTo>
                  <a:lnTo>
                    <a:pt x="363" y="229"/>
                  </a:lnTo>
                  <a:lnTo>
                    <a:pt x="400" y="198"/>
                  </a:lnTo>
                  <a:lnTo>
                    <a:pt x="439" y="170"/>
                  </a:lnTo>
                  <a:lnTo>
                    <a:pt x="480" y="144"/>
                  </a:lnTo>
                  <a:lnTo>
                    <a:pt x="522" y="120"/>
                  </a:lnTo>
                  <a:lnTo>
                    <a:pt x="565" y="98"/>
                  </a:lnTo>
                  <a:lnTo>
                    <a:pt x="609" y="78"/>
                  </a:lnTo>
                  <a:lnTo>
                    <a:pt x="654" y="60"/>
                  </a:lnTo>
                  <a:lnTo>
                    <a:pt x="700" y="45"/>
                  </a:lnTo>
                  <a:lnTo>
                    <a:pt x="748" y="31"/>
                  </a:lnTo>
                  <a:lnTo>
                    <a:pt x="797" y="20"/>
                  </a:lnTo>
                  <a:lnTo>
                    <a:pt x="846" y="11"/>
                  </a:lnTo>
                  <a:lnTo>
                    <a:pt x="895" y="5"/>
                  </a:lnTo>
                  <a:lnTo>
                    <a:pt x="946" y="1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9" name="Freeform 9"/>
            <p:cNvSpPr>
              <a:spLocks/>
            </p:cNvSpPr>
            <p:nvPr userDrawn="1"/>
          </p:nvSpPr>
          <p:spPr bwMode="gray">
            <a:xfrm>
              <a:off x="1730" y="414"/>
              <a:ext cx="182" cy="109"/>
            </a:xfrm>
            <a:custGeom>
              <a:avLst/>
              <a:gdLst>
                <a:gd name="T0" fmla="*/ 0 w 8197"/>
                <a:gd name="T1" fmla="*/ 0 h 4924"/>
                <a:gd name="T2" fmla="*/ 0 w 8197"/>
                <a:gd name="T3" fmla="*/ 0 h 4924"/>
                <a:gd name="T4" fmla="*/ 0 w 8197"/>
                <a:gd name="T5" fmla="*/ 0 h 4924"/>
                <a:gd name="T6" fmla="*/ 0 w 8197"/>
                <a:gd name="T7" fmla="*/ 0 h 4924"/>
                <a:gd name="T8" fmla="*/ 0 w 8197"/>
                <a:gd name="T9" fmla="*/ 0 h 4924"/>
                <a:gd name="T10" fmla="*/ 0 w 8197"/>
                <a:gd name="T11" fmla="*/ 0 h 4924"/>
                <a:gd name="T12" fmla="*/ 0 w 8197"/>
                <a:gd name="T13" fmla="*/ 0 h 4924"/>
                <a:gd name="T14" fmla="*/ 0 w 8197"/>
                <a:gd name="T15" fmla="*/ 0 h 4924"/>
                <a:gd name="T16" fmla="*/ 0 w 8197"/>
                <a:gd name="T17" fmla="*/ 0 h 4924"/>
                <a:gd name="T18" fmla="*/ 0 w 8197"/>
                <a:gd name="T19" fmla="*/ 0 h 4924"/>
                <a:gd name="T20" fmla="*/ 0 w 8197"/>
                <a:gd name="T21" fmla="*/ 0 h 4924"/>
                <a:gd name="T22" fmla="*/ 0 w 8197"/>
                <a:gd name="T23" fmla="*/ 0 h 4924"/>
                <a:gd name="T24" fmla="*/ 0 w 8197"/>
                <a:gd name="T25" fmla="*/ 0 h 4924"/>
                <a:gd name="T26" fmla="*/ 0 w 8197"/>
                <a:gd name="T27" fmla="*/ 0 h 4924"/>
                <a:gd name="T28" fmla="*/ 0 w 8197"/>
                <a:gd name="T29" fmla="*/ 0 h 4924"/>
                <a:gd name="T30" fmla="*/ 0 w 8197"/>
                <a:gd name="T31" fmla="*/ 0 h 4924"/>
                <a:gd name="T32" fmla="*/ 0 w 8197"/>
                <a:gd name="T33" fmla="*/ 0 h 4924"/>
                <a:gd name="T34" fmla="*/ 0 w 8197"/>
                <a:gd name="T35" fmla="*/ 0 h 4924"/>
                <a:gd name="T36" fmla="*/ 0 w 8197"/>
                <a:gd name="T37" fmla="*/ 0 h 4924"/>
                <a:gd name="T38" fmla="*/ 0 w 8197"/>
                <a:gd name="T39" fmla="*/ 0 h 4924"/>
                <a:gd name="T40" fmla="*/ 0 w 8197"/>
                <a:gd name="T41" fmla="*/ 0 h 4924"/>
                <a:gd name="T42" fmla="*/ 0 w 8197"/>
                <a:gd name="T43" fmla="*/ 0 h 4924"/>
                <a:gd name="T44" fmla="*/ 0 w 8197"/>
                <a:gd name="T45" fmla="*/ 0 h 4924"/>
                <a:gd name="T46" fmla="*/ 0 w 8197"/>
                <a:gd name="T47" fmla="*/ 0 h 4924"/>
                <a:gd name="T48" fmla="*/ 0 w 8197"/>
                <a:gd name="T49" fmla="*/ 0 h 4924"/>
                <a:gd name="T50" fmla="*/ 0 w 8197"/>
                <a:gd name="T51" fmla="*/ 0 h 4924"/>
                <a:gd name="T52" fmla="*/ 0 w 8197"/>
                <a:gd name="T53" fmla="*/ 0 h 4924"/>
                <a:gd name="T54" fmla="*/ 0 w 8197"/>
                <a:gd name="T55" fmla="*/ 0 h 4924"/>
                <a:gd name="T56" fmla="*/ 0 w 8197"/>
                <a:gd name="T57" fmla="*/ 0 h 4924"/>
                <a:gd name="T58" fmla="*/ 0 w 8197"/>
                <a:gd name="T59" fmla="*/ 0 h 4924"/>
                <a:gd name="T60" fmla="*/ 0 w 8197"/>
                <a:gd name="T61" fmla="*/ 0 h 4924"/>
                <a:gd name="T62" fmla="*/ 0 w 8197"/>
                <a:gd name="T63" fmla="*/ 0 h 4924"/>
                <a:gd name="T64" fmla="*/ 0 w 8197"/>
                <a:gd name="T65" fmla="*/ 0 h 4924"/>
                <a:gd name="T66" fmla="*/ 0 w 8197"/>
                <a:gd name="T67" fmla="*/ 0 h 4924"/>
                <a:gd name="T68" fmla="*/ 0 w 8197"/>
                <a:gd name="T69" fmla="*/ 0 h 4924"/>
                <a:gd name="T70" fmla="*/ 0 w 8197"/>
                <a:gd name="T71" fmla="*/ 0 h 4924"/>
                <a:gd name="T72" fmla="*/ 0 w 8197"/>
                <a:gd name="T73" fmla="*/ 0 h 4924"/>
                <a:gd name="T74" fmla="*/ 0 w 8197"/>
                <a:gd name="T75" fmla="*/ 0 h 4924"/>
                <a:gd name="T76" fmla="*/ 0 w 8197"/>
                <a:gd name="T77" fmla="*/ 0 h 4924"/>
                <a:gd name="T78" fmla="*/ 0 w 8197"/>
                <a:gd name="T79" fmla="*/ 0 h 4924"/>
                <a:gd name="T80" fmla="*/ 0 w 8197"/>
                <a:gd name="T81" fmla="*/ 0 h 4924"/>
                <a:gd name="T82" fmla="*/ 0 w 8197"/>
                <a:gd name="T83" fmla="*/ 0 h 4924"/>
                <a:gd name="T84" fmla="*/ 0 w 8197"/>
                <a:gd name="T85" fmla="*/ 0 h 4924"/>
                <a:gd name="T86" fmla="*/ 0 w 8197"/>
                <a:gd name="T87" fmla="*/ 0 h 4924"/>
                <a:gd name="T88" fmla="*/ 0 w 8197"/>
                <a:gd name="T89" fmla="*/ 0 h 4924"/>
                <a:gd name="T90" fmla="*/ 0 w 8197"/>
                <a:gd name="T91" fmla="*/ 0 h 4924"/>
                <a:gd name="T92" fmla="*/ 0 w 8197"/>
                <a:gd name="T93" fmla="*/ 0 h 4924"/>
                <a:gd name="T94" fmla="*/ 0 w 8197"/>
                <a:gd name="T95" fmla="*/ 0 h 4924"/>
                <a:gd name="T96" fmla="*/ 0 w 8197"/>
                <a:gd name="T97" fmla="*/ 0 h 4924"/>
                <a:gd name="T98" fmla="*/ 0 w 8197"/>
                <a:gd name="T99" fmla="*/ 0 h 4924"/>
                <a:gd name="T100" fmla="*/ 0 w 8197"/>
                <a:gd name="T101" fmla="*/ 0 h 4924"/>
                <a:gd name="T102" fmla="*/ 0 w 8197"/>
                <a:gd name="T103" fmla="*/ 0 h 4924"/>
                <a:gd name="T104" fmla="*/ 0 w 8197"/>
                <a:gd name="T105" fmla="*/ 0 h 492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8197" h="4924">
                  <a:moveTo>
                    <a:pt x="8197" y="1707"/>
                  </a:moveTo>
                  <a:lnTo>
                    <a:pt x="7939" y="1654"/>
                  </a:lnTo>
                  <a:lnTo>
                    <a:pt x="7678" y="1608"/>
                  </a:lnTo>
                  <a:lnTo>
                    <a:pt x="7411" y="1571"/>
                  </a:lnTo>
                  <a:lnTo>
                    <a:pt x="7141" y="1542"/>
                  </a:lnTo>
                  <a:lnTo>
                    <a:pt x="6869" y="1521"/>
                  </a:lnTo>
                  <a:lnTo>
                    <a:pt x="6594" y="1509"/>
                  </a:lnTo>
                  <a:lnTo>
                    <a:pt x="6318" y="1506"/>
                  </a:lnTo>
                  <a:lnTo>
                    <a:pt x="6042" y="1512"/>
                  </a:lnTo>
                  <a:lnTo>
                    <a:pt x="5764" y="1527"/>
                  </a:lnTo>
                  <a:lnTo>
                    <a:pt x="5487" y="1552"/>
                  </a:lnTo>
                  <a:lnTo>
                    <a:pt x="5211" y="1587"/>
                  </a:lnTo>
                  <a:lnTo>
                    <a:pt x="4936" y="1631"/>
                  </a:lnTo>
                  <a:lnTo>
                    <a:pt x="4663" y="1686"/>
                  </a:lnTo>
                  <a:lnTo>
                    <a:pt x="4393" y="1750"/>
                  </a:lnTo>
                  <a:lnTo>
                    <a:pt x="4127" y="1827"/>
                  </a:lnTo>
                  <a:lnTo>
                    <a:pt x="3864" y="1913"/>
                  </a:lnTo>
                  <a:lnTo>
                    <a:pt x="3607" y="2010"/>
                  </a:lnTo>
                  <a:lnTo>
                    <a:pt x="3353" y="2119"/>
                  </a:lnTo>
                  <a:lnTo>
                    <a:pt x="3106" y="2238"/>
                  </a:lnTo>
                  <a:lnTo>
                    <a:pt x="2866" y="2370"/>
                  </a:lnTo>
                  <a:lnTo>
                    <a:pt x="2631" y="2513"/>
                  </a:lnTo>
                  <a:lnTo>
                    <a:pt x="2405" y="2668"/>
                  </a:lnTo>
                  <a:lnTo>
                    <a:pt x="2187" y="2835"/>
                  </a:lnTo>
                  <a:lnTo>
                    <a:pt x="1977" y="3015"/>
                  </a:lnTo>
                  <a:lnTo>
                    <a:pt x="1778" y="3208"/>
                  </a:lnTo>
                  <a:lnTo>
                    <a:pt x="1588" y="3414"/>
                  </a:lnTo>
                  <a:lnTo>
                    <a:pt x="1409" y="3631"/>
                  </a:lnTo>
                  <a:lnTo>
                    <a:pt x="1242" y="3862"/>
                  </a:lnTo>
                  <a:lnTo>
                    <a:pt x="1085" y="4107"/>
                  </a:lnTo>
                  <a:lnTo>
                    <a:pt x="941" y="4366"/>
                  </a:lnTo>
                  <a:lnTo>
                    <a:pt x="811" y="4638"/>
                  </a:lnTo>
                  <a:lnTo>
                    <a:pt x="694" y="4924"/>
                  </a:lnTo>
                  <a:lnTo>
                    <a:pt x="694" y="4780"/>
                  </a:lnTo>
                  <a:lnTo>
                    <a:pt x="699" y="4632"/>
                  </a:lnTo>
                  <a:lnTo>
                    <a:pt x="711" y="4484"/>
                  </a:lnTo>
                  <a:lnTo>
                    <a:pt x="728" y="4333"/>
                  </a:lnTo>
                  <a:lnTo>
                    <a:pt x="751" y="4181"/>
                  </a:lnTo>
                  <a:lnTo>
                    <a:pt x="780" y="4030"/>
                  </a:lnTo>
                  <a:lnTo>
                    <a:pt x="815" y="3878"/>
                  </a:lnTo>
                  <a:lnTo>
                    <a:pt x="856" y="3726"/>
                  </a:lnTo>
                  <a:lnTo>
                    <a:pt x="902" y="3574"/>
                  </a:lnTo>
                  <a:lnTo>
                    <a:pt x="954" y="3424"/>
                  </a:lnTo>
                  <a:lnTo>
                    <a:pt x="1011" y="3274"/>
                  </a:lnTo>
                  <a:lnTo>
                    <a:pt x="1074" y="3126"/>
                  </a:lnTo>
                  <a:lnTo>
                    <a:pt x="1143" y="2980"/>
                  </a:lnTo>
                  <a:lnTo>
                    <a:pt x="1218" y="2835"/>
                  </a:lnTo>
                  <a:lnTo>
                    <a:pt x="1298" y="2694"/>
                  </a:lnTo>
                  <a:lnTo>
                    <a:pt x="1383" y="2555"/>
                  </a:lnTo>
                  <a:lnTo>
                    <a:pt x="1474" y="2420"/>
                  </a:lnTo>
                  <a:lnTo>
                    <a:pt x="1570" y="2288"/>
                  </a:lnTo>
                  <a:lnTo>
                    <a:pt x="1672" y="2160"/>
                  </a:lnTo>
                  <a:lnTo>
                    <a:pt x="1779" y="2036"/>
                  </a:lnTo>
                  <a:lnTo>
                    <a:pt x="1891" y="1917"/>
                  </a:lnTo>
                  <a:lnTo>
                    <a:pt x="2009" y="1804"/>
                  </a:lnTo>
                  <a:lnTo>
                    <a:pt x="2132" y="1694"/>
                  </a:lnTo>
                  <a:lnTo>
                    <a:pt x="2260" y="1591"/>
                  </a:lnTo>
                  <a:lnTo>
                    <a:pt x="2393" y="1494"/>
                  </a:lnTo>
                  <a:lnTo>
                    <a:pt x="2532" y="1403"/>
                  </a:lnTo>
                  <a:lnTo>
                    <a:pt x="2675" y="1319"/>
                  </a:lnTo>
                  <a:lnTo>
                    <a:pt x="2825" y="1243"/>
                  </a:lnTo>
                  <a:lnTo>
                    <a:pt x="2978" y="1172"/>
                  </a:lnTo>
                  <a:lnTo>
                    <a:pt x="3137" y="1111"/>
                  </a:lnTo>
                  <a:lnTo>
                    <a:pt x="3301" y="1057"/>
                  </a:lnTo>
                  <a:lnTo>
                    <a:pt x="3469" y="1012"/>
                  </a:lnTo>
                  <a:lnTo>
                    <a:pt x="3436" y="976"/>
                  </a:lnTo>
                  <a:lnTo>
                    <a:pt x="3393" y="939"/>
                  </a:lnTo>
                  <a:lnTo>
                    <a:pt x="3342" y="903"/>
                  </a:lnTo>
                  <a:lnTo>
                    <a:pt x="3283" y="867"/>
                  </a:lnTo>
                  <a:lnTo>
                    <a:pt x="3216" y="832"/>
                  </a:lnTo>
                  <a:lnTo>
                    <a:pt x="3141" y="797"/>
                  </a:lnTo>
                  <a:lnTo>
                    <a:pt x="3059" y="763"/>
                  </a:lnTo>
                  <a:lnTo>
                    <a:pt x="2971" y="730"/>
                  </a:lnTo>
                  <a:lnTo>
                    <a:pt x="2877" y="698"/>
                  </a:lnTo>
                  <a:lnTo>
                    <a:pt x="2776" y="666"/>
                  </a:lnTo>
                  <a:lnTo>
                    <a:pt x="2671" y="637"/>
                  </a:lnTo>
                  <a:lnTo>
                    <a:pt x="2561" y="609"/>
                  </a:lnTo>
                  <a:lnTo>
                    <a:pt x="2446" y="582"/>
                  </a:lnTo>
                  <a:lnTo>
                    <a:pt x="2328" y="558"/>
                  </a:lnTo>
                  <a:lnTo>
                    <a:pt x="2206" y="535"/>
                  </a:lnTo>
                  <a:lnTo>
                    <a:pt x="2081" y="515"/>
                  </a:lnTo>
                  <a:lnTo>
                    <a:pt x="1952" y="497"/>
                  </a:lnTo>
                  <a:lnTo>
                    <a:pt x="1822" y="482"/>
                  </a:lnTo>
                  <a:lnTo>
                    <a:pt x="1690" y="469"/>
                  </a:lnTo>
                  <a:lnTo>
                    <a:pt x="1556" y="459"/>
                  </a:lnTo>
                  <a:lnTo>
                    <a:pt x="1422" y="453"/>
                  </a:lnTo>
                  <a:lnTo>
                    <a:pt x="1287" y="449"/>
                  </a:lnTo>
                  <a:lnTo>
                    <a:pt x="1151" y="448"/>
                  </a:lnTo>
                  <a:lnTo>
                    <a:pt x="1017" y="451"/>
                  </a:lnTo>
                  <a:lnTo>
                    <a:pt x="883" y="458"/>
                  </a:lnTo>
                  <a:lnTo>
                    <a:pt x="750" y="469"/>
                  </a:lnTo>
                  <a:lnTo>
                    <a:pt x="618" y="483"/>
                  </a:lnTo>
                  <a:lnTo>
                    <a:pt x="489" y="502"/>
                  </a:lnTo>
                  <a:lnTo>
                    <a:pt x="361" y="524"/>
                  </a:lnTo>
                  <a:lnTo>
                    <a:pt x="238" y="552"/>
                  </a:lnTo>
                  <a:lnTo>
                    <a:pt x="117" y="584"/>
                  </a:lnTo>
                  <a:lnTo>
                    <a:pt x="0" y="620"/>
                  </a:lnTo>
                  <a:lnTo>
                    <a:pt x="158" y="544"/>
                  </a:lnTo>
                  <a:lnTo>
                    <a:pt x="318" y="473"/>
                  </a:lnTo>
                  <a:lnTo>
                    <a:pt x="480" y="406"/>
                  </a:lnTo>
                  <a:lnTo>
                    <a:pt x="642" y="345"/>
                  </a:lnTo>
                  <a:lnTo>
                    <a:pt x="805" y="288"/>
                  </a:lnTo>
                  <a:lnTo>
                    <a:pt x="969" y="237"/>
                  </a:lnTo>
                  <a:lnTo>
                    <a:pt x="1133" y="191"/>
                  </a:lnTo>
                  <a:lnTo>
                    <a:pt x="1299" y="150"/>
                  </a:lnTo>
                  <a:lnTo>
                    <a:pt x="1463" y="113"/>
                  </a:lnTo>
                  <a:lnTo>
                    <a:pt x="1627" y="82"/>
                  </a:lnTo>
                  <a:lnTo>
                    <a:pt x="1790" y="56"/>
                  </a:lnTo>
                  <a:lnTo>
                    <a:pt x="1952" y="35"/>
                  </a:lnTo>
                  <a:lnTo>
                    <a:pt x="2113" y="19"/>
                  </a:lnTo>
                  <a:lnTo>
                    <a:pt x="2273" y="7"/>
                  </a:lnTo>
                  <a:lnTo>
                    <a:pt x="2431" y="1"/>
                  </a:lnTo>
                  <a:lnTo>
                    <a:pt x="2586" y="0"/>
                  </a:lnTo>
                  <a:lnTo>
                    <a:pt x="2740" y="4"/>
                  </a:lnTo>
                  <a:lnTo>
                    <a:pt x="2892" y="13"/>
                  </a:lnTo>
                  <a:lnTo>
                    <a:pt x="3040" y="27"/>
                  </a:lnTo>
                  <a:lnTo>
                    <a:pt x="3185" y="46"/>
                  </a:lnTo>
                  <a:lnTo>
                    <a:pt x="3327" y="70"/>
                  </a:lnTo>
                  <a:lnTo>
                    <a:pt x="3465" y="99"/>
                  </a:lnTo>
                  <a:lnTo>
                    <a:pt x="3600" y="132"/>
                  </a:lnTo>
                  <a:lnTo>
                    <a:pt x="3731" y="172"/>
                  </a:lnTo>
                  <a:lnTo>
                    <a:pt x="3857" y="216"/>
                  </a:lnTo>
                  <a:lnTo>
                    <a:pt x="3979" y="265"/>
                  </a:lnTo>
                  <a:lnTo>
                    <a:pt x="4095" y="319"/>
                  </a:lnTo>
                  <a:lnTo>
                    <a:pt x="4207" y="377"/>
                  </a:lnTo>
                  <a:lnTo>
                    <a:pt x="4313" y="442"/>
                  </a:lnTo>
                  <a:lnTo>
                    <a:pt x="4415" y="511"/>
                  </a:lnTo>
                  <a:lnTo>
                    <a:pt x="4509" y="585"/>
                  </a:lnTo>
                  <a:lnTo>
                    <a:pt x="4598" y="663"/>
                  </a:lnTo>
                  <a:lnTo>
                    <a:pt x="4716" y="664"/>
                  </a:lnTo>
                  <a:lnTo>
                    <a:pt x="4836" y="665"/>
                  </a:lnTo>
                  <a:lnTo>
                    <a:pt x="4958" y="667"/>
                  </a:lnTo>
                  <a:lnTo>
                    <a:pt x="5081" y="671"/>
                  </a:lnTo>
                  <a:lnTo>
                    <a:pt x="5204" y="675"/>
                  </a:lnTo>
                  <a:lnTo>
                    <a:pt x="5330" y="681"/>
                  </a:lnTo>
                  <a:lnTo>
                    <a:pt x="5455" y="690"/>
                  </a:lnTo>
                  <a:lnTo>
                    <a:pt x="5581" y="699"/>
                  </a:lnTo>
                  <a:lnTo>
                    <a:pt x="5706" y="710"/>
                  </a:lnTo>
                  <a:lnTo>
                    <a:pt x="5832" y="722"/>
                  </a:lnTo>
                  <a:lnTo>
                    <a:pt x="5957" y="737"/>
                  </a:lnTo>
                  <a:lnTo>
                    <a:pt x="6084" y="754"/>
                  </a:lnTo>
                  <a:lnTo>
                    <a:pt x="6208" y="772"/>
                  </a:lnTo>
                  <a:lnTo>
                    <a:pt x="6332" y="794"/>
                  </a:lnTo>
                  <a:lnTo>
                    <a:pt x="6454" y="817"/>
                  </a:lnTo>
                  <a:lnTo>
                    <a:pt x="6576" y="843"/>
                  </a:lnTo>
                  <a:lnTo>
                    <a:pt x="6696" y="872"/>
                  </a:lnTo>
                  <a:lnTo>
                    <a:pt x="6815" y="903"/>
                  </a:lnTo>
                  <a:lnTo>
                    <a:pt x="6932" y="938"/>
                  </a:lnTo>
                  <a:lnTo>
                    <a:pt x="7047" y="976"/>
                  </a:lnTo>
                  <a:lnTo>
                    <a:pt x="7159" y="1017"/>
                  </a:lnTo>
                  <a:lnTo>
                    <a:pt x="7269" y="1061"/>
                  </a:lnTo>
                  <a:lnTo>
                    <a:pt x="7377" y="1108"/>
                  </a:lnTo>
                  <a:lnTo>
                    <a:pt x="7482" y="1159"/>
                  </a:lnTo>
                  <a:lnTo>
                    <a:pt x="7584" y="1213"/>
                  </a:lnTo>
                  <a:lnTo>
                    <a:pt x="7683" y="1272"/>
                  </a:lnTo>
                  <a:lnTo>
                    <a:pt x="7778" y="1334"/>
                  </a:lnTo>
                  <a:lnTo>
                    <a:pt x="7870" y="1400"/>
                  </a:lnTo>
                  <a:lnTo>
                    <a:pt x="7958" y="1470"/>
                  </a:lnTo>
                  <a:lnTo>
                    <a:pt x="8042" y="1545"/>
                  </a:lnTo>
                  <a:lnTo>
                    <a:pt x="8121" y="1624"/>
                  </a:lnTo>
                  <a:lnTo>
                    <a:pt x="8197" y="170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0" name="Freeform 10"/>
            <p:cNvSpPr>
              <a:spLocks/>
            </p:cNvSpPr>
            <p:nvPr userDrawn="1"/>
          </p:nvSpPr>
          <p:spPr bwMode="gray">
            <a:xfrm>
              <a:off x="1988" y="355"/>
              <a:ext cx="21" cy="20"/>
            </a:xfrm>
            <a:custGeom>
              <a:avLst/>
              <a:gdLst>
                <a:gd name="T0" fmla="*/ 0 w 911"/>
                <a:gd name="T1" fmla="*/ 0 h 914"/>
                <a:gd name="T2" fmla="*/ 0 w 911"/>
                <a:gd name="T3" fmla="*/ 0 h 914"/>
                <a:gd name="T4" fmla="*/ 0 w 911"/>
                <a:gd name="T5" fmla="*/ 0 h 914"/>
                <a:gd name="T6" fmla="*/ 0 w 911"/>
                <a:gd name="T7" fmla="*/ 0 h 914"/>
                <a:gd name="T8" fmla="*/ 0 w 911"/>
                <a:gd name="T9" fmla="*/ 0 h 914"/>
                <a:gd name="T10" fmla="*/ 0 w 911"/>
                <a:gd name="T11" fmla="*/ 0 h 914"/>
                <a:gd name="T12" fmla="*/ 0 w 911"/>
                <a:gd name="T13" fmla="*/ 0 h 914"/>
                <a:gd name="T14" fmla="*/ 0 w 911"/>
                <a:gd name="T15" fmla="*/ 0 h 914"/>
                <a:gd name="T16" fmla="*/ 0 w 911"/>
                <a:gd name="T17" fmla="*/ 0 h 914"/>
                <a:gd name="T18" fmla="*/ 0 w 911"/>
                <a:gd name="T19" fmla="*/ 0 h 914"/>
                <a:gd name="T20" fmla="*/ 0 w 911"/>
                <a:gd name="T21" fmla="*/ 0 h 914"/>
                <a:gd name="T22" fmla="*/ 0 w 911"/>
                <a:gd name="T23" fmla="*/ 0 h 914"/>
                <a:gd name="T24" fmla="*/ 0 w 911"/>
                <a:gd name="T25" fmla="*/ 0 h 914"/>
                <a:gd name="T26" fmla="*/ 0 w 911"/>
                <a:gd name="T27" fmla="*/ 0 h 914"/>
                <a:gd name="T28" fmla="*/ 0 w 911"/>
                <a:gd name="T29" fmla="*/ 0 h 914"/>
                <a:gd name="T30" fmla="*/ 0 w 911"/>
                <a:gd name="T31" fmla="*/ 0 h 914"/>
                <a:gd name="T32" fmla="*/ 0 w 911"/>
                <a:gd name="T33" fmla="*/ 0 h 914"/>
                <a:gd name="T34" fmla="*/ 0 w 911"/>
                <a:gd name="T35" fmla="*/ 0 h 914"/>
                <a:gd name="T36" fmla="*/ 0 w 911"/>
                <a:gd name="T37" fmla="*/ 0 h 914"/>
                <a:gd name="T38" fmla="*/ 0 w 911"/>
                <a:gd name="T39" fmla="*/ 0 h 914"/>
                <a:gd name="T40" fmla="*/ 0 w 911"/>
                <a:gd name="T41" fmla="*/ 0 h 914"/>
                <a:gd name="T42" fmla="*/ 0 w 911"/>
                <a:gd name="T43" fmla="*/ 0 h 914"/>
                <a:gd name="T44" fmla="*/ 0 w 911"/>
                <a:gd name="T45" fmla="*/ 0 h 914"/>
                <a:gd name="T46" fmla="*/ 0 w 911"/>
                <a:gd name="T47" fmla="*/ 0 h 914"/>
                <a:gd name="T48" fmla="*/ 0 w 911"/>
                <a:gd name="T49" fmla="*/ 0 h 914"/>
                <a:gd name="T50" fmla="*/ 0 w 911"/>
                <a:gd name="T51" fmla="*/ 0 h 914"/>
                <a:gd name="T52" fmla="*/ 0 w 911"/>
                <a:gd name="T53" fmla="*/ 0 h 914"/>
                <a:gd name="T54" fmla="*/ 0 w 911"/>
                <a:gd name="T55" fmla="*/ 0 h 914"/>
                <a:gd name="T56" fmla="*/ 0 w 911"/>
                <a:gd name="T57" fmla="*/ 0 h 914"/>
                <a:gd name="T58" fmla="*/ 0 w 911"/>
                <a:gd name="T59" fmla="*/ 0 h 914"/>
                <a:gd name="T60" fmla="*/ 0 w 911"/>
                <a:gd name="T61" fmla="*/ 0 h 914"/>
                <a:gd name="T62" fmla="*/ 0 w 911"/>
                <a:gd name="T63" fmla="*/ 0 h 914"/>
                <a:gd name="T64" fmla="*/ 0 w 911"/>
                <a:gd name="T65" fmla="*/ 0 h 914"/>
                <a:gd name="T66" fmla="*/ 0 w 911"/>
                <a:gd name="T67" fmla="*/ 0 h 914"/>
                <a:gd name="T68" fmla="*/ 0 w 911"/>
                <a:gd name="T69" fmla="*/ 0 h 914"/>
                <a:gd name="T70" fmla="*/ 0 w 911"/>
                <a:gd name="T71" fmla="*/ 0 h 914"/>
                <a:gd name="T72" fmla="*/ 0 w 911"/>
                <a:gd name="T73" fmla="*/ 0 h 914"/>
                <a:gd name="T74" fmla="*/ 0 w 911"/>
                <a:gd name="T75" fmla="*/ 0 h 914"/>
                <a:gd name="T76" fmla="*/ 0 w 911"/>
                <a:gd name="T77" fmla="*/ 0 h 914"/>
                <a:gd name="T78" fmla="*/ 0 w 911"/>
                <a:gd name="T79" fmla="*/ 0 h 914"/>
                <a:gd name="T80" fmla="*/ 0 w 911"/>
                <a:gd name="T81" fmla="*/ 0 h 914"/>
                <a:gd name="T82" fmla="*/ 0 w 911"/>
                <a:gd name="T83" fmla="*/ 0 h 914"/>
                <a:gd name="T84" fmla="*/ 0 w 911"/>
                <a:gd name="T85" fmla="*/ 0 h 91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911" h="914">
                  <a:moveTo>
                    <a:pt x="455" y="0"/>
                  </a:moveTo>
                  <a:lnTo>
                    <a:pt x="478" y="1"/>
                  </a:lnTo>
                  <a:lnTo>
                    <a:pt x="501" y="3"/>
                  </a:lnTo>
                  <a:lnTo>
                    <a:pt x="524" y="6"/>
                  </a:lnTo>
                  <a:lnTo>
                    <a:pt x="546" y="10"/>
                  </a:lnTo>
                  <a:lnTo>
                    <a:pt x="568" y="15"/>
                  </a:lnTo>
                  <a:lnTo>
                    <a:pt x="590" y="21"/>
                  </a:lnTo>
                  <a:lnTo>
                    <a:pt x="611" y="28"/>
                  </a:lnTo>
                  <a:lnTo>
                    <a:pt x="631" y="36"/>
                  </a:lnTo>
                  <a:lnTo>
                    <a:pt x="652" y="45"/>
                  </a:lnTo>
                  <a:lnTo>
                    <a:pt x="671" y="56"/>
                  </a:lnTo>
                  <a:lnTo>
                    <a:pt x="690" y="66"/>
                  </a:lnTo>
                  <a:lnTo>
                    <a:pt x="709" y="78"/>
                  </a:lnTo>
                  <a:lnTo>
                    <a:pt x="727" y="92"/>
                  </a:lnTo>
                  <a:lnTo>
                    <a:pt x="744" y="106"/>
                  </a:lnTo>
                  <a:lnTo>
                    <a:pt x="760" y="120"/>
                  </a:lnTo>
                  <a:lnTo>
                    <a:pt x="776" y="135"/>
                  </a:lnTo>
                  <a:lnTo>
                    <a:pt x="792" y="151"/>
                  </a:lnTo>
                  <a:lnTo>
                    <a:pt x="806" y="167"/>
                  </a:lnTo>
                  <a:lnTo>
                    <a:pt x="820" y="184"/>
                  </a:lnTo>
                  <a:lnTo>
                    <a:pt x="833" y="202"/>
                  </a:lnTo>
                  <a:lnTo>
                    <a:pt x="845" y="221"/>
                  </a:lnTo>
                  <a:lnTo>
                    <a:pt x="855" y="240"/>
                  </a:lnTo>
                  <a:lnTo>
                    <a:pt x="866" y="259"/>
                  </a:lnTo>
                  <a:lnTo>
                    <a:pt x="875" y="280"/>
                  </a:lnTo>
                  <a:lnTo>
                    <a:pt x="883" y="300"/>
                  </a:lnTo>
                  <a:lnTo>
                    <a:pt x="890" y="321"/>
                  </a:lnTo>
                  <a:lnTo>
                    <a:pt x="896" y="343"/>
                  </a:lnTo>
                  <a:lnTo>
                    <a:pt x="901" y="366"/>
                  </a:lnTo>
                  <a:lnTo>
                    <a:pt x="905" y="388"/>
                  </a:lnTo>
                  <a:lnTo>
                    <a:pt x="908" y="411"/>
                  </a:lnTo>
                  <a:lnTo>
                    <a:pt x="910" y="434"/>
                  </a:lnTo>
                  <a:lnTo>
                    <a:pt x="911" y="457"/>
                  </a:lnTo>
                  <a:lnTo>
                    <a:pt x="910" y="481"/>
                  </a:lnTo>
                  <a:lnTo>
                    <a:pt x="908" y="504"/>
                  </a:lnTo>
                  <a:lnTo>
                    <a:pt x="905" y="526"/>
                  </a:lnTo>
                  <a:lnTo>
                    <a:pt x="901" y="549"/>
                  </a:lnTo>
                  <a:lnTo>
                    <a:pt x="896" y="571"/>
                  </a:lnTo>
                  <a:lnTo>
                    <a:pt x="890" y="592"/>
                  </a:lnTo>
                  <a:lnTo>
                    <a:pt x="883" y="613"/>
                  </a:lnTo>
                  <a:lnTo>
                    <a:pt x="875" y="635"/>
                  </a:lnTo>
                  <a:lnTo>
                    <a:pt x="866" y="655"/>
                  </a:lnTo>
                  <a:lnTo>
                    <a:pt x="855" y="675"/>
                  </a:lnTo>
                  <a:lnTo>
                    <a:pt x="845" y="694"/>
                  </a:lnTo>
                  <a:lnTo>
                    <a:pt x="833" y="712"/>
                  </a:lnTo>
                  <a:lnTo>
                    <a:pt x="820" y="730"/>
                  </a:lnTo>
                  <a:lnTo>
                    <a:pt x="806" y="747"/>
                  </a:lnTo>
                  <a:lnTo>
                    <a:pt x="792" y="764"/>
                  </a:lnTo>
                  <a:lnTo>
                    <a:pt x="776" y="780"/>
                  </a:lnTo>
                  <a:lnTo>
                    <a:pt x="760" y="795"/>
                  </a:lnTo>
                  <a:lnTo>
                    <a:pt x="744" y="809"/>
                  </a:lnTo>
                  <a:lnTo>
                    <a:pt x="727" y="823"/>
                  </a:lnTo>
                  <a:lnTo>
                    <a:pt x="709" y="835"/>
                  </a:lnTo>
                  <a:lnTo>
                    <a:pt x="690" y="847"/>
                  </a:lnTo>
                  <a:lnTo>
                    <a:pt x="671" y="858"/>
                  </a:lnTo>
                  <a:lnTo>
                    <a:pt x="652" y="868"/>
                  </a:lnTo>
                  <a:lnTo>
                    <a:pt x="631" y="877"/>
                  </a:lnTo>
                  <a:lnTo>
                    <a:pt x="611" y="885"/>
                  </a:lnTo>
                  <a:lnTo>
                    <a:pt x="590" y="893"/>
                  </a:lnTo>
                  <a:lnTo>
                    <a:pt x="568" y="900"/>
                  </a:lnTo>
                  <a:lnTo>
                    <a:pt x="546" y="905"/>
                  </a:lnTo>
                  <a:lnTo>
                    <a:pt x="524" y="909"/>
                  </a:lnTo>
                  <a:lnTo>
                    <a:pt x="501" y="912"/>
                  </a:lnTo>
                  <a:lnTo>
                    <a:pt x="478" y="914"/>
                  </a:lnTo>
                  <a:lnTo>
                    <a:pt x="455" y="914"/>
                  </a:lnTo>
                  <a:lnTo>
                    <a:pt x="431" y="914"/>
                  </a:lnTo>
                  <a:lnTo>
                    <a:pt x="408" y="912"/>
                  </a:lnTo>
                  <a:lnTo>
                    <a:pt x="386" y="909"/>
                  </a:lnTo>
                  <a:lnTo>
                    <a:pt x="363" y="905"/>
                  </a:lnTo>
                  <a:lnTo>
                    <a:pt x="341" y="900"/>
                  </a:lnTo>
                  <a:lnTo>
                    <a:pt x="320" y="893"/>
                  </a:lnTo>
                  <a:lnTo>
                    <a:pt x="299" y="885"/>
                  </a:lnTo>
                  <a:lnTo>
                    <a:pt x="278" y="877"/>
                  </a:lnTo>
                  <a:lnTo>
                    <a:pt x="258" y="868"/>
                  </a:lnTo>
                  <a:lnTo>
                    <a:pt x="238" y="858"/>
                  </a:lnTo>
                  <a:lnTo>
                    <a:pt x="219" y="847"/>
                  </a:lnTo>
                  <a:lnTo>
                    <a:pt x="201" y="835"/>
                  </a:lnTo>
                  <a:lnTo>
                    <a:pt x="183" y="823"/>
                  </a:lnTo>
                  <a:lnTo>
                    <a:pt x="166" y="809"/>
                  </a:lnTo>
                  <a:lnTo>
                    <a:pt x="149" y="795"/>
                  </a:lnTo>
                  <a:lnTo>
                    <a:pt x="133" y="780"/>
                  </a:lnTo>
                  <a:lnTo>
                    <a:pt x="118" y="764"/>
                  </a:lnTo>
                  <a:lnTo>
                    <a:pt x="104" y="747"/>
                  </a:lnTo>
                  <a:lnTo>
                    <a:pt x="90" y="730"/>
                  </a:lnTo>
                  <a:lnTo>
                    <a:pt x="78" y="712"/>
                  </a:lnTo>
                  <a:lnTo>
                    <a:pt x="66" y="694"/>
                  </a:lnTo>
                  <a:lnTo>
                    <a:pt x="55" y="675"/>
                  </a:lnTo>
                  <a:lnTo>
                    <a:pt x="45" y="655"/>
                  </a:lnTo>
                  <a:lnTo>
                    <a:pt x="36" y="635"/>
                  </a:lnTo>
                  <a:lnTo>
                    <a:pt x="28" y="613"/>
                  </a:lnTo>
                  <a:lnTo>
                    <a:pt x="20" y="592"/>
                  </a:lnTo>
                  <a:lnTo>
                    <a:pt x="14" y="571"/>
                  </a:lnTo>
                  <a:lnTo>
                    <a:pt x="9" y="549"/>
                  </a:lnTo>
                  <a:lnTo>
                    <a:pt x="5" y="526"/>
                  </a:lnTo>
                  <a:lnTo>
                    <a:pt x="2" y="504"/>
                  </a:lnTo>
                  <a:lnTo>
                    <a:pt x="0" y="481"/>
                  </a:lnTo>
                  <a:lnTo>
                    <a:pt x="0" y="457"/>
                  </a:lnTo>
                  <a:lnTo>
                    <a:pt x="0" y="434"/>
                  </a:lnTo>
                  <a:lnTo>
                    <a:pt x="2" y="411"/>
                  </a:lnTo>
                  <a:lnTo>
                    <a:pt x="5" y="388"/>
                  </a:lnTo>
                  <a:lnTo>
                    <a:pt x="9" y="366"/>
                  </a:lnTo>
                  <a:lnTo>
                    <a:pt x="14" y="343"/>
                  </a:lnTo>
                  <a:lnTo>
                    <a:pt x="20" y="321"/>
                  </a:lnTo>
                  <a:lnTo>
                    <a:pt x="28" y="300"/>
                  </a:lnTo>
                  <a:lnTo>
                    <a:pt x="36" y="280"/>
                  </a:lnTo>
                  <a:lnTo>
                    <a:pt x="45" y="259"/>
                  </a:lnTo>
                  <a:lnTo>
                    <a:pt x="55" y="240"/>
                  </a:lnTo>
                  <a:lnTo>
                    <a:pt x="66" y="221"/>
                  </a:lnTo>
                  <a:lnTo>
                    <a:pt x="78" y="202"/>
                  </a:lnTo>
                  <a:lnTo>
                    <a:pt x="90" y="184"/>
                  </a:lnTo>
                  <a:lnTo>
                    <a:pt x="104" y="167"/>
                  </a:lnTo>
                  <a:lnTo>
                    <a:pt x="118" y="151"/>
                  </a:lnTo>
                  <a:lnTo>
                    <a:pt x="133" y="135"/>
                  </a:lnTo>
                  <a:lnTo>
                    <a:pt x="149" y="120"/>
                  </a:lnTo>
                  <a:lnTo>
                    <a:pt x="166" y="106"/>
                  </a:lnTo>
                  <a:lnTo>
                    <a:pt x="183" y="92"/>
                  </a:lnTo>
                  <a:lnTo>
                    <a:pt x="201" y="78"/>
                  </a:lnTo>
                  <a:lnTo>
                    <a:pt x="219" y="66"/>
                  </a:lnTo>
                  <a:lnTo>
                    <a:pt x="238" y="56"/>
                  </a:lnTo>
                  <a:lnTo>
                    <a:pt x="258" y="45"/>
                  </a:lnTo>
                  <a:lnTo>
                    <a:pt x="278" y="36"/>
                  </a:lnTo>
                  <a:lnTo>
                    <a:pt x="299" y="28"/>
                  </a:lnTo>
                  <a:lnTo>
                    <a:pt x="320" y="21"/>
                  </a:lnTo>
                  <a:lnTo>
                    <a:pt x="341" y="15"/>
                  </a:lnTo>
                  <a:lnTo>
                    <a:pt x="363" y="10"/>
                  </a:lnTo>
                  <a:lnTo>
                    <a:pt x="386" y="6"/>
                  </a:lnTo>
                  <a:lnTo>
                    <a:pt x="408" y="3"/>
                  </a:lnTo>
                  <a:lnTo>
                    <a:pt x="431" y="1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1" name="Freeform 11"/>
            <p:cNvSpPr>
              <a:spLocks/>
            </p:cNvSpPr>
            <p:nvPr userDrawn="1"/>
          </p:nvSpPr>
          <p:spPr bwMode="gray">
            <a:xfrm>
              <a:off x="1993" y="359"/>
              <a:ext cx="20" cy="20"/>
            </a:xfrm>
            <a:custGeom>
              <a:avLst/>
              <a:gdLst>
                <a:gd name="T0" fmla="*/ 0 w 911"/>
                <a:gd name="T1" fmla="*/ 0 h 912"/>
                <a:gd name="T2" fmla="*/ 0 w 911"/>
                <a:gd name="T3" fmla="*/ 0 h 912"/>
                <a:gd name="T4" fmla="*/ 0 w 911"/>
                <a:gd name="T5" fmla="*/ 0 h 912"/>
                <a:gd name="T6" fmla="*/ 0 w 911"/>
                <a:gd name="T7" fmla="*/ 0 h 912"/>
                <a:gd name="T8" fmla="*/ 0 w 911"/>
                <a:gd name="T9" fmla="*/ 0 h 912"/>
                <a:gd name="T10" fmla="*/ 0 w 911"/>
                <a:gd name="T11" fmla="*/ 0 h 912"/>
                <a:gd name="T12" fmla="*/ 0 w 911"/>
                <a:gd name="T13" fmla="*/ 0 h 912"/>
                <a:gd name="T14" fmla="*/ 0 w 911"/>
                <a:gd name="T15" fmla="*/ 0 h 912"/>
                <a:gd name="T16" fmla="*/ 0 w 911"/>
                <a:gd name="T17" fmla="*/ 0 h 912"/>
                <a:gd name="T18" fmla="*/ 0 w 911"/>
                <a:gd name="T19" fmla="*/ 0 h 912"/>
                <a:gd name="T20" fmla="*/ 0 w 911"/>
                <a:gd name="T21" fmla="*/ 0 h 912"/>
                <a:gd name="T22" fmla="*/ 0 w 911"/>
                <a:gd name="T23" fmla="*/ 0 h 912"/>
                <a:gd name="T24" fmla="*/ 0 w 911"/>
                <a:gd name="T25" fmla="*/ 0 h 912"/>
                <a:gd name="T26" fmla="*/ 0 w 911"/>
                <a:gd name="T27" fmla="*/ 0 h 912"/>
                <a:gd name="T28" fmla="*/ 0 w 911"/>
                <a:gd name="T29" fmla="*/ 0 h 912"/>
                <a:gd name="T30" fmla="*/ 0 w 911"/>
                <a:gd name="T31" fmla="*/ 0 h 912"/>
                <a:gd name="T32" fmla="*/ 0 w 911"/>
                <a:gd name="T33" fmla="*/ 0 h 912"/>
                <a:gd name="T34" fmla="*/ 0 w 911"/>
                <a:gd name="T35" fmla="*/ 0 h 912"/>
                <a:gd name="T36" fmla="*/ 0 w 911"/>
                <a:gd name="T37" fmla="*/ 0 h 912"/>
                <a:gd name="T38" fmla="*/ 0 w 911"/>
                <a:gd name="T39" fmla="*/ 0 h 912"/>
                <a:gd name="T40" fmla="*/ 0 w 911"/>
                <a:gd name="T41" fmla="*/ 0 h 912"/>
                <a:gd name="T42" fmla="*/ 0 w 911"/>
                <a:gd name="T43" fmla="*/ 0 h 912"/>
                <a:gd name="T44" fmla="*/ 0 w 911"/>
                <a:gd name="T45" fmla="*/ 0 h 912"/>
                <a:gd name="T46" fmla="*/ 0 w 911"/>
                <a:gd name="T47" fmla="*/ 0 h 912"/>
                <a:gd name="T48" fmla="*/ 0 w 911"/>
                <a:gd name="T49" fmla="*/ 0 h 912"/>
                <a:gd name="T50" fmla="*/ 0 w 911"/>
                <a:gd name="T51" fmla="*/ 0 h 912"/>
                <a:gd name="T52" fmla="*/ 0 w 911"/>
                <a:gd name="T53" fmla="*/ 0 h 912"/>
                <a:gd name="T54" fmla="*/ 0 w 911"/>
                <a:gd name="T55" fmla="*/ 0 h 912"/>
                <a:gd name="T56" fmla="*/ 0 w 911"/>
                <a:gd name="T57" fmla="*/ 0 h 912"/>
                <a:gd name="T58" fmla="*/ 0 w 911"/>
                <a:gd name="T59" fmla="*/ 0 h 912"/>
                <a:gd name="T60" fmla="*/ 0 w 911"/>
                <a:gd name="T61" fmla="*/ 0 h 912"/>
                <a:gd name="T62" fmla="*/ 0 w 911"/>
                <a:gd name="T63" fmla="*/ 0 h 912"/>
                <a:gd name="T64" fmla="*/ 0 w 911"/>
                <a:gd name="T65" fmla="*/ 0 h 912"/>
                <a:gd name="T66" fmla="*/ 0 w 911"/>
                <a:gd name="T67" fmla="*/ 0 h 912"/>
                <a:gd name="T68" fmla="*/ 0 w 911"/>
                <a:gd name="T69" fmla="*/ 0 h 912"/>
                <a:gd name="T70" fmla="*/ 0 w 911"/>
                <a:gd name="T71" fmla="*/ 0 h 912"/>
                <a:gd name="T72" fmla="*/ 0 w 911"/>
                <a:gd name="T73" fmla="*/ 0 h 912"/>
                <a:gd name="T74" fmla="*/ 0 w 911"/>
                <a:gd name="T75" fmla="*/ 0 h 912"/>
                <a:gd name="T76" fmla="*/ 0 w 911"/>
                <a:gd name="T77" fmla="*/ 0 h 912"/>
                <a:gd name="T78" fmla="*/ 0 w 911"/>
                <a:gd name="T79" fmla="*/ 0 h 912"/>
                <a:gd name="T80" fmla="*/ 0 w 911"/>
                <a:gd name="T81" fmla="*/ 0 h 912"/>
                <a:gd name="T82" fmla="*/ 0 w 911"/>
                <a:gd name="T83" fmla="*/ 0 h 912"/>
                <a:gd name="T84" fmla="*/ 0 w 911"/>
                <a:gd name="T85" fmla="*/ 0 h 91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911" h="912">
                  <a:moveTo>
                    <a:pt x="455" y="0"/>
                  </a:moveTo>
                  <a:lnTo>
                    <a:pt x="479" y="0"/>
                  </a:lnTo>
                  <a:lnTo>
                    <a:pt x="502" y="2"/>
                  </a:lnTo>
                  <a:lnTo>
                    <a:pt x="524" y="5"/>
                  </a:lnTo>
                  <a:lnTo>
                    <a:pt x="547" y="9"/>
                  </a:lnTo>
                  <a:lnTo>
                    <a:pt x="569" y="14"/>
                  </a:lnTo>
                  <a:lnTo>
                    <a:pt x="591" y="20"/>
                  </a:lnTo>
                  <a:lnTo>
                    <a:pt x="612" y="27"/>
                  </a:lnTo>
                  <a:lnTo>
                    <a:pt x="633" y="36"/>
                  </a:lnTo>
                  <a:lnTo>
                    <a:pt x="653" y="45"/>
                  </a:lnTo>
                  <a:lnTo>
                    <a:pt x="673" y="55"/>
                  </a:lnTo>
                  <a:lnTo>
                    <a:pt x="692" y="66"/>
                  </a:lnTo>
                  <a:lnTo>
                    <a:pt x="710" y="78"/>
                  </a:lnTo>
                  <a:lnTo>
                    <a:pt x="728" y="90"/>
                  </a:lnTo>
                  <a:lnTo>
                    <a:pt x="745" y="104"/>
                  </a:lnTo>
                  <a:lnTo>
                    <a:pt x="762" y="118"/>
                  </a:lnTo>
                  <a:lnTo>
                    <a:pt x="778" y="133"/>
                  </a:lnTo>
                  <a:lnTo>
                    <a:pt x="793" y="149"/>
                  </a:lnTo>
                  <a:lnTo>
                    <a:pt x="807" y="166"/>
                  </a:lnTo>
                  <a:lnTo>
                    <a:pt x="821" y="184"/>
                  </a:lnTo>
                  <a:lnTo>
                    <a:pt x="833" y="202"/>
                  </a:lnTo>
                  <a:lnTo>
                    <a:pt x="845" y="220"/>
                  </a:lnTo>
                  <a:lnTo>
                    <a:pt x="856" y="239"/>
                  </a:lnTo>
                  <a:lnTo>
                    <a:pt x="866" y="259"/>
                  </a:lnTo>
                  <a:lnTo>
                    <a:pt x="875" y="279"/>
                  </a:lnTo>
                  <a:lnTo>
                    <a:pt x="883" y="299"/>
                  </a:lnTo>
                  <a:lnTo>
                    <a:pt x="891" y="321"/>
                  </a:lnTo>
                  <a:lnTo>
                    <a:pt x="897" y="342"/>
                  </a:lnTo>
                  <a:lnTo>
                    <a:pt x="902" y="364"/>
                  </a:lnTo>
                  <a:lnTo>
                    <a:pt x="906" y="386"/>
                  </a:lnTo>
                  <a:lnTo>
                    <a:pt x="909" y="409"/>
                  </a:lnTo>
                  <a:lnTo>
                    <a:pt x="911" y="432"/>
                  </a:lnTo>
                  <a:lnTo>
                    <a:pt x="911" y="457"/>
                  </a:lnTo>
                  <a:lnTo>
                    <a:pt x="911" y="480"/>
                  </a:lnTo>
                  <a:lnTo>
                    <a:pt x="909" y="503"/>
                  </a:lnTo>
                  <a:lnTo>
                    <a:pt x="906" y="526"/>
                  </a:lnTo>
                  <a:lnTo>
                    <a:pt x="902" y="548"/>
                  </a:lnTo>
                  <a:lnTo>
                    <a:pt x="897" y="570"/>
                  </a:lnTo>
                  <a:lnTo>
                    <a:pt x="891" y="592"/>
                  </a:lnTo>
                  <a:lnTo>
                    <a:pt x="883" y="613"/>
                  </a:lnTo>
                  <a:lnTo>
                    <a:pt x="875" y="633"/>
                  </a:lnTo>
                  <a:lnTo>
                    <a:pt x="866" y="653"/>
                  </a:lnTo>
                  <a:lnTo>
                    <a:pt x="856" y="673"/>
                  </a:lnTo>
                  <a:lnTo>
                    <a:pt x="845" y="692"/>
                  </a:lnTo>
                  <a:lnTo>
                    <a:pt x="833" y="711"/>
                  </a:lnTo>
                  <a:lnTo>
                    <a:pt x="821" y="729"/>
                  </a:lnTo>
                  <a:lnTo>
                    <a:pt x="807" y="747"/>
                  </a:lnTo>
                  <a:lnTo>
                    <a:pt x="793" y="763"/>
                  </a:lnTo>
                  <a:lnTo>
                    <a:pt x="778" y="779"/>
                  </a:lnTo>
                  <a:lnTo>
                    <a:pt x="762" y="794"/>
                  </a:lnTo>
                  <a:lnTo>
                    <a:pt x="745" y="808"/>
                  </a:lnTo>
                  <a:lnTo>
                    <a:pt x="728" y="822"/>
                  </a:lnTo>
                  <a:lnTo>
                    <a:pt x="710" y="835"/>
                  </a:lnTo>
                  <a:lnTo>
                    <a:pt x="692" y="846"/>
                  </a:lnTo>
                  <a:lnTo>
                    <a:pt x="673" y="857"/>
                  </a:lnTo>
                  <a:lnTo>
                    <a:pt x="653" y="867"/>
                  </a:lnTo>
                  <a:lnTo>
                    <a:pt x="633" y="877"/>
                  </a:lnTo>
                  <a:lnTo>
                    <a:pt x="612" y="885"/>
                  </a:lnTo>
                  <a:lnTo>
                    <a:pt x="591" y="892"/>
                  </a:lnTo>
                  <a:lnTo>
                    <a:pt x="569" y="898"/>
                  </a:lnTo>
                  <a:lnTo>
                    <a:pt x="547" y="903"/>
                  </a:lnTo>
                  <a:lnTo>
                    <a:pt x="524" y="907"/>
                  </a:lnTo>
                  <a:lnTo>
                    <a:pt x="502" y="910"/>
                  </a:lnTo>
                  <a:lnTo>
                    <a:pt x="479" y="912"/>
                  </a:lnTo>
                  <a:lnTo>
                    <a:pt x="455" y="912"/>
                  </a:lnTo>
                  <a:lnTo>
                    <a:pt x="432" y="912"/>
                  </a:lnTo>
                  <a:lnTo>
                    <a:pt x="409" y="910"/>
                  </a:lnTo>
                  <a:lnTo>
                    <a:pt x="386" y="907"/>
                  </a:lnTo>
                  <a:lnTo>
                    <a:pt x="364" y="903"/>
                  </a:lnTo>
                  <a:lnTo>
                    <a:pt x="342" y="898"/>
                  </a:lnTo>
                  <a:lnTo>
                    <a:pt x="320" y="892"/>
                  </a:lnTo>
                  <a:lnTo>
                    <a:pt x="299" y="885"/>
                  </a:lnTo>
                  <a:lnTo>
                    <a:pt x="279" y="877"/>
                  </a:lnTo>
                  <a:lnTo>
                    <a:pt x="258" y="867"/>
                  </a:lnTo>
                  <a:lnTo>
                    <a:pt x="239" y="857"/>
                  </a:lnTo>
                  <a:lnTo>
                    <a:pt x="220" y="846"/>
                  </a:lnTo>
                  <a:lnTo>
                    <a:pt x="201" y="835"/>
                  </a:lnTo>
                  <a:lnTo>
                    <a:pt x="183" y="822"/>
                  </a:lnTo>
                  <a:lnTo>
                    <a:pt x="166" y="808"/>
                  </a:lnTo>
                  <a:lnTo>
                    <a:pt x="150" y="794"/>
                  </a:lnTo>
                  <a:lnTo>
                    <a:pt x="134" y="779"/>
                  </a:lnTo>
                  <a:lnTo>
                    <a:pt x="119" y="763"/>
                  </a:lnTo>
                  <a:lnTo>
                    <a:pt x="105" y="747"/>
                  </a:lnTo>
                  <a:lnTo>
                    <a:pt x="91" y="729"/>
                  </a:lnTo>
                  <a:lnTo>
                    <a:pt x="78" y="711"/>
                  </a:lnTo>
                  <a:lnTo>
                    <a:pt x="66" y="692"/>
                  </a:lnTo>
                  <a:lnTo>
                    <a:pt x="55" y="673"/>
                  </a:lnTo>
                  <a:lnTo>
                    <a:pt x="45" y="653"/>
                  </a:lnTo>
                  <a:lnTo>
                    <a:pt x="36" y="633"/>
                  </a:lnTo>
                  <a:lnTo>
                    <a:pt x="28" y="613"/>
                  </a:lnTo>
                  <a:lnTo>
                    <a:pt x="21" y="592"/>
                  </a:lnTo>
                  <a:lnTo>
                    <a:pt x="15" y="570"/>
                  </a:lnTo>
                  <a:lnTo>
                    <a:pt x="10" y="548"/>
                  </a:lnTo>
                  <a:lnTo>
                    <a:pt x="6" y="526"/>
                  </a:lnTo>
                  <a:lnTo>
                    <a:pt x="3" y="503"/>
                  </a:lnTo>
                  <a:lnTo>
                    <a:pt x="1" y="480"/>
                  </a:lnTo>
                  <a:lnTo>
                    <a:pt x="0" y="457"/>
                  </a:lnTo>
                  <a:lnTo>
                    <a:pt x="1" y="432"/>
                  </a:lnTo>
                  <a:lnTo>
                    <a:pt x="3" y="409"/>
                  </a:lnTo>
                  <a:lnTo>
                    <a:pt x="6" y="386"/>
                  </a:lnTo>
                  <a:lnTo>
                    <a:pt x="10" y="364"/>
                  </a:lnTo>
                  <a:lnTo>
                    <a:pt x="15" y="342"/>
                  </a:lnTo>
                  <a:lnTo>
                    <a:pt x="21" y="321"/>
                  </a:lnTo>
                  <a:lnTo>
                    <a:pt x="28" y="299"/>
                  </a:lnTo>
                  <a:lnTo>
                    <a:pt x="36" y="279"/>
                  </a:lnTo>
                  <a:lnTo>
                    <a:pt x="45" y="259"/>
                  </a:lnTo>
                  <a:lnTo>
                    <a:pt x="55" y="239"/>
                  </a:lnTo>
                  <a:lnTo>
                    <a:pt x="66" y="220"/>
                  </a:lnTo>
                  <a:lnTo>
                    <a:pt x="78" y="202"/>
                  </a:lnTo>
                  <a:lnTo>
                    <a:pt x="91" y="184"/>
                  </a:lnTo>
                  <a:lnTo>
                    <a:pt x="105" y="166"/>
                  </a:lnTo>
                  <a:lnTo>
                    <a:pt x="119" y="149"/>
                  </a:lnTo>
                  <a:lnTo>
                    <a:pt x="134" y="133"/>
                  </a:lnTo>
                  <a:lnTo>
                    <a:pt x="150" y="118"/>
                  </a:lnTo>
                  <a:lnTo>
                    <a:pt x="166" y="104"/>
                  </a:lnTo>
                  <a:lnTo>
                    <a:pt x="183" y="90"/>
                  </a:lnTo>
                  <a:lnTo>
                    <a:pt x="201" y="78"/>
                  </a:lnTo>
                  <a:lnTo>
                    <a:pt x="220" y="66"/>
                  </a:lnTo>
                  <a:lnTo>
                    <a:pt x="239" y="55"/>
                  </a:lnTo>
                  <a:lnTo>
                    <a:pt x="258" y="45"/>
                  </a:lnTo>
                  <a:lnTo>
                    <a:pt x="279" y="36"/>
                  </a:lnTo>
                  <a:lnTo>
                    <a:pt x="299" y="27"/>
                  </a:lnTo>
                  <a:lnTo>
                    <a:pt x="320" y="20"/>
                  </a:lnTo>
                  <a:lnTo>
                    <a:pt x="342" y="14"/>
                  </a:lnTo>
                  <a:lnTo>
                    <a:pt x="364" y="9"/>
                  </a:lnTo>
                  <a:lnTo>
                    <a:pt x="386" y="5"/>
                  </a:lnTo>
                  <a:lnTo>
                    <a:pt x="409" y="2"/>
                  </a:lnTo>
                  <a:lnTo>
                    <a:pt x="432" y="0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2" name="Freeform 12"/>
            <p:cNvSpPr>
              <a:spLocks/>
            </p:cNvSpPr>
            <p:nvPr userDrawn="1"/>
          </p:nvSpPr>
          <p:spPr bwMode="gray">
            <a:xfrm>
              <a:off x="1395" y="101"/>
              <a:ext cx="161" cy="156"/>
            </a:xfrm>
            <a:custGeom>
              <a:avLst/>
              <a:gdLst>
                <a:gd name="T0" fmla="*/ 0 w 7247"/>
                <a:gd name="T1" fmla="*/ 0 h 7039"/>
                <a:gd name="T2" fmla="*/ 0 w 7247"/>
                <a:gd name="T3" fmla="*/ 0 h 7039"/>
                <a:gd name="T4" fmla="*/ 0 w 7247"/>
                <a:gd name="T5" fmla="*/ 0 h 7039"/>
                <a:gd name="T6" fmla="*/ 0 w 7247"/>
                <a:gd name="T7" fmla="*/ 0 h 7039"/>
                <a:gd name="T8" fmla="*/ 0 w 7247"/>
                <a:gd name="T9" fmla="*/ 0 h 7039"/>
                <a:gd name="T10" fmla="*/ 0 w 7247"/>
                <a:gd name="T11" fmla="*/ 0 h 7039"/>
                <a:gd name="T12" fmla="*/ 0 w 7247"/>
                <a:gd name="T13" fmla="*/ 0 h 7039"/>
                <a:gd name="T14" fmla="*/ 0 w 7247"/>
                <a:gd name="T15" fmla="*/ 0 h 7039"/>
                <a:gd name="T16" fmla="*/ 0 w 7247"/>
                <a:gd name="T17" fmla="*/ 0 h 7039"/>
                <a:gd name="T18" fmla="*/ 0 w 7247"/>
                <a:gd name="T19" fmla="*/ 0 h 7039"/>
                <a:gd name="T20" fmla="*/ 0 w 7247"/>
                <a:gd name="T21" fmla="*/ 0 h 7039"/>
                <a:gd name="T22" fmla="*/ 0 w 7247"/>
                <a:gd name="T23" fmla="*/ 0 h 7039"/>
                <a:gd name="T24" fmla="*/ 0 w 7247"/>
                <a:gd name="T25" fmla="*/ 0 h 7039"/>
                <a:gd name="T26" fmla="*/ 0 w 7247"/>
                <a:gd name="T27" fmla="*/ 0 h 7039"/>
                <a:gd name="T28" fmla="*/ 0 w 7247"/>
                <a:gd name="T29" fmla="*/ 0 h 7039"/>
                <a:gd name="T30" fmla="*/ 0 w 7247"/>
                <a:gd name="T31" fmla="*/ 0 h 7039"/>
                <a:gd name="T32" fmla="*/ 0 w 7247"/>
                <a:gd name="T33" fmla="*/ 0 h 7039"/>
                <a:gd name="T34" fmla="*/ 0 w 7247"/>
                <a:gd name="T35" fmla="*/ 0 h 7039"/>
                <a:gd name="T36" fmla="*/ 0 w 7247"/>
                <a:gd name="T37" fmla="*/ 0 h 7039"/>
                <a:gd name="T38" fmla="*/ 0 w 7247"/>
                <a:gd name="T39" fmla="*/ 0 h 7039"/>
                <a:gd name="T40" fmla="*/ 0 w 7247"/>
                <a:gd name="T41" fmla="*/ 0 h 7039"/>
                <a:gd name="T42" fmla="*/ 0 w 7247"/>
                <a:gd name="T43" fmla="*/ 0 h 7039"/>
                <a:gd name="T44" fmla="*/ 0 w 7247"/>
                <a:gd name="T45" fmla="*/ 0 h 7039"/>
                <a:gd name="T46" fmla="*/ 0 w 7247"/>
                <a:gd name="T47" fmla="*/ 0 h 7039"/>
                <a:gd name="T48" fmla="*/ 0 w 7247"/>
                <a:gd name="T49" fmla="*/ 0 h 7039"/>
                <a:gd name="T50" fmla="*/ 0 w 7247"/>
                <a:gd name="T51" fmla="*/ 0 h 7039"/>
                <a:gd name="T52" fmla="*/ 0 w 7247"/>
                <a:gd name="T53" fmla="*/ 0 h 7039"/>
                <a:gd name="T54" fmla="*/ 0 w 7247"/>
                <a:gd name="T55" fmla="*/ 0 h 7039"/>
                <a:gd name="T56" fmla="*/ 0 w 7247"/>
                <a:gd name="T57" fmla="*/ 0 h 7039"/>
                <a:gd name="T58" fmla="*/ 0 w 7247"/>
                <a:gd name="T59" fmla="*/ 0 h 7039"/>
                <a:gd name="T60" fmla="*/ 0 w 7247"/>
                <a:gd name="T61" fmla="*/ 0 h 7039"/>
                <a:gd name="T62" fmla="*/ 0 w 7247"/>
                <a:gd name="T63" fmla="*/ 0 h 7039"/>
                <a:gd name="T64" fmla="*/ 0 w 7247"/>
                <a:gd name="T65" fmla="*/ 0 h 7039"/>
                <a:gd name="T66" fmla="*/ 0 w 7247"/>
                <a:gd name="T67" fmla="*/ 0 h 7039"/>
                <a:gd name="T68" fmla="*/ 0 w 7247"/>
                <a:gd name="T69" fmla="*/ 0 h 7039"/>
                <a:gd name="T70" fmla="*/ 0 w 7247"/>
                <a:gd name="T71" fmla="*/ 0 h 7039"/>
                <a:gd name="T72" fmla="*/ 0 w 7247"/>
                <a:gd name="T73" fmla="*/ 0 h 7039"/>
                <a:gd name="T74" fmla="*/ 0 w 7247"/>
                <a:gd name="T75" fmla="*/ 0 h 7039"/>
                <a:gd name="T76" fmla="*/ 0 w 7247"/>
                <a:gd name="T77" fmla="*/ 0 h 7039"/>
                <a:gd name="T78" fmla="*/ 0 w 7247"/>
                <a:gd name="T79" fmla="*/ 0 h 7039"/>
                <a:gd name="T80" fmla="*/ 0 w 7247"/>
                <a:gd name="T81" fmla="*/ 0 h 7039"/>
                <a:gd name="T82" fmla="*/ 0 w 7247"/>
                <a:gd name="T83" fmla="*/ 0 h 7039"/>
                <a:gd name="T84" fmla="*/ 0 w 7247"/>
                <a:gd name="T85" fmla="*/ 0 h 7039"/>
                <a:gd name="T86" fmla="*/ 0 w 7247"/>
                <a:gd name="T87" fmla="*/ 0 h 7039"/>
                <a:gd name="T88" fmla="*/ 0 w 7247"/>
                <a:gd name="T89" fmla="*/ 0 h 7039"/>
                <a:gd name="T90" fmla="*/ 0 w 7247"/>
                <a:gd name="T91" fmla="*/ 0 h 7039"/>
                <a:gd name="T92" fmla="*/ 0 w 7247"/>
                <a:gd name="T93" fmla="*/ 0 h 7039"/>
                <a:gd name="T94" fmla="*/ 0 w 7247"/>
                <a:gd name="T95" fmla="*/ 0 h 7039"/>
                <a:gd name="T96" fmla="*/ 0 w 7247"/>
                <a:gd name="T97" fmla="*/ 0 h 7039"/>
                <a:gd name="T98" fmla="*/ 0 w 7247"/>
                <a:gd name="T99" fmla="*/ 0 h 7039"/>
                <a:gd name="T100" fmla="*/ 0 w 7247"/>
                <a:gd name="T101" fmla="*/ 0 h 7039"/>
                <a:gd name="T102" fmla="*/ 0 w 7247"/>
                <a:gd name="T103" fmla="*/ 0 h 7039"/>
                <a:gd name="T104" fmla="*/ 0 w 7247"/>
                <a:gd name="T105" fmla="*/ 0 h 703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7247" h="7039">
                  <a:moveTo>
                    <a:pt x="2065" y="1539"/>
                  </a:moveTo>
                  <a:lnTo>
                    <a:pt x="1856" y="1497"/>
                  </a:lnTo>
                  <a:lnTo>
                    <a:pt x="1658" y="1479"/>
                  </a:lnTo>
                  <a:lnTo>
                    <a:pt x="1471" y="1481"/>
                  </a:lnTo>
                  <a:lnTo>
                    <a:pt x="1294" y="1503"/>
                  </a:lnTo>
                  <a:lnTo>
                    <a:pt x="1127" y="1544"/>
                  </a:lnTo>
                  <a:lnTo>
                    <a:pt x="973" y="1601"/>
                  </a:lnTo>
                  <a:lnTo>
                    <a:pt x="829" y="1674"/>
                  </a:lnTo>
                  <a:lnTo>
                    <a:pt x="697" y="1761"/>
                  </a:lnTo>
                  <a:lnTo>
                    <a:pt x="575" y="1863"/>
                  </a:lnTo>
                  <a:lnTo>
                    <a:pt x="465" y="1975"/>
                  </a:lnTo>
                  <a:lnTo>
                    <a:pt x="366" y="2098"/>
                  </a:lnTo>
                  <a:lnTo>
                    <a:pt x="279" y="2229"/>
                  </a:lnTo>
                  <a:lnTo>
                    <a:pt x="203" y="2370"/>
                  </a:lnTo>
                  <a:lnTo>
                    <a:pt x="140" y="2515"/>
                  </a:lnTo>
                  <a:lnTo>
                    <a:pt x="88" y="2667"/>
                  </a:lnTo>
                  <a:lnTo>
                    <a:pt x="48" y="2822"/>
                  </a:lnTo>
                  <a:lnTo>
                    <a:pt x="20" y="2980"/>
                  </a:lnTo>
                  <a:lnTo>
                    <a:pt x="4" y="3139"/>
                  </a:lnTo>
                  <a:lnTo>
                    <a:pt x="0" y="3298"/>
                  </a:lnTo>
                  <a:lnTo>
                    <a:pt x="9" y="3456"/>
                  </a:lnTo>
                  <a:lnTo>
                    <a:pt x="30" y="3610"/>
                  </a:lnTo>
                  <a:lnTo>
                    <a:pt x="64" y="3761"/>
                  </a:lnTo>
                  <a:lnTo>
                    <a:pt x="110" y="3906"/>
                  </a:lnTo>
                  <a:lnTo>
                    <a:pt x="169" y="4045"/>
                  </a:lnTo>
                  <a:lnTo>
                    <a:pt x="241" y="4176"/>
                  </a:lnTo>
                  <a:lnTo>
                    <a:pt x="325" y="4298"/>
                  </a:lnTo>
                  <a:lnTo>
                    <a:pt x="423" y="4408"/>
                  </a:lnTo>
                  <a:lnTo>
                    <a:pt x="534" y="4506"/>
                  </a:lnTo>
                  <a:lnTo>
                    <a:pt x="658" y="4593"/>
                  </a:lnTo>
                  <a:lnTo>
                    <a:pt x="796" y="4663"/>
                  </a:lnTo>
                  <a:lnTo>
                    <a:pt x="946" y="4718"/>
                  </a:lnTo>
                  <a:lnTo>
                    <a:pt x="1110" y="4756"/>
                  </a:lnTo>
                  <a:lnTo>
                    <a:pt x="1009" y="4893"/>
                  </a:lnTo>
                  <a:lnTo>
                    <a:pt x="930" y="5031"/>
                  </a:lnTo>
                  <a:lnTo>
                    <a:pt x="872" y="5171"/>
                  </a:lnTo>
                  <a:lnTo>
                    <a:pt x="836" y="5310"/>
                  </a:lnTo>
                  <a:lnTo>
                    <a:pt x="818" y="5449"/>
                  </a:lnTo>
                  <a:lnTo>
                    <a:pt x="819" y="5588"/>
                  </a:lnTo>
                  <a:lnTo>
                    <a:pt x="838" y="5723"/>
                  </a:lnTo>
                  <a:lnTo>
                    <a:pt x="872" y="5856"/>
                  </a:lnTo>
                  <a:lnTo>
                    <a:pt x="922" y="5986"/>
                  </a:lnTo>
                  <a:lnTo>
                    <a:pt x="986" y="6111"/>
                  </a:lnTo>
                  <a:lnTo>
                    <a:pt x="1062" y="6232"/>
                  </a:lnTo>
                  <a:lnTo>
                    <a:pt x="1150" y="6347"/>
                  </a:lnTo>
                  <a:lnTo>
                    <a:pt x="1250" y="6457"/>
                  </a:lnTo>
                  <a:lnTo>
                    <a:pt x="1359" y="6558"/>
                  </a:lnTo>
                  <a:lnTo>
                    <a:pt x="1476" y="6652"/>
                  </a:lnTo>
                  <a:lnTo>
                    <a:pt x="1601" y="6738"/>
                  </a:lnTo>
                  <a:lnTo>
                    <a:pt x="1732" y="6814"/>
                  </a:lnTo>
                  <a:lnTo>
                    <a:pt x="1868" y="6881"/>
                  </a:lnTo>
                  <a:lnTo>
                    <a:pt x="2008" y="6936"/>
                  </a:lnTo>
                  <a:lnTo>
                    <a:pt x="2152" y="6982"/>
                  </a:lnTo>
                  <a:lnTo>
                    <a:pt x="2297" y="7014"/>
                  </a:lnTo>
                  <a:lnTo>
                    <a:pt x="2444" y="7033"/>
                  </a:lnTo>
                  <a:lnTo>
                    <a:pt x="2589" y="7039"/>
                  </a:lnTo>
                  <a:lnTo>
                    <a:pt x="2734" y="7031"/>
                  </a:lnTo>
                  <a:lnTo>
                    <a:pt x="2877" y="7008"/>
                  </a:lnTo>
                  <a:lnTo>
                    <a:pt x="3016" y="6969"/>
                  </a:lnTo>
                  <a:lnTo>
                    <a:pt x="3150" y="6913"/>
                  </a:lnTo>
                  <a:lnTo>
                    <a:pt x="3278" y="6841"/>
                  </a:lnTo>
                  <a:lnTo>
                    <a:pt x="3400" y="6751"/>
                  </a:lnTo>
                  <a:lnTo>
                    <a:pt x="3513" y="6641"/>
                  </a:lnTo>
                  <a:lnTo>
                    <a:pt x="3618" y="6513"/>
                  </a:lnTo>
                  <a:lnTo>
                    <a:pt x="3713" y="6364"/>
                  </a:lnTo>
                  <a:lnTo>
                    <a:pt x="3833" y="6508"/>
                  </a:lnTo>
                  <a:lnTo>
                    <a:pt x="3961" y="6632"/>
                  </a:lnTo>
                  <a:lnTo>
                    <a:pt x="4095" y="6738"/>
                  </a:lnTo>
                  <a:lnTo>
                    <a:pt x="4235" y="6826"/>
                  </a:lnTo>
                  <a:lnTo>
                    <a:pt x="4380" y="6897"/>
                  </a:lnTo>
                  <a:lnTo>
                    <a:pt x="4529" y="6953"/>
                  </a:lnTo>
                  <a:lnTo>
                    <a:pt x="4680" y="6992"/>
                  </a:lnTo>
                  <a:lnTo>
                    <a:pt x="4832" y="7016"/>
                  </a:lnTo>
                  <a:lnTo>
                    <a:pt x="4985" y="7025"/>
                  </a:lnTo>
                  <a:lnTo>
                    <a:pt x="5138" y="7021"/>
                  </a:lnTo>
                  <a:lnTo>
                    <a:pt x="5290" y="7003"/>
                  </a:lnTo>
                  <a:lnTo>
                    <a:pt x="5439" y="6973"/>
                  </a:lnTo>
                  <a:lnTo>
                    <a:pt x="5584" y="6930"/>
                  </a:lnTo>
                  <a:lnTo>
                    <a:pt x="5725" y="6877"/>
                  </a:lnTo>
                  <a:lnTo>
                    <a:pt x="5860" y="6813"/>
                  </a:lnTo>
                  <a:lnTo>
                    <a:pt x="5990" y="6740"/>
                  </a:lnTo>
                  <a:lnTo>
                    <a:pt x="6112" y="6656"/>
                  </a:lnTo>
                  <a:lnTo>
                    <a:pt x="6225" y="6564"/>
                  </a:lnTo>
                  <a:lnTo>
                    <a:pt x="6329" y="6464"/>
                  </a:lnTo>
                  <a:lnTo>
                    <a:pt x="6422" y="6355"/>
                  </a:lnTo>
                  <a:lnTo>
                    <a:pt x="6504" y="6241"/>
                  </a:lnTo>
                  <a:lnTo>
                    <a:pt x="6573" y="6120"/>
                  </a:lnTo>
                  <a:lnTo>
                    <a:pt x="6629" y="5994"/>
                  </a:lnTo>
                  <a:lnTo>
                    <a:pt x="6670" y="5863"/>
                  </a:lnTo>
                  <a:lnTo>
                    <a:pt x="6696" y="5727"/>
                  </a:lnTo>
                  <a:lnTo>
                    <a:pt x="6705" y="5589"/>
                  </a:lnTo>
                  <a:lnTo>
                    <a:pt x="6697" y="5446"/>
                  </a:lnTo>
                  <a:lnTo>
                    <a:pt x="6670" y="5301"/>
                  </a:lnTo>
                  <a:lnTo>
                    <a:pt x="6624" y="5155"/>
                  </a:lnTo>
                  <a:lnTo>
                    <a:pt x="6558" y="5008"/>
                  </a:lnTo>
                  <a:lnTo>
                    <a:pt x="6469" y="4860"/>
                  </a:lnTo>
                  <a:lnTo>
                    <a:pt x="6359" y="4712"/>
                  </a:lnTo>
                  <a:lnTo>
                    <a:pt x="6519" y="4644"/>
                  </a:lnTo>
                  <a:lnTo>
                    <a:pt x="6662" y="4562"/>
                  </a:lnTo>
                  <a:lnTo>
                    <a:pt x="6789" y="4467"/>
                  </a:lnTo>
                  <a:lnTo>
                    <a:pt x="6900" y="4363"/>
                  </a:lnTo>
                  <a:lnTo>
                    <a:pt x="6993" y="4250"/>
                  </a:lnTo>
                  <a:lnTo>
                    <a:pt x="7072" y="4127"/>
                  </a:lnTo>
                  <a:lnTo>
                    <a:pt x="7135" y="3997"/>
                  </a:lnTo>
                  <a:lnTo>
                    <a:pt x="7184" y="3861"/>
                  </a:lnTo>
                  <a:lnTo>
                    <a:pt x="7218" y="3720"/>
                  </a:lnTo>
                  <a:lnTo>
                    <a:pt x="7239" y="3574"/>
                  </a:lnTo>
                  <a:lnTo>
                    <a:pt x="7247" y="3426"/>
                  </a:lnTo>
                  <a:lnTo>
                    <a:pt x="7242" y="3277"/>
                  </a:lnTo>
                  <a:lnTo>
                    <a:pt x="7225" y="3127"/>
                  </a:lnTo>
                  <a:lnTo>
                    <a:pt x="7196" y="2978"/>
                  </a:lnTo>
                  <a:lnTo>
                    <a:pt x="7155" y="2829"/>
                  </a:lnTo>
                  <a:lnTo>
                    <a:pt x="7104" y="2685"/>
                  </a:lnTo>
                  <a:lnTo>
                    <a:pt x="7043" y="2543"/>
                  </a:lnTo>
                  <a:lnTo>
                    <a:pt x="6971" y="2408"/>
                  </a:lnTo>
                  <a:lnTo>
                    <a:pt x="6890" y="2277"/>
                  </a:lnTo>
                  <a:lnTo>
                    <a:pt x="6799" y="2155"/>
                  </a:lnTo>
                  <a:lnTo>
                    <a:pt x="6701" y="2041"/>
                  </a:lnTo>
                  <a:lnTo>
                    <a:pt x="6594" y="1937"/>
                  </a:lnTo>
                  <a:lnTo>
                    <a:pt x="6480" y="1844"/>
                  </a:lnTo>
                  <a:lnTo>
                    <a:pt x="6359" y="1761"/>
                  </a:lnTo>
                  <a:lnTo>
                    <a:pt x="6231" y="1693"/>
                  </a:lnTo>
                  <a:lnTo>
                    <a:pt x="6097" y="1638"/>
                  </a:lnTo>
                  <a:lnTo>
                    <a:pt x="5956" y="1599"/>
                  </a:lnTo>
                  <a:lnTo>
                    <a:pt x="5811" y="1576"/>
                  </a:lnTo>
                  <a:lnTo>
                    <a:pt x="5661" y="1570"/>
                  </a:lnTo>
                  <a:lnTo>
                    <a:pt x="5507" y="1583"/>
                  </a:lnTo>
                  <a:lnTo>
                    <a:pt x="5349" y="1616"/>
                  </a:lnTo>
                  <a:lnTo>
                    <a:pt x="5187" y="1669"/>
                  </a:lnTo>
                  <a:lnTo>
                    <a:pt x="5206" y="1467"/>
                  </a:lnTo>
                  <a:lnTo>
                    <a:pt x="5202" y="1279"/>
                  </a:lnTo>
                  <a:lnTo>
                    <a:pt x="5177" y="1104"/>
                  </a:lnTo>
                  <a:lnTo>
                    <a:pt x="5132" y="941"/>
                  </a:lnTo>
                  <a:lnTo>
                    <a:pt x="5069" y="792"/>
                  </a:lnTo>
                  <a:lnTo>
                    <a:pt x="4989" y="656"/>
                  </a:lnTo>
                  <a:lnTo>
                    <a:pt x="4894" y="533"/>
                  </a:lnTo>
                  <a:lnTo>
                    <a:pt x="4786" y="422"/>
                  </a:lnTo>
                  <a:lnTo>
                    <a:pt x="4665" y="325"/>
                  </a:lnTo>
                  <a:lnTo>
                    <a:pt x="4534" y="240"/>
                  </a:lnTo>
                  <a:lnTo>
                    <a:pt x="4393" y="168"/>
                  </a:lnTo>
                  <a:lnTo>
                    <a:pt x="4245" y="109"/>
                  </a:lnTo>
                  <a:lnTo>
                    <a:pt x="4092" y="63"/>
                  </a:lnTo>
                  <a:lnTo>
                    <a:pt x="3934" y="29"/>
                  </a:lnTo>
                  <a:lnTo>
                    <a:pt x="3773" y="8"/>
                  </a:lnTo>
                  <a:lnTo>
                    <a:pt x="3609" y="0"/>
                  </a:lnTo>
                  <a:lnTo>
                    <a:pt x="3447" y="4"/>
                  </a:lnTo>
                  <a:lnTo>
                    <a:pt x="3286" y="20"/>
                  </a:lnTo>
                  <a:lnTo>
                    <a:pt x="3129" y="49"/>
                  </a:lnTo>
                  <a:lnTo>
                    <a:pt x="2976" y="90"/>
                  </a:lnTo>
                  <a:lnTo>
                    <a:pt x="2829" y="144"/>
                  </a:lnTo>
                  <a:lnTo>
                    <a:pt x="2690" y="211"/>
                  </a:lnTo>
                  <a:lnTo>
                    <a:pt x="2561" y="289"/>
                  </a:lnTo>
                  <a:lnTo>
                    <a:pt x="2442" y="379"/>
                  </a:lnTo>
                  <a:lnTo>
                    <a:pt x="2336" y="482"/>
                  </a:lnTo>
                  <a:lnTo>
                    <a:pt x="2243" y="597"/>
                  </a:lnTo>
                  <a:lnTo>
                    <a:pt x="2166" y="723"/>
                  </a:lnTo>
                  <a:lnTo>
                    <a:pt x="2106" y="863"/>
                  </a:lnTo>
                  <a:lnTo>
                    <a:pt x="2064" y="1014"/>
                  </a:lnTo>
                  <a:lnTo>
                    <a:pt x="2043" y="1177"/>
                  </a:lnTo>
                  <a:lnTo>
                    <a:pt x="2042" y="1352"/>
                  </a:lnTo>
                  <a:lnTo>
                    <a:pt x="2065" y="153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3" name="Freeform 13"/>
            <p:cNvSpPr>
              <a:spLocks/>
            </p:cNvSpPr>
            <p:nvPr userDrawn="1"/>
          </p:nvSpPr>
          <p:spPr bwMode="gray">
            <a:xfrm>
              <a:off x="1303" y="159"/>
              <a:ext cx="44" cy="45"/>
            </a:xfrm>
            <a:custGeom>
              <a:avLst/>
              <a:gdLst>
                <a:gd name="T0" fmla="*/ 0 w 1994"/>
                <a:gd name="T1" fmla="*/ 0 h 2000"/>
                <a:gd name="T2" fmla="*/ 0 w 1994"/>
                <a:gd name="T3" fmla="*/ 0 h 2000"/>
                <a:gd name="T4" fmla="*/ 0 w 1994"/>
                <a:gd name="T5" fmla="*/ 0 h 2000"/>
                <a:gd name="T6" fmla="*/ 0 w 1994"/>
                <a:gd name="T7" fmla="*/ 0 h 2000"/>
                <a:gd name="T8" fmla="*/ 0 w 1994"/>
                <a:gd name="T9" fmla="*/ 0 h 2000"/>
                <a:gd name="T10" fmla="*/ 0 w 1994"/>
                <a:gd name="T11" fmla="*/ 0 h 2000"/>
                <a:gd name="T12" fmla="*/ 0 w 1994"/>
                <a:gd name="T13" fmla="*/ 0 h 2000"/>
                <a:gd name="T14" fmla="*/ 0 w 1994"/>
                <a:gd name="T15" fmla="*/ 0 h 2000"/>
                <a:gd name="T16" fmla="*/ 0 w 1994"/>
                <a:gd name="T17" fmla="*/ 0 h 2000"/>
                <a:gd name="T18" fmla="*/ 0 w 1994"/>
                <a:gd name="T19" fmla="*/ 0 h 2000"/>
                <a:gd name="T20" fmla="*/ 0 w 1994"/>
                <a:gd name="T21" fmla="*/ 0 h 2000"/>
                <a:gd name="T22" fmla="*/ 0 w 1994"/>
                <a:gd name="T23" fmla="*/ 0 h 2000"/>
                <a:gd name="T24" fmla="*/ 0 w 1994"/>
                <a:gd name="T25" fmla="*/ 0 h 2000"/>
                <a:gd name="T26" fmla="*/ 0 w 1994"/>
                <a:gd name="T27" fmla="*/ 0 h 2000"/>
                <a:gd name="T28" fmla="*/ 0 w 1994"/>
                <a:gd name="T29" fmla="*/ 0 h 2000"/>
                <a:gd name="T30" fmla="*/ 0 w 1994"/>
                <a:gd name="T31" fmla="*/ 0 h 2000"/>
                <a:gd name="T32" fmla="*/ 0 w 1994"/>
                <a:gd name="T33" fmla="*/ 0 h 2000"/>
                <a:gd name="T34" fmla="*/ 0 w 1994"/>
                <a:gd name="T35" fmla="*/ 0 h 2000"/>
                <a:gd name="T36" fmla="*/ 0 w 1994"/>
                <a:gd name="T37" fmla="*/ 0 h 2000"/>
                <a:gd name="T38" fmla="*/ 0 w 1994"/>
                <a:gd name="T39" fmla="*/ 0 h 2000"/>
                <a:gd name="T40" fmla="*/ 0 w 1994"/>
                <a:gd name="T41" fmla="*/ 0 h 2000"/>
                <a:gd name="T42" fmla="*/ 0 w 1994"/>
                <a:gd name="T43" fmla="*/ 0 h 2000"/>
                <a:gd name="T44" fmla="*/ 0 w 1994"/>
                <a:gd name="T45" fmla="*/ 0 h 2000"/>
                <a:gd name="T46" fmla="*/ 0 w 1994"/>
                <a:gd name="T47" fmla="*/ 0 h 2000"/>
                <a:gd name="T48" fmla="*/ 0 w 1994"/>
                <a:gd name="T49" fmla="*/ 0 h 2000"/>
                <a:gd name="T50" fmla="*/ 0 w 1994"/>
                <a:gd name="T51" fmla="*/ 0 h 2000"/>
                <a:gd name="T52" fmla="*/ 0 w 1994"/>
                <a:gd name="T53" fmla="*/ 0 h 2000"/>
                <a:gd name="T54" fmla="*/ 0 w 1994"/>
                <a:gd name="T55" fmla="*/ 0 h 2000"/>
                <a:gd name="T56" fmla="*/ 0 w 1994"/>
                <a:gd name="T57" fmla="*/ 0 h 2000"/>
                <a:gd name="T58" fmla="*/ 0 w 1994"/>
                <a:gd name="T59" fmla="*/ 0 h 2000"/>
                <a:gd name="T60" fmla="*/ 0 w 1994"/>
                <a:gd name="T61" fmla="*/ 0 h 2000"/>
                <a:gd name="T62" fmla="*/ 0 w 1994"/>
                <a:gd name="T63" fmla="*/ 0 h 2000"/>
                <a:gd name="T64" fmla="*/ 0 w 1994"/>
                <a:gd name="T65" fmla="*/ 0 h 2000"/>
                <a:gd name="T66" fmla="*/ 0 w 1994"/>
                <a:gd name="T67" fmla="*/ 0 h 2000"/>
                <a:gd name="T68" fmla="*/ 0 w 1994"/>
                <a:gd name="T69" fmla="*/ 0 h 2000"/>
                <a:gd name="T70" fmla="*/ 0 w 1994"/>
                <a:gd name="T71" fmla="*/ 0 h 2000"/>
                <a:gd name="T72" fmla="*/ 0 w 1994"/>
                <a:gd name="T73" fmla="*/ 0 h 2000"/>
                <a:gd name="T74" fmla="*/ 0 w 1994"/>
                <a:gd name="T75" fmla="*/ 0 h 2000"/>
                <a:gd name="T76" fmla="*/ 0 w 1994"/>
                <a:gd name="T77" fmla="*/ 0 h 2000"/>
                <a:gd name="T78" fmla="*/ 0 w 1994"/>
                <a:gd name="T79" fmla="*/ 0 h 2000"/>
                <a:gd name="T80" fmla="*/ 0 w 1994"/>
                <a:gd name="T81" fmla="*/ 0 h 2000"/>
                <a:gd name="T82" fmla="*/ 0 w 1994"/>
                <a:gd name="T83" fmla="*/ 0 h 2000"/>
                <a:gd name="T84" fmla="*/ 0 w 1994"/>
                <a:gd name="T85" fmla="*/ 0 h 200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994" h="2000">
                  <a:moveTo>
                    <a:pt x="997" y="0"/>
                  </a:moveTo>
                  <a:lnTo>
                    <a:pt x="1048" y="2"/>
                  </a:lnTo>
                  <a:lnTo>
                    <a:pt x="1099" y="5"/>
                  </a:lnTo>
                  <a:lnTo>
                    <a:pt x="1149" y="12"/>
                  </a:lnTo>
                  <a:lnTo>
                    <a:pt x="1198" y="21"/>
                  </a:lnTo>
                  <a:lnTo>
                    <a:pt x="1246" y="32"/>
                  </a:lnTo>
                  <a:lnTo>
                    <a:pt x="1293" y="45"/>
                  </a:lnTo>
                  <a:lnTo>
                    <a:pt x="1339" y="61"/>
                  </a:lnTo>
                  <a:lnTo>
                    <a:pt x="1385" y="79"/>
                  </a:lnTo>
                  <a:lnTo>
                    <a:pt x="1429" y="99"/>
                  </a:lnTo>
                  <a:lnTo>
                    <a:pt x="1472" y="121"/>
                  </a:lnTo>
                  <a:lnTo>
                    <a:pt x="1514" y="145"/>
                  </a:lnTo>
                  <a:lnTo>
                    <a:pt x="1555" y="171"/>
                  </a:lnTo>
                  <a:lnTo>
                    <a:pt x="1594" y="199"/>
                  </a:lnTo>
                  <a:lnTo>
                    <a:pt x="1631" y="228"/>
                  </a:lnTo>
                  <a:lnTo>
                    <a:pt x="1667" y="260"/>
                  </a:lnTo>
                  <a:lnTo>
                    <a:pt x="1702" y="294"/>
                  </a:lnTo>
                  <a:lnTo>
                    <a:pt x="1735" y="328"/>
                  </a:lnTo>
                  <a:lnTo>
                    <a:pt x="1766" y="364"/>
                  </a:lnTo>
                  <a:lnTo>
                    <a:pt x="1796" y="402"/>
                  </a:lnTo>
                  <a:lnTo>
                    <a:pt x="1824" y="441"/>
                  </a:lnTo>
                  <a:lnTo>
                    <a:pt x="1850" y="482"/>
                  </a:lnTo>
                  <a:lnTo>
                    <a:pt x="1874" y="523"/>
                  </a:lnTo>
                  <a:lnTo>
                    <a:pt x="1896" y="567"/>
                  </a:lnTo>
                  <a:lnTo>
                    <a:pt x="1916" y="611"/>
                  </a:lnTo>
                  <a:lnTo>
                    <a:pt x="1934" y="657"/>
                  </a:lnTo>
                  <a:lnTo>
                    <a:pt x="1950" y="703"/>
                  </a:lnTo>
                  <a:lnTo>
                    <a:pt x="1963" y="750"/>
                  </a:lnTo>
                  <a:lnTo>
                    <a:pt x="1974" y="798"/>
                  </a:lnTo>
                  <a:lnTo>
                    <a:pt x="1983" y="848"/>
                  </a:lnTo>
                  <a:lnTo>
                    <a:pt x="1989" y="898"/>
                  </a:lnTo>
                  <a:lnTo>
                    <a:pt x="1993" y="948"/>
                  </a:lnTo>
                  <a:lnTo>
                    <a:pt x="1994" y="999"/>
                  </a:lnTo>
                  <a:lnTo>
                    <a:pt x="1993" y="1051"/>
                  </a:lnTo>
                  <a:lnTo>
                    <a:pt x="1989" y="1102"/>
                  </a:lnTo>
                  <a:lnTo>
                    <a:pt x="1983" y="1152"/>
                  </a:lnTo>
                  <a:lnTo>
                    <a:pt x="1974" y="1201"/>
                  </a:lnTo>
                  <a:lnTo>
                    <a:pt x="1963" y="1249"/>
                  </a:lnTo>
                  <a:lnTo>
                    <a:pt x="1950" y="1296"/>
                  </a:lnTo>
                  <a:lnTo>
                    <a:pt x="1934" y="1343"/>
                  </a:lnTo>
                  <a:lnTo>
                    <a:pt x="1916" y="1389"/>
                  </a:lnTo>
                  <a:lnTo>
                    <a:pt x="1896" y="1433"/>
                  </a:lnTo>
                  <a:lnTo>
                    <a:pt x="1874" y="1476"/>
                  </a:lnTo>
                  <a:lnTo>
                    <a:pt x="1850" y="1517"/>
                  </a:lnTo>
                  <a:lnTo>
                    <a:pt x="1824" y="1558"/>
                  </a:lnTo>
                  <a:lnTo>
                    <a:pt x="1796" y="1597"/>
                  </a:lnTo>
                  <a:lnTo>
                    <a:pt x="1766" y="1636"/>
                  </a:lnTo>
                  <a:lnTo>
                    <a:pt x="1735" y="1672"/>
                  </a:lnTo>
                  <a:lnTo>
                    <a:pt x="1702" y="1706"/>
                  </a:lnTo>
                  <a:lnTo>
                    <a:pt x="1667" y="1739"/>
                  </a:lnTo>
                  <a:lnTo>
                    <a:pt x="1631" y="1771"/>
                  </a:lnTo>
                  <a:lnTo>
                    <a:pt x="1594" y="1800"/>
                  </a:lnTo>
                  <a:lnTo>
                    <a:pt x="1555" y="1828"/>
                  </a:lnTo>
                  <a:lnTo>
                    <a:pt x="1514" y="1854"/>
                  </a:lnTo>
                  <a:lnTo>
                    <a:pt x="1472" y="1878"/>
                  </a:lnTo>
                  <a:lnTo>
                    <a:pt x="1429" y="1901"/>
                  </a:lnTo>
                  <a:lnTo>
                    <a:pt x="1385" y="1921"/>
                  </a:lnTo>
                  <a:lnTo>
                    <a:pt x="1339" y="1939"/>
                  </a:lnTo>
                  <a:lnTo>
                    <a:pt x="1293" y="1955"/>
                  </a:lnTo>
                  <a:lnTo>
                    <a:pt x="1246" y="1968"/>
                  </a:lnTo>
                  <a:lnTo>
                    <a:pt x="1198" y="1979"/>
                  </a:lnTo>
                  <a:lnTo>
                    <a:pt x="1149" y="1988"/>
                  </a:lnTo>
                  <a:lnTo>
                    <a:pt x="1099" y="1995"/>
                  </a:lnTo>
                  <a:lnTo>
                    <a:pt x="1048" y="1998"/>
                  </a:lnTo>
                  <a:lnTo>
                    <a:pt x="997" y="2000"/>
                  </a:lnTo>
                  <a:lnTo>
                    <a:pt x="946" y="1998"/>
                  </a:lnTo>
                  <a:lnTo>
                    <a:pt x="896" y="1995"/>
                  </a:lnTo>
                  <a:lnTo>
                    <a:pt x="846" y="1988"/>
                  </a:lnTo>
                  <a:lnTo>
                    <a:pt x="797" y="1979"/>
                  </a:lnTo>
                  <a:lnTo>
                    <a:pt x="749" y="1968"/>
                  </a:lnTo>
                  <a:lnTo>
                    <a:pt x="701" y="1955"/>
                  </a:lnTo>
                  <a:lnTo>
                    <a:pt x="655" y="1939"/>
                  </a:lnTo>
                  <a:lnTo>
                    <a:pt x="610" y="1921"/>
                  </a:lnTo>
                  <a:lnTo>
                    <a:pt x="566" y="1901"/>
                  </a:lnTo>
                  <a:lnTo>
                    <a:pt x="522" y="1878"/>
                  </a:lnTo>
                  <a:lnTo>
                    <a:pt x="480" y="1854"/>
                  </a:lnTo>
                  <a:lnTo>
                    <a:pt x="440" y="1828"/>
                  </a:lnTo>
                  <a:lnTo>
                    <a:pt x="401" y="1800"/>
                  </a:lnTo>
                  <a:lnTo>
                    <a:pt x="363" y="1771"/>
                  </a:lnTo>
                  <a:lnTo>
                    <a:pt x="327" y="1739"/>
                  </a:lnTo>
                  <a:lnTo>
                    <a:pt x="292" y="1706"/>
                  </a:lnTo>
                  <a:lnTo>
                    <a:pt x="259" y="1672"/>
                  </a:lnTo>
                  <a:lnTo>
                    <a:pt x="228" y="1636"/>
                  </a:lnTo>
                  <a:lnTo>
                    <a:pt x="198" y="1597"/>
                  </a:lnTo>
                  <a:lnTo>
                    <a:pt x="170" y="1558"/>
                  </a:lnTo>
                  <a:lnTo>
                    <a:pt x="144" y="1517"/>
                  </a:lnTo>
                  <a:lnTo>
                    <a:pt x="120" y="1476"/>
                  </a:lnTo>
                  <a:lnTo>
                    <a:pt x="98" y="1433"/>
                  </a:lnTo>
                  <a:lnTo>
                    <a:pt x="78" y="1389"/>
                  </a:lnTo>
                  <a:lnTo>
                    <a:pt x="60" y="1343"/>
                  </a:lnTo>
                  <a:lnTo>
                    <a:pt x="45" y="1296"/>
                  </a:lnTo>
                  <a:lnTo>
                    <a:pt x="31" y="1249"/>
                  </a:lnTo>
                  <a:lnTo>
                    <a:pt x="20" y="1201"/>
                  </a:lnTo>
                  <a:lnTo>
                    <a:pt x="11" y="1152"/>
                  </a:lnTo>
                  <a:lnTo>
                    <a:pt x="5" y="1102"/>
                  </a:lnTo>
                  <a:lnTo>
                    <a:pt x="1" y="1051"/>
                  </a:lnTo>
                  <a:lnTo>
                    <a:pt x="0" y="999"/>
                  </a:lnTo>
                  <a:lnTo>
                    <a:pt x="1" y="948"/>
                  </a:lnTo>
                  <a:lnTo>
                    <a:pt x="5" y="898"/>
                  </a:lnTo>
                  <a:lnTo>
                    <a:pt x="11" y="848"/>
                  </a:lnTo>
                  <a:lnTo>
                    <a:pt x="20" y="798"/>
                  </a:lnTo>
                  <a:lnTo>
                    <a:pt x="31" y="750"/>
                  </a:lnTo>
                  <a:lnTo>
                    <a:pt x="45" y="703"/>
                  </a:lnTo>
                  <a:lnTo>
                    <a:pt x="60" y="657"/>
                  </a:lnTo>
                  <a:lnTo>
                    <a:pt x="78" y="611"/>
                  </a:lnTo>
                  <a:lnTo>
                    <a:pt x="98" y="567"/>
                  </a:lnTo>
                  <a:lnTo>
                    <a:pt x="120" y="523"/>
                  </a:lnTo>
                  <a:lnTo>
                    <a:pt x="144" y="482"/>
                  </a:lnTo>
                  <a:lnTo>
                    <a:pt x="170" y="441"/>
                  </a:lnTo>
                  <a:lnTo>
                    <a:pt x="198" y="402"/>
                  </a:lnTo>
                  <a:lnTo>
                    <a:pt x="228" y="364"/>
                  </a:lnTo>
                  <a:lnTo>
                    <a:pt x="259" y="328"/>
                  </a:lnTo>
                  <a:lnTo>
                    <a:pt x="292" y="294"/>
                  </a:lnTo>
                  <a:lnTo>
                    <a:pt x="327" y="260"/>
                  </a:lnTo>
                  <a:lnTo>
                    <a:pt x="363" y="228"/>
                  </a:lnTo>
                  <a:lnTo>
                    <a:pt x="401" y="199"/>
                  </a:lnTo>
                  <a:lnTo>
                    <a:pt x="440" y="171"/>
                  </a:lnTo>
                  <a:lnTo>
                    <a:pt x="480" y="145"/>
                  </a:lnTo>
                  <a:lnTo>
                    <a:pt x="522" y="121"/>
                  </a:lnTo>
                  <a:lnTo>
                    <a:pt x="566" y="99"/>
                  </a:lnTo>
                  <a:lnTo>
                    <a:pt x="610" y="79"/>
                  </a:lnTo>
                  <a:lnTo>
                    <a:pt x="655" y="61"/>
                  </a:lnTo>
                  <a:lnTo>
                    <a:pt x="701" y="45"/>
                  </a:lnTo>
                  <a:lnTo>
                    <a:pt x="749" y="32"/>
                  </a:lnTo>
                  <a:lnTo>
                    <a:pt x="797" y="21"/>
                  </a:lnTo>
                  <a:lnTo>
                    <a:pt x="846" y="12"/>
                  </a:lnTo>
                  <a:lnTo>
                    <a:pt x="896" y="5"/>
                  </a:lnTo>
                  <a:lnTo>
                    <a:pt x="946" y="2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4" name="Freeform 14"/>
            <p:cNvSpPr>
              <a:spLocks/>
            </p:cNvSpPr>
            <p:nvPr userDrawn="1"/>
          </p:nvSpPr>
          <p:spPr bwMode="gray">
            <a:xfrm>
              <a:off x="1204" y="227"/>
              <a:ext cx="182" cy="109"/>
            </a:xfrm>
            <a:custGeom>
              <a:avLst/>
              <a:gdLst>
                <a:gd name="T0" fmla="*/ 0 w 8197"/>
                <a:gd name="T1" fmla="*/ 0 h 4924"/>
                <a:gd name="T2" fmla="*/ 0 w 8197"/>
                <a:gd name="T3" fmla="*/ 0 h 4924"/>
                <a:gd name="T4" fmla="*/ 0 w 8197"/>
                <a:gd name="T5" fmla="*/ 0 h 4924"/>
                <a:gd name="T6" fmla="*/ 0 w 8197"/>
                <a:gd name="T7" fmla="*/ 0 h 4924"/>
                <a:gd name="T8" fmla="*/ 0 w 8197"/>
                <a:gd name="T9" fmla="*/ 0 h 4924"/>
                <a:gd name="T10" fmla="*/ 0 w 8197"/>
                <a:gd name="T11" fmla="*/ 0 h 4924"/>
                <a:gd name="T12" fmla="*/ 0 w 8197"/>
                <a:gd name="T13" fmla="*/ 0 h 4924"/>
                <a:gd name="T14" fmla="*/ 0 w 8197"/>
                <a:gd name="T15" fmla="*/ 0 h 4924"/>
                <a:gd name="T16" fmla="*/ 0 w 8197"/>
                <a:gd name="T17" fmla="*/ 0 h 4924"/>
                <a:gd name="T18" fmla="*/ 0 w 8197"/>
                <a:gd name="T19" fmla="*/ 0 h 4924"/>
                <a:gd name="T20" fmla="*/ 0 w 8197"/>
                <a:gd name="T21" fmla="*/ 0 h 4924"/>
                <a:gd name="T22" fmla="*/ 0 w 8197"/>
                <a:gd name="T23" fmla="*/ 0 h 4924"/>
                <a:gd name="T24" fmla="*/ 0 w 8197"/>
                <a:gd name="T25" fmla="*/ 0 h 4924"/>
                <a:gd name="T26" fmla="*/ 0 w 8197"/>
                <a:gd name="T27" fmla="*/ 0 h 4924"/>
                <a:gd name="T28" fmla="*/ 0 w 8197"/>
                <a:gd name="T29" fmla="*/ 0 h 4924"/>
                <a:gd name="T30" fmla="*/ 0 w 8197"/>
                <a:gd name="T31" fmla="*/ 0 h 4924"/>
                <a:gd name="T32" fmla="*/ 0 w 8197"/>
                <a:gd name="T33" fmla="*/ 0 h 4924"/>
                <a:gd name="T34" fmla="*/ 0 w 8197"/>
                <a:gd name="T35" fmla="*/ 0 h 4924"/>
                <a:gd name="T36" fmla="*/ 0 w 8197"/>
                <a:gd name="T37" fmla="*/ 0 h 4924"/>
                <a:gd name="T38" fmla="*/ 0 w 8197"/>
                <a:gd name="T39" fmla="*/ 0 h 4924"/>
                <a:gd name="T40" fmla="*/ 0 w 8197"/>
                <a:gd name="T41" fmla="*/ 0 h 4924"/>
                <a:gd name="T42" fmla="*/ 0 w 8197"/>
                <a:gd name="T43" fmla="*/ 0 h 4924"/>
                <a:gd name="T44" fmla="*/ 0 w 8197"/>
                <a:gd name="T45" fmla="*/ 0 h 4924"/>
                <a:gd name="T46" fmla="*/ 0 w 8197"/>
                <a:gd name="T47" fmla="*/ 0 h 4924"/>
                <a:gd name="T48" fmla="*/ 0 w 8197"/>
                <a:gd name="T49" fmla="*/ 0 h 4924"/>
                <a:gd name="T50" fmla="*/ 0 w 8197"/>
                <a:gd name="T51" fmla="*/ 0 h 4924"/>
                <a:gd name="T52" fmla="*/ 0 w 8197"/>
                <a:gd name="T53" fmla="*/ 0 h 4924"/>
                <a:gd name="T54" fmla="*/ 0 w 8197"/>
                <a:gd name="T55" fmla="*/ 0 h 4924"/>
                <a:gd name="T56" fmla="*/ 0 w 8197"/>
                <a:gd name="T57" fmla="*/ 0 h 4924"/>
                <a:gd name="T58" fmla="*/ 0 w 8197"/>
                <a:gd name="T59" fmla="*/ 0 h 4924"/>
                <a:gd name="T60" fmla="*/ 0 w 8197"/>
                <a:gd name="T61" fmla="*/ 0 h 4924"/>
                <a:gd name="T62" fmla="*/ 0 w 8197"/>
                <a:gd name="T63" fmla="*/ 0 h 4924"/>
                <a:gd name="T64" fmla="*/ 0 w 8197"/>
                <a:gd name="T65" fmla="*/ 0 h 4924"/>
                <a:gd name="T66" fmla="*/ 0 w 8197"/>
                <a:gd name="T67" fmla="*/ 0 h 4924"/>
                <a:gd name="T68" fmla="*/ 0 w 8197"/>
                <a:gd name="T69" fmla="*/ 0 h 4924"/>
                <a:gd name="T70" fmla="*/ 0 w 8197"/>
                <a:gd name="T71" fmla="*/ 0 h 4924"/>
                <a:gd name="T72" fmla="*/ 0 w 8197"/>
                <a:gd name="T73" fmla="*/ 0 h 4924"/>
                <a:gd name="T74" fmla="*/ 0 w 8197"/>
                <a:gd name="T75" fmla="*/ 0 h 4924"/>
                <a:gd name="T76" fmla="*/ 0 w 8197"/>
                <a:gd name="T77" fmla="*/ 0 h 4924"/>
                <a:gd name="T78" fmla="*/ 0 w 8197"/>
                <a:gd name="T79" fmla="*/ 0 h 4924"/>
                <a:gd name="T80" fmla="*/ 0 w 8197"/>
                <a:gd name="T81" fmla="*/ 0 h 4924"/>
                <a:gd name="T82" fmla="*/ 0 w 8197"/>
                <a:gd name="T83" fmla="*/ 0 h 4924"/>
                <a:gd name="T84" fmla="*/ 0 w 8197"/>
                <a:gd name="T85" fmla="*/ 0 h 4924"/>
                <a:gd name="T86" fmla="*/ 0 w 8197"/>
                <a:gd name="T87" fmla="*/ 0 h 4924"/>
                <a:gd name="T88" fmla="*/ 0 w 8197"/>
                <a:gd name="T89" fmla="*/ 0 h 4924"/>
                <a:gd name="T90" fmla="*/ 0 w 8197"/>
                <a:gd name="T91" fmla="*/ 0 h 4924"/>
                <a:gd name="T92" fmla="*/ 0 w 8197"/>
                <a:gd name="T93" fmla="*/ 0 h 4924"/>
                <a:gd name="T94" fmla="*/ 0 w 8197"/>
                <a:gd name="T95" fmla="*/ 0 h 4924"/>
                <a:gd name="T96" fmla="*/ 0 w 8197"/>
                <a:gd name="T97" fmla="*/ 0 h 4924"/>
                <a:gd name="T98" fmla="*/ 0 w 8197"/>
                <a:gd name="T99" fmla="*/ 0 h 4924"/>
                <a:gd name="T100" fmla="*/ 0 w 8197"/>
                <a:gd name="T101" fmla="*/ 0 h 4924"/>
                <a:gd name="T102" fmla="*/ 0 w 8197"/>
                <a:gd name="T103" fmla="*/ 0 h 4924"/>
                <a:gd name="T104" fmla="*/ 0 w 8197"/>
                <a:gd name="T105" fmla="*/ 0 h 492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8197" h="4924">
                  <a:moveTo>
                    <a:pt x="8197" y="1707"/>
                  </a:moveTo>
                  <a:lnTo>
                    <a:pt x="7940" y="1653"/>
                  </a:lnTo>
                  <a:lnTo>
                    <a:pt x="7678" y="1608"/>
                  </a:lnTo>
                  <a:lnTo>
                    <a:pt x="7411" y="1570"/>
                  </a:lnTo>
                  <a:lnTo>
                    <a:pt x="7142" y="1540"/>
                  </a:lnTo>
                  <a:lnTo>
                    <a:pt x="6870" y="1520"/>
                  </a:lnTo>
                  <a:lnTo>
                    <a:pt x="6594" y="1508"/>
                  </a:lnTo>
                  <a:lnTo>
                    <a:pt x="6319" y="1505"/>
                  </a:lnTo>
                  <a:lnTo>
                    <a:pt x="6042" y="1511"/>
                  </a:lnTo>
                  <a:lnTo>
                    <a:pt x="5764" y="1526"/>
                  </a:lnTo>
                  <a:lnTo>
                    <a:pt x="5487" y="1552"/>
                  </a:lnTo>
                  <a:lnTo>
                    <a:pt x="5211" y="1586"/>
                  </a:lnTo>
                  <a:lnTo>
                    <a:pt x="4936" y="1631"/>
                  </a:lnTo>
                  <a:lnTo>
                    <a:pt x="4664" y="1685"/>
                  </a:lnTo>
                  <a:lnTo>
                    <a:pt x="4394" y="1750"/>
                  </a:lnTo>
                  <a:lnTo>
                    <a:pt x="4127" y="1826"/>
                  </a:lnTo>
                  <a:lnTo>
                    <a:pt x="3865" y="1912"/>
                  </a:lnTo>
                  <a:lnTo>
                    <a:pt x="3607" y="2009"/>
                  </a:lnTo>
                  <a:lnTo>
                    <a:pt x="3353" y="2118"/>
                  </a:lnTo>
                  <a:lnTo>
                    <a:pt x="3106" y="2238"/>
                  </a:lnTo>
                  <a:lnTo>
                    <a:pt x="2866" y="2370"/>
                  </a:lnTo>
                  <a:lnTo>
                    <a:pt x="2632" y="2512"/>
                  </a:lnTo>
                  <a:lnTo>
                    <a:pt x="2405" y="2668"/>
                  </a:lnTo>
                  <a:lnTo>
                    <a:pt x="2188" y="2835"/>
                  </a:lnTo>
                  <a:lnTo>
                    <a:pt x="1979" y="3015"/>
                  </a:lnTo>
                  <a:lnTo>
                    <a:pt x="1778" y="3208"/>
                  </a:lnTo>
                  <a:lnTo>
                    <a:pt x="1589" y="3412"/>
                  </a:lnTo>
                  <a:lnTo>
                    <a:pt x="1410" y="3630"/>
                  </a:lnTo>
                  <a:lnTo>
                    <a:pt x="1242" y="3862"/>
                  </a:lnTo>
                  <a:lnTo>
                    <a:pt x="1086" y="4107"/>
                  </a:lnTo>
                  <a:lnTo>
                    <a:pt x="942" y="4365"/>
                  </a:lnTo>
                  <a:lnTo>
                    <a:pt x="811" y="4638"/>
                  </a:lnTo>
                  <a:lnTo>
                    <a:pt x="694" y="4924"/>
                  </a:lnTo>
                  <a:lnTo>
                    <a:pt x="694" y="4778"/>
                  </a:lnTo>
                  <a:lnTo>
                    <a:pt x="700" y="4632"/>
                  </a:lnTo>
                  <a:lnTo>
                    <a:pt x="711" y="4482"/>
                  </a:lnTo>
                  <a:lnTo>
                    <a:pt x="728" y="4332"/>
                  </a:lnTo>
                  <a:lnTo>
                    <a:pt x="752" y="4181"/>
                  </a:lnTo>
                  <a:lnTo>
                    <a:pt x="781" y="4030"/>
                  </a:lnTo>
                  <a:lnTo>
                    <a:pt x="815" y="3877"/>
                  </a:lnTo>
                  <a:lnTo>
                    <a:pt x="856" y="3726"/>
                  </a:lnTo>
                  <a:lnTo>
                    <a:pt x="902" y="3574"/>
                  </a:lnTo>
                  <a:lnTo>
                    <a:pt x="954" y="3423"/>
                  </a:lnTo>
                  <a:lnTo>
                    <a:pt x="1011" y="3274"/>
                  </a:lnTo>
                  <a:lnTo>
                    <a:pt x="1076" y="3125"/>
                  </a:lnTo>
                  <a:lnTo>
                    <a:pt x="1144" y="2979"/>
                  </a:lnTo>
                  <a:lnTo>
                    <a:pt x="1219" y="2835"/>
                  </a:lnTo>
                  <a:lnTo>
                    <a:pt x="1298" y="2694"/>
                  </a:lnTo>
                  <a:lnTo>
                    <a:pt x="1384" y="2554"/>
                  </a:lnTo>
                  <a:lnTo>
                    <a:pt x="1474" y="2420"/>
                  </a:lnTo>
                  <a:lnTo>
                    <a:pt x="1570" y="2287"/>
                  </a:lnTo>
                  <a:lnTo>
                    <a:pt x="1672" y="2160"/>
                  </a:lnTo>
                  <a:lnTo>
                    <a:pt x="1779" y="2035"/>
                  </a:lnTo>
                  <a:lnTo>
                    <a:pt x="1892" y="1917"/>
                  </a:lnTo>
                  <a:lnTo>
                    <a:pt x="2010" y="1802"/>
                  </a:lnTo>
                  <a:lnTo>
                    <a:pt x="2132" y="1694"/>
                  </a:lnTo>
                  <a:lnTo>
                    <a:pt x="2260" y="1591"/>
                  </a:lnTo>
                  <a:lnTo>
                    <a:pt x="2394" y="1493"/>
                  </a:lnTo>
                  <a:lnTo>
                    <a:pt x="2532" y="1403"/>
                  </a:lnTo>
                  <a:lnTo>
                    <a:pt x="2676" y="1319"/>
                  </a:lnTo>
                  <a:lnTo>
                    <a:pt x="2825" y="1241"/>
                  </a:lnTo>
                  <a:lnTo>
                    <a:pt x="2979" y="1172"/>
                  </a:lnTo>
                  <a:lnTo>
                    <a:pt x="3137" y="1110"/>
                  </a:lnTo>
                  <a:lnTo>
                    <a:pt x="3301" y="1057"/>
                  </a:lnTo>
                  <a:lnTo>
                    <a:pt x="3471" y="1012"/>
                  </a:lnTo>
                  <a:lnTo>
                    <a:pt x="3437" y="975"/>
                  </a:lnTo>
                  <a:lnTo>
                    <a:pt x="3394" y="939"/>
                  </a:lnTo>
                  <a:lnTo>
                    <a:pt x="3342" y="903"/>
                  </a:lnTo>
                  <a:lnTo>
                    <a:pt x="3283" y="867"/>
                  </a:lnTo>
                  <a:lnTo>
                    <a:pt x="3216" y="832"/>
                  </a:lnTo>
                  <a:lnTo>
                    <a:pt x="3141" y="797"/>
                  </a:lnTo>
                  <a:lnTo>
                    <a:pt x="3060" y="763"/>
                  </a:lnTo>
                  <a:lnTo>
                    <a:pt x="2971" y="729"/>
                  </a:lnTo>
                  <a:lnTo>
                    <a:pt x="2877" y="697"/>
                  </a:lnTo>
                  <a:lnTo>
                    <a:pt x="2777" y="666"/>
                  </a:lnTo>
                  <a:lnTo>
                    <a:pt x="2672" y="636"/>
                  </a:lnTo>
                  <a:lnTo>
                    <a:pt x="2561" y="608"/>
                  </a:lnTo>
                  <a:lnTo>
                    <a:pt x="2446" y="582"/>
                  </a:lnTo>
                  <a:lnTo>
                    <a:pt x="2328" y="557"/>
                  </a:lnTo>
                  <a:lnTo>
                    <a:pt x="2206" y="535"/>
                  </a:lnTo>
                  <a:lnTo>
                    <a:pt x="2081" y="515"/>
                  </a:lnTo>
                  <a:lnTo>
                    <a:pt x="1953" y="497"/>
                  </a:lnTo>
                  <a:lnTo>
                    <a:pt x="1822" y="482"/>
                  </a:lnTo>
                  <a:lnTo>
                    <a:pt x="1690" y="468"/>
                  </a:lnTo>
                  <a:lnTo>
                    <a:pt x="1557" y="458"/>
                  </a:lnTo>
                  <a:lnTo>
                    <a:pt x="1422" y="451"/>
                  </a:lnTo>
                  <a:lnTo>
                    <a:pt x="1287" y="447"/>
                  </a:lnTo>
                  <a:lnTo>
                    <a:pt x="1152" y="447"/>
                  </a:lnTo>
                  <a:lnTo>
                    <a:pt x="1017" y="450"/>
                  </a:lnTo>
                  <a:lnTo>
                    <a:pt x="883" y="457"/>
                  </a:lnTo>
                  <a:lnTo>
                    <a:pt x="750" y="467"/>
                  </a:lnTo>
                  <a:lnTo>
                    <a:pt x="619" y="483"/>
                  </a:lnTo>
                  <a:lnTo>
                    <a:pt x="490" y="501"/>
                  </a:lnTo>
                  <a:lnTo>
                    <a:pt x="363" y="524"/>
                  </a:lnTo>
                  <a:lnTo>
                    <a:pt x="239" y="551"/>
                  </a:lnTo>
                  <a:lnTo>
                    <a:pt x="117" y="583"/>
                  </a:lnTo>
                  <a:lnTo>
                    <a:pt x="0" y="620"/>
                  </a:lnTo>
                  <a:lnTo>
                    <a:pt x="158" y="544"/>
                  </a:lnTo>
                  <a:lnTo>
                    <a:pt x="319" y="472"/>
                  </a:lnTo>
                  <a:lnTo>
                    <a:pt x="480" y="405"/>
                  </a:lnTo>
                  <a:lnTo>
                    <a:pt x="643" y="344"/>
                  </a:lnTo>
                  <a:lnTo>
                    <a:pt x="806" y="288"/>
                  </a:lnTo>
                  <a:lnTo>
                    <a:pt x="970" y="237"/>
                  </a:lnTo>
                  <a:lnTo>
                    <a:pt x="1135" y="190"/>
                  </a:lnTo>
                  <a:lnTo>
                    <a:pt x="1299" y="149"/>
                  </a:lnTo>
                  <a:lnTo>
                    <a:pt x="1463" y="113"/>
                  </a:lnTo>
                  <a:lnTo>
                    <a:pt x="1627" y="81"/>
                  </a:lnTo>
                  <a:lnTo>
                    <a:pt x="1790" y="55"/>
                  </a:lnTo>
                  <a:lnTo>
                    <a:pt x="1953" y="34"/>
                  </a:lnTo>
                  <a:lnTo>
                    <a:pt x="2114" y="18"/>
                  </a:lnTo>
                  <a:lnTo>
                    <a:pt x="2273" y="7"/>
                  </a:lnTo>
                  <a:lnTo>
                    <a:pt x="2431" y="1"/>
                  </a:lnTo>
                  <a:lnTo>
                    <a:pt x="2587" y="0"/>
                  </a:lnTo>
                  <a:lnTo>
                    <a:pt x="2741" y="4"/>
                  </a:lnTo>
                  <a:lnTo>
                    <a:pt x="2892" y="13"/>
                  </a:lnTo>
                  <a:lnTo>
                    <a:pt x="3040" y="27"/>
                  </a:lnTo>
                  <a:lnTo>
                    <a:pt x="3185" y="45"/>
                  </a:lnTo>
                  <a:lnTo>
                    <a:pt x="3327" y="69"/>
                  </a:lnTo>
                  <a:lnTo>
                    <a:pt x="3466" y="98"/>
                  </a:lnTo>
                  <a:lnTo>
                    <a:pt x="3601" y="132"/>
                  </a:lnTo>
                  <a:lnTo>
                    <a:pt x="3731" y="171"/>
                  </a:lnTo>
                  <a:lnTo>
                    <a:pt x="3857" y="216"/>
                  </a:lnTo>
                  <a:lnTo>
                    <a:pt x="3979" y="264"/>
                  </a:lnTo>
                  <a:lnTo>
                    <a:pt x="4096" y="318"/>
                  </a:lnTo>
                  <a:lnTo>
                    <a:pt x="4207" y="377"/>
                  </a:lnTo>
                  <a:lnTo>
                    <a:pt x="4314" y="441"/>
                  </a:lnTo>
                  <a:lnTo>
                    <a:pt x="4415" y="511"/>
                  </a:lnTo>
                  <a:lnTo>
                    <a:pt x="4509" y="584"/>
                  </a:lnTo>
                  <a:lnTo>
                    <a:pt x="4598" y="663"/>
                  </a:lnTo>
                  <a:lnTo>
                    <a:pt x="4716" y="663"/>
                  </a:lnTo>
                  <a:lnTo>
                    <a:pt x="4837" y="665"/>
                  </a:lnTo>
                  <a:lnTo>
                    <a:pt x="4958" y="667"/>
                  </a:lnTo>
                  <a:lnTo>
                    <a:pt x="5082" y="670"/>
                  </a:lnTo>
                  <a:lnTo>
                    <a:pt x="5206" y="675"/>
                  </a:lnTo>
                  <a:lnTo>
                    <a:pt x="5330" y="681"/>
                  </a:lnTo>
                  <a:lnTo>
                    <a:pt x="5455" y="689"/>
                  </a:lnTo>
                  <a:lnTo>
                    <a:pt x="5581" y="698"/>
                  </a:lnTo>
                  <a:lnTo>
                    <a:pt x="5707" y="708"/>
                  </a:lnTo>
                  <a:lnTo>
                    <a:pt x="5832" y="721"/>
                  </a:lnTo>
                  <a:lnTo>
                    <a:pt x="5959" y="736"/>
                  </a:lnTo>
                  <a:lnTo>
                    <a:pt x="6084" y="753"/>
                  </a:lnTo>
                  <a:lnTo>
                    <a:pt x="6208" y="772"/>
                  </a:lnTo>
                  <a:lnTo>
                    <a:pt x="6332" y="793"/>
                  </a:lnTo>
                  <a:lnTo>
                    <a:pt x="6455" y="817"/>
                  </a:lnTo>
                  <a:lnTo>
                    <a:pt x="6576" y="843"/>
                  </a:lnTo>
                  <a:lnTo>
                    <a:pt x="6697" y="872"/>
                  </a:lnTo>
                  <a:lnTo>
                    <a:pt x="6816" y="903"/>
                  </a:lnTo>
                  <a:lnTo>
                    <a:pt x="6932" y="938"/>
                  </a:lnTo>
                  <a:lnTo>
                    <a:pt x="7047" y="975"/>
                  </a:lnTo>
                  <a:lnTo>
                    <a:pt x="7160" y="1017"/>
                  </a:lnTo>
                  <a:lnTo>
                    <a:pt x="7270" y="1060"/>
                  </a:lnTo>
                  <a:lnTo>
                    <a:pt x="7377" y="1108"/>
                  </a:lnTo>
                  <a:lnTo>
                    <a:pt x="7483" y="1158"/>
                  </a:lnTo>
                  <a:lnTo>
                    <a:pt x="7585" y="1213"/>
                  </a:lnTo>
                  <a:lnTo>
                    <a:pt x="7683" y="1271"/>
                  </a:lnTo>
                  <a:lnTo>
                    <a:pt x="7779" y="1334"/>
                  </a:lnTo>
                  <a:lnTo>
                    <a:pt x="7870" y="1400"/>
                  </a:lnTo>
                  <a:lnTo>
                    <a:pt x="7958" y="1470"/>
                  </a:lnTo>
                  <a:lnTo>
                    <a:pt x="8042" y="1544"/>
                  </a:lnTo>
                  <a:lnTo>
                    <a:pt x="8122" y="1624"/>
                  </a:lnTo>
                  <a:lnTo>
                    <a:pt x="8197" y="170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5" name="Freeform 15"/>
            <p:cNvSpPr>
              <a:spLocks/>
            </p:cNvSpPr>
            <p:nvPr userDrawn="1"/>
          </p:nvSpPr>
          <p:spPr bwMode="gray">
            <a:xfrm>
              <a:off x="1391" y="96"/>
              <a:ext cx="161" cy="156"/>
            </a:xfrm>
            <a:custGeom>
              <a:avLst/>
              <a:gdLst>
                <a:gd name="T0" fmla="*/ 0 w 7247"/>
                <a:gd name="T1" fmla="*/ 0 h 7040"/>
                <a:gd name="T2" fmla="*/ 0 w 7247"/>
                <a:gd name="T3" fmla="*/ 0 h 7040"/>
                <a:gd name="T4" fmla="*/ 0 w 7247"/>
                <a:gd name="T5" fmla="*/ 0 h 7040"/>
                <a:gd name="T6" fmla="*/ 0 w 7247"/>
                <a:gd name="T7" fmla="*/ 0 h 7040"/>
                <a:gd name="T8" fmla="*/ 0 w 7247"/>
                <a:gd name="T9" fmla="*/ 0 h 7040"/>
                <a:gd name="T10" fmla="*/ 0 w 7247"/>
                <a:gd name="T11" fmla="*/ 0 h 7040"/>
                <a:gd name="T12" fmla="*/ 0 w 7247"/>
                <a:gd name="T13" fmla="*/ 0 h 7040"/>
                <a:gd name="T14" fmla="*/ 0 w 7247"/>
                <a:gd name="T15" fmla="*/ 0 h 7040"/>
                <a:gd name="T16" fmla="*/ 0 w 7247"/>
                <a:gd name="T17" fmla="*/ 0 h 7040"/>
                <a:gd name="T18" fmla="*/ 0 w 7247"/>
                <a:gd name="T19" fmla="*/ 0 h 7040"/>
                <a:gd name="T20" fmla="*/ 0 w 7247"/>
                <a:gd name="T21" fmla="*/ 0 h 7040"/>
                <a:gd name="T22" fmla="*/ 0 w 7247"/>
                <a:gd name="T23" fmla="*/ 0 h 7040"/>
                <a:gd name="T24" fmla="*/ 0 w 7247"/>
                <a:gd name="T25" fmla="*/ 0 h 7040"/>
                <a:gd name="T26" fmla="*/ 0 w 7247"/>
                <a:gd name="T27" fmla="*/ 0 h 7040"/>
                <a:gd name="T28" fmla="*/ 0 w 7247"/>
                <a:gd name="T29" fmla="*/ 0 h 7040"/>
                <a:gd name="T30" fmla="*/ 0 w 7247"/>
                <a:gd name="T31" fmla="*/ 0 h 7040"/>
                <a:gd name="T32" fmla="*/ 0 w 7247"/>
                <a:gd name="T33" fmla="*/ 0 h 7040"/>
                <a:gd name="T34" fmla="*/ 0 w 7247"/>
                <a:gd name="T35" fmla="*/ 0 h 7040"/>
                <a:gd name="T36" fmla="*/ 0 w 7247"/>
                <a:gd name="T37" fmla="*/ 0 h 7040"/>
                <a:gd name="T38" fmla="*/ 0 w 7247"/>
                <a:gd name="T39" fmla="*/ 0 h 7040"/>
                <a:gd name="T40" fmla="*/ 0 w 7247"/>
                <a:gd name="T41" fmla="*/ 0 h 7040"/>
                <a:gd name="T42" fmla="*/ 0 w 7247"/>
                <a:gd name="T43" fmla="*/ 0 h 7040"/>
                <a:gd name="T44" fmla="*/ 0 w 7247"/>
                <a:gd name="T45" fmla="*/ 0 h 7040"/>
                <a:gd name="T46" fmla="*/ 0 w 7247"/>
                <a:gd name="T47" fmla="*/ 0 h 7040"/>
                <a:gd name="T48" fmla="*/ 0 w 7247"/>
                <a:gd name="T49" fmla="*/ 0 h 7040"/>
                <a:gd name="T50" fmla="*/ 0 w 7247"/>
                <a:gd name="T51" fmla="*/ 0 h 7040"/>
                <a:gd name="T52" fmla="*/ 0 w 7247"/>
                <a:gd name="T53" fmla="*/ 0 h 7040"/>
                <a:gd name="T54" fmla="*/ 0 w 7247"/>
                <a:gd name="T55" fmla="*/ 0 h 7040"/>
                <a:gd name="T56" fmla="*/ 0 w 7247"/>
                <a:gd name="T57" fmla="*/ 0 h 7040"/>
                <a:gd name="T58" fmla="*/ 0 w 7247"/>
                <a:gd name="T59" fmla="*/ 0 h 7040"/>
                <a:gd name="T60" fmla="*/ 0 w 7247"/>
                <a:gd name="T61" fmla="*/ 0 h 7040"/>
                <a:gd name="T62" fmla="*/ 0 w 7247"/>
                <a:gd name="T63" fmla="*/ 0 h 7040"/>
                <a:gd name="T64" fmla="*/ 0 w 7247"/>
                <a:gd name="T65" fmla="*/ 0 h 7040"/>
                <a:gd name="T66" fmla="*/ 0 w 7247"/>
                <a:gd name="T67" fmla="*/ 0 h 7040"/>
                <a:gd name="T68" fmla="*/ 0 w 7247"/>
                <a:gd name="T69" fmla="*/ 0 h 7040"/>
                <a:gd name="T70" fmla="*/ 0 w 7247"/>
                <a:gd name="T71" fmla="*/ 0 h 7040"/>
                <a:gd name="T72" fmla="*/ 0 w 7247"/>
                <a:gd name="T73" fmla="*/ 0 h 7040"/>
                <a:gd name="T74" fmla="*/ 0 w 7247"/>
                <a:gd name="T75" fmla="*/ 0 h 7040"/>
                <a:gd name="T76" fmla="*/ 0 w 7247"/>
                <a:gd name="T77" fmla="*/ 0 h 7040"/>
                <a:gd name="T78" fmla="*/ 0 w 7247"/>
                <a:gd name="T79" fmla="*/ 0 h 7040"/>
                <a:gd name="T80" fmla="*/ 0 w 7247"/>
                <a:gd name="T81" fmla="*/ 0 h 7040"/>
                <a:gd name="T82" fmla="*/ 0 w 7247"/>
                <a:gd name="T83" fmla="*/ 0 h 7040"/>
                <a:gd name="T84" fmla="*/ 0 w 7247"/>
                <a:gd name="T85" fmla="*/ 0 h 7040"/>
                <a:gd name="T86" fmla="*/ 0 w 7247"/>
                <a:gd name="T87" fmla="*/ 0 h 7040"/>
                <a:gd name="T88" fmla="*/ 0 w 7247"/>
                <a:gd name="T89" fmla="*/ 0 h 7040"/>
                <a:gd name="T90" fmla="*/ 0 w 7247"/>
                <a:gd name="T91" fmla="*/ 0 h 7040"/>
                <a:gd name="T92" fmla="*/ 0 w 7247"/>
                <a:gd name="T93" fmla="*/ 0 h 7040"/>
                <a:gd name="T94" fmla="*/ 0 w 7247"/>
                <a:gd name="T95" fmla="*/ 0 h 7040"/>
                <a:gd name="T96" fmla="*/ 0 w 7247"/>
                <a:gd name="T97" fmla="*/ 0 h 7040"/>
                <a:gd name="T98" fmla="*/ 0 w 7247"/>
                <a:gd name="T99" fmla="*/ 0 h 7040"/>
                <a:gd name="T100" fmla="*/ 0 w 7247"/>
                <a:gd name="T101" fmla="*/ 0 h 7040"/>
                <a:gd name="T102" fmla="*/ 0 w 7247"/>
                <a:gd name="T103" fmla="*/ 0 h 7040"/>
                <a:gd name="T104" fmla="*/ 0 w 7247"/>
                <a:gd name="T105" fmla="*/ 0 h 704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7247" h="7040">
                  <a:moveTo>
                    <a:pt x="2064" y="1540"/>
                  </a:moveTo>
                  <a:lnTo>
                    <a:pt x="1855" y="1499"/>
                  </a:lnTo>
                  <a:lnTo>
                    <a:pt x="1658" y="1479"/>
                  </a:lnTo>
                  <a:lnTo>
                    <a:pt x="1470" y="1482"/>
                  </a:lnTo>
                  <a:lnTo>
                    <a:pt x="1293" y="1505"/>
                  </a:lnTo>
                  <a:lnTo>
                    <a:pt x="1127" y="1545"/>
                  </a:lnTo>
                  <a:lnTo>
                    <a:pt x="973" y="1602"/>
                  </a:lnTo>
                  <a:lnTo>
                    <a:pt x="829" y="1675"/>
                  </a:lnTo>
                  <a:lnTo>
                    <a:pt x="696" y="1763"/>
                  </a:lnTo>
                  <a:lnTo>
                    <a:pt x="574" y="1863"/>
                  </a:lnTo>
                  <a:lnTo>
                    <a:pt x="464" y="1975"/>
                  </a:lnTo>
                  <a:lnTo>
                    <a:pt x="365" y="2098"/>
                  </a:lnTo>
                  <a:lnTo>
                    <a:pt x="278" y="2230"/>
                  </a:lnTo>
                  <a:lnTo>
                    <a:pt x="203" y="2370"/>
                  </a:lnTo>
                  <a:lnTo>
                    <a:pt x="139" y="2516"/>
                  </a:lnTo>
                  <a:lnTo>
                    <a:pt x="87" y="2668"/>
                  </a:lnTo>
                  <a:lnTo>
                    <a:pt x="47" y="2822"/>
                  </a:lnTo>
                  <a:lnTo>
                    <a:pt x="19" y="2981"/>
                  </a:lnTo>
                  <a:lnTo>
                    <a:pt x="4" y="3140"/>
                  </a:lnTo>
                  <a:lnTo>
                    <a:pt x="0" y="3298"/>
                  </a:lnTo>
                  <a:lnTo>
                    <a:pt x="9" y="3456"/>
                  </a:lnTo>
                  <a:lnTo>
                    <a:pt x="30" y="3611"/>
                  </a:lnTo>
                  <a:lnTo>
                    <a:pt x="63" y="3762"/>
                  </a:lnTo>
                  <a:lnTo>
                    <a:pt x="110" y="3907"/>
                  </a:lnTo>
                  <a:lnTo>
                    <a:pt x="169" y="4046"/>
                  </a:lnTo>
                  <a:lnTo>
                    <a:pt x="240" y="4176"/>
                  </a:lnTo>
                  <a:lnTo>
                    <a:pt x="325" y="4298"/>
                  </a:lnTo>
                  <a:lnTo>
                    <a:pt x="422" y="4408"/>
                  </a:lnTo>
                  <a:lnTo>
                    <a:pt x="533" y="4508"/>
                  </a:lnTo>
                  <a:lnTo>
                    <a:pt x="658" y="4593"/>
                  </a:lnTo>
                  <a:lnTo>
                    <a:pt x="795" y="4664"/>
                  </a:lnTo>
                  <a:lnTo>
                    <a:pt x="946" y="4718"/>
                  </a:lnTo>
                  <a:lnTo>
                    <a:pt x="1110" y="4757"/>
                  </a:lnTo>
                  <a:lnTo>
                    <a:pt x="1008" y="4893"/>
                  </a:lnTo>
                  <a:lnTo>
                    <a:pt x="929" y="5032"/>
                  </a:lnTo>
                  <a:lnTo>
                    <a:pt x="872" y="5171"/>
                  </a:lnTo>
                  <a:lnTo>
                    <a:pt x="835" y="5311"/>
                  </a:lnTo>
                  <a:lnTo>
                    <a:pt x="818" y="5450"/>
                  </a:lnTo>
                  <a:lnTo>
                    <a:pt x="819" y="5588"/>
                  </a:lnTo>
                  <a:lnTo>
                    <a:pt x="837" y="5723"/>
                  </a:lnTo>
                  <a:lnTo>
                    <a:pt x="872" y="5857"/>
                  </a:lnTo>
                  <a:lnTo>
                    <a:pt x="922" y="5986"/>
                  </a:lnTo>
                  <a:lnTo>
                    <a:pt x="985" y="6112"/>
                  </a:lnTo>
                  <a:lnTo>
                    <a:pt x="1062" y="6233"/>
                  </a:lnTo>
                  <a:lnTo>
                    <a:pt x="1150" y="6349"/>
                  </a:lnTo>
                  <a:lnTo>
                    <a:pt x="1249" y="6457"/>
                  </a:lnTo>
                  <a:lnTo>
                    <a:pt x="1358" y="6559"/>
                  </a:lnTo>
                  <a:lnTo>
                    <a:pt x="1476" y="6653"/>
                  </a:lnTo>
                  <a:lnTo>
                    <a:pt x="1600" y="6739"/>
                  </a:lnTo>
                  <a:lnTo>
                    <a:pt x="1731" y="6815"/>
                  </a:lnTo>
                  <a:lnTo>
                    <a:pt x="1867" y="6881"/>
                  </a:lnTo>
                  <a:lnTo>
                    <a:pt x="2008" y="6938"/>
                  </a:lnTo>
                  <a:lnTo>
                    <a:pt x="2151" y="6982"/>
                  </a:lnTo>
                  <a:lnTo>
                    <a:pt x="2297" y="7014"/>
                  </a:lnTo>
                  <a:lnTo>
                    <a:pt x="2443" y="7034"/>
                  </a:lnTo>
                  <a:lnTo>
                    <a:pt x="2589" y="7040"/>
                  </a:lnTo>
                  <a:lnTo>
                    <a:pt x="2734" y="7032"/>
                  </a:lnTo>
                  <a:lnTo>
                    <a:pt x="2876" y="7009"/>
                  </a:lnTo>
                  <a:lnTo>
                    <a:pt x="3015" y="6970"/>
                  </a:lnTo>
                  <a:lnTo>
                    <a:pt x="3149" y="6915"/>
                  </a:lnTo>
                  <a:lnTo>
                    <a:pt x="3278" y="6841"/>
                  </a:lnTo>
                  <a:lnTo>
                    <a:pt x="3399" y="6751"/>
                  </a:lnTo>
                  <a:lnTo>
                    <a:pt x="3513" y="6643"/>
                  </a:lnTo>
                  <a:lnTo>
                    <a:pt x="3617" y="6514"/>
                  </a:lnTo>
                  <a:lnTo>
                    <a:pt x="3712" y="6366"/>
                  </a:lnTo>
                  <a:lnTo>
                    <a:pt x="3833" y="6508"/>
                  </a:lnTo>
                  <a:lnTo>
                    <a:pt x="3961" y="6633"/>
                  </a:lnTo>
                  <a:lnTo>
                    <a:pt x="4095" y="6739"/>
                  </a:lnTo>
                  <a:lnTo>
                    <a:pt x="4235" y="6827"/>
                  </a:lnTo>
                  <a:lnTo>
                    <a:pt x="4380" y="6899"/>
                  </a:lnTo>
                  <a:lnTo>
                    <a:pt x="4528" y="6953"/>
                  </a:lnTo>
                  <a:lnTo>
                    <a:pt x="4680" y="6992"/>
                  </a:lnTo>
                  <a:lnTo>
                    <a:pt x="4832" y="7016"/>
                  </a:lnTo>
                  <a:lnTo>
                    <a:pt x="4985" y="7026"/>
                  </a:lnTo>
                  <a:lnTo>
                    <a:pt x="5138" y="7021"/>
                  </a:lnTo>
                  <a:lnTo>
                    <a:pt x="5289" y="7004"/>
                  </a:lnTo>
                  <a:lnTo>
                    <a:pt x="5439" y="6974"/>
                  </a:lnTo>
                  <a:lnTo>
                    <a:pt x="5584" y="6932"/>
                  </a:lnTo>
                  <a:lnTo>
                    <a:pt x="5725" y="6878"/>
                  </a:lnTo>
                  <a:lnTo>
                    <a:pt x="5860" y="6814"/>
                  </a:lnTo>
                  <a:lnTo>
                    <a:pt x="5989" y="6740"/>
                  </a:lnTo>
                  <a:lnTo>
                    <a:pt x="6111" y="6657"/>
                  </a:lnTo>
                  <a:lnTo>
                    <a:pt x="6225" y="6564"/>
                  </a:lnTo>
                  <a:lnTo>
                    <a:pt x="6329" y="6464"/>
                  </a:lnTo>
                  <a:lnTo>
                    <a:pt x="6422" y="6357"/>
                  </a:lnTo>
                  <a:lnTo>
                    <a:pt x="6504" y="6242"/>
                  </a:lnTo>
                  <a:lnTo>
                    <a:pt x="6573" y="6121"/>
                  </a:lnTo>
                  <a:lnTo>
                    <a:pt x="6629" y="5995"/>
                  </a:lnTo>
                  <a:lnTo>
                    <a:pt x="6670" y="5864"/>
                  </a:lnTo>
                  <a:lnTo>
                    <a:pt x="6696" y="5728"/>
                  </a:lnTo>
                  <a:lnTo>
                    <a:pt x="6705" y="5589"/>
                  </a:lnTo>
                  <a:lnTo>
                    <a:pt x="6697" y="5447"/>
                  </a:lnTo>
                  <a:lnTo>
                    <a:pt x="6670" y="5303"/>
                  </a:lnTo>
                  <a:lnTo>
                    <a:pt x="6624" y="5156"/>
                  </a:lnTo>
                  <a:lnTo>
                    <a:pt x="6557" y="5009"/>
                  </a:lnTo>
                  <a:lnTo>
                    <a:pt x="6469" y="4861"/>
                  </a:lnTo>
                  <a:lnTo>
                    <a:pt x="6358" y="4713"/>
                  </a:lnTo>
                  <a:lnTo>
                    <a:pt x="6519" y="4644"/>
                  </a:lnTo>
                  <a:lnTo>
                    <a:pt x="6662" y="4562"/>
                  </a:lnTo>
                  <a:lnTo>
                    <a:pt x="6788" y="4469"/>
                  </a:lnTo>
                  <a:lnTo>
                    <a:pt x="6898" y="4364"/>
                  </a:lnTo>
                  <a:lnTo>
                    <a:pt x="6992" y="4250"/>
                  </a:lnTo>
                  <a:lnTo>
                    <a:pt x="7071" y="4127"/>
                  </a:lnTo>
                  <a:lnTo>
                    <a:pt x="7135" y="3998"/>
                  </a:lnTo>
                  <a:lnTo>
                    <a:pt x="7183" y="3861"/>
                  </a:lnTo>
                  <a:lnTo>
                    <a:pt x="7218" y="3720"/>
                  </a:lnTo>
                  <a:lnTo>
                    <a:pt x="7239" y="3575"/>
                  </a:lnTo>
                  <a:lnTo>
                    <a:pt x="7247" y="3428"/>
                  </a:lnTo>
                  <a:lnTo>
                    <a:pt x="7242" y="3278"/>
                  </a:lnTo>
                  <a:lnTo>
                    <a:pt x="7224" y="3128"/>
                  </a:lnTo>
                  <a:lnTo>
                    <a:pt x="7195" y="2978"/>
                  </a:lnTo>
                  <a:lnTo>
                    <a:pt x="7155" y="2830"/>
                  </a:lnTo>
                  <a:lnTo>
                    <a:pt x="7104" y="2685"/>
                  </a:lnTo>
                  <a:lnTo>
                    <a:pt x="7042" y="2544"/>
                  </a:lnTo>
                  <a:lnTo>
                    <a:pt x="6970" y="2408"/>
                  </a:lnTo>
                  <a:lnTo>
                    <a:pt x="6889" y="2278"/>
                  </a:lnTo>
                  <a:lnTo>
                    <a:pt x="6799" y="2156"/>
                  </a:lnTo>
                  <a:lnTo>
                    <a:pt x="6700" y="2042"/>
                  </a:lnTo>
                  <a:lnTo>
                    <a:pt x="6594" y="1937"/>
                  </a:lnTo>
                  <a:lnTo>
                    <a:pt x="6480" y="1844"/>
                  </a:lnTo>
                  <a:lnTo>
                    <a:pt x="6359" y="1763"/>
                  </a:lnTo>
                  <a:lnTo>
                    <a:pt x="6231" y="1693"/>
                  </a:lnTo>
                  <a:lnTo>
                    <a:pt x="6096" y="1639"/>
                  </a:lnTo>
                  <a:lnTo>
                    <a:pt x="5956" y="1599"/>
                  </a:lnTo>
                  <a:lnTo>
                    <a:pt x="5811" y="1576"/>
                  </a:lnTo>
                  <a:lnTo>
                    <a:pt x="5661" y="1571"/>
                  </a:lnTo>
                  <a:lnTo>
                    <a:pt x="5507" y="1584"/>
                  </a:lnTo>
                  <a:lnTo>
                    <a:pt x="5348" y="1616"/>
                  </a:lnTo>
                  <a:lnTo>
                    <a:pt x="5187" y="1670"/>
                  </a:lnTo>
                  <a:lnTo>
                    <a:pt x="5206" y="1468"/>
                  </a:lnTo>
                  <a:lnTo>
                    <a:pt x="5202" y="1280"/>
                  </a:lnTo>
                  <a:lnTo>
                    <a:pt x="5176" y="1104"/>
                  </a:lnTo>
                  <a:lnTo>
                    <a:pt x="5132" y="941"/>
                  </a:lnTo>
                  <a:lnTo>
                    <a:pt x="5068" y="793"/>
                  </a:lnTo>
                  <a:lnTo>
                    <a:pt x="4989" y="656"/>
                  </a:lnTo>
                  <a:lnTo>
                    <a:pt x="4894" y="533"/>
                  </a:lnTo>
                  <a:lnTo>
                    <a:pt x="4785" y="423"/>
                  </a:lnTo>
                  <a:lnTo>
                    <a:pt x="4665" y="325"/>
                  </a:lnTo>
                  <a:lnTo>
                    <a:pt x="4533" y="241"/>
                  </a:lnTo>
                  <a:lnTo>
                    <a:pt x="4393" y="169"/>
                  </a:lnTo>
                  <a:lnTo>
                    <a:pt x="4245" y="109"/>
                  </a:lnTo>
                  <a:lnTo>
                    <a:pt x="4091" y="63"/>
                  </a:lnTo>
                  <a:lnTo>
                    <a:pt x="3933" y="30"/>
                  </a:lnTo>
                  <a:lnTo>
                    <a:pt x="3771" y="9"/>
                  </a:lnTo>
                  <a:lnTo>
                    <a:pt x="3609" y="0"/>
                  </a:lnTo>
                  <a:lnTo>
                    <a:pt x="3447" y="4"/>
                  </a:lnTo>
                  <a:lnTo>
                    <a:pt x="3286" y="20"/>
                  </a:lnTo>
                  <a:lnTo>
                    <a:pt x="3129" y="49"/>
                  </a:lnTo>
                  <a:lnTo>
                    <a:pt x="2975" y="91"/>
                  </a:lnTo>
                  <a:lnTo>
                    <a:pt x="2829" y="145"/>
                  </a:lnTo>
                  <a:lnTo>
                    <a:pt x="2690" y="211"/>
                  </a:lnTo>
                  <a:lnTo>
                    <a:pt x="2560" y="289"/>
                  </a:lnTo>
                  <a:lnTo>
                    <a:pt x="2442" y="379"/>
                  </a:lnTo>
                  <a:lnTo>
                    <a:pt x="2335" y="483"/>
                  </a:lnTo>
                  <a:lnTo>
                    <a:pt x="2243" y="597"/>
                  </a:lnTo>
                  <a:lnTo>
                    <a:pt x="2165" y="725"/>
                  </a:lnTo>
                  <a:lnTo>
                    <a:pt x="2105" y="863"/>
                  </a:lnTo>
                  <a:lnTo>
                    <a:pt x="2063" y="1015"/>
                  </a:lnTo>
                  <a:lnTo>
                    <a:pt x="2041" y="1177"/>
                  </a:lnTo>
                  <a:lnTo>
                    <a:pt x="2041" y="1353"/>
                  </a:lnTo>
                  <a:lnTo>
                    <a:pt x="2064" y="15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6" name="Freeform 16"/>
            <p:cNvSpPr>
              <a:spLocks/>
            </p:cNvSpPr>
            <p:nvPr userDrawn="1"/>
          </p:nvSpPr>
          <p:spPr bwMode="gray">
            <a:xfrm>
              <a:off x="1299" y="154"/>
              <a:ext cx="45" cy="45"/>
            </a:xfrm>
            <a:custGeom>
              <a:avLst/>
              <a:gdLst>
                <a:gd name="T0" fmla="*/ 0 w 1994"/>
                <a:gd name="T1" fmla="*/ 0 h 1999"/>
                <a:gd name="T2" fmla="*/ 0 w 1994"/>
                <a:gd name="T3" fmla="*/ 0 h 1999"/>
                <a:gd name="T4" fmla="*/ 0 w 1994"/>
                <a:gd name="T5" fmla="*/ 0 h 1999"/>
                <a:gd name="T6" fmla="*/ 0 w 1994"/>
                <a:gd name="T7" fmla="*/ 0 h 1999"/>
                <a:gd name="T8" fmla="*/ 0 w 1994"/>
                <a:gd name="T9" fmla="*/ 0 h 1999"/>
                <a:gd name="T10" fmla="*/ 0 w 1994"/>
                <a:gd name="T11" fmla="*/ 0 h 1999"/>
                <a:gd name="T12" fmla="*/ 0 w 1994"/>
                <a:gd name="T13" fmla="*/ 0 h 1999"/>
                <a:gd name="T14" fmla="*/ 0 w 1994"/>
                <a:gd name="T15" fmla="*/ 0 h 1999"/>
                <a:gd name="T16" fmla="*/ 0 w 1994"/>
                <a:gd name="T17" fmla="*/ 0 h 1999"/>
                <a:gd name="T18" fmla="*/ 0 w 1994"/>
                <a:gd name="T19" fmla="*/ 0 h 1999"/>
                <a:gd name="T20" fmla="*/ 0 w 1994"/>
                <a:gd name="T21" fmla="*/ 0 h 1999"/>
                <a:gd name="T22" fmla="*/ 0 w 1994"/>
                <a:gd name="T23" fmla="*/ 0 h 1999"/>
                <a:gd name="T24" fmla="*/ 0 w 1994"/>
                <a:gd name="T25" fmla="*/ 0 h 1999"/>
                <a:gd name="T26" fmla="*/ 0 w 1994"/>
                <a:gd name="T27" fmla="*/ 0 h 1999"/>
                <a:gd name="T28" fmla="*/ 0 w 1994"/>
                <a:gd name="T29" fmla="*/ 0 h 1999"/>
                <a:gd name="T30" fmla="*/ 0 w 1994"/>
                <a:gd name="T31" fmla="*/ 0 h 1999"/>
                <a:gd name="T32" fmla="*/ 0 w 1994"/>
                <a:gd name="T33" fmla="*/ 0 h 1999"/>
                <a:gd name="T34" fmla="*/ 0 w 1994"/>
                <a:gd name="T35" fmla="*/ 0 h 1999"/>
                <a:gd name="T36" fmla="*/ 0 w 1994"/>
                <a:gd name="T37" fmla="*/ 0 h 1999"/>
                <a:gd name="T38" fmla="*/ 0 w 1994"/>
                <a:gd name="T39" fmla="*/ 0 h 1999"/>
                <a:gd name="T40" fmla="*/ 0 w 1994"/>
                <a:gd name="T41" fmla="*/ 0 h 1999"/>
                <a:gd name="T42" fmla="*/ 0 w 1994"/>
                <a:gd name="T43" fmla="*/ 0 h 1999"/>
                <a:gd name="T44" fmla="*/ 0 w 1994"/>
                <a:gd name="T45" fmla="*/ 0 h 1999"/>
                <a:gd name="T46" fmla="*/ 0 w 1994"/>
                <a:gd name="T47" fmla="*/ 0 h 1999"/>
                <a:gd name="T48" fmla="*/ 0 w 1994"/>
                <a:gd name="T49" fmla="*/ 0 h 1999"/>
                <a:gd name="T50" fmla="*/ 0 w 1994"/>
                <a:gd name="T51" fmla="*/ 0 h 1999"/>
                <a:gd name="T52" fmla="*/ 0 w 1994"/>
                <a:gd name="T53" fmla="*/ 0 h 1999"/>
                <a:gd name="T54" fmla="*/ 0 w 1994"/>
                <a:gd name="T55" fmla="*/ 0 h 1999"/>
                <a:gd name="T56" fmla="*/ 0 w 1994"/>
                <a:gd name="T57" fmla="*/ 0 h 1999"/>
                <a:gd name="T58" fmla="*/ 0 w 1994"/>
                <a:gd name="T59" fmla="*/ 0 h 1999"/>
                <a:gd name="T60" fmla="*/ 0 w 1994"/>
                <a:gd name="T61" fmla="*/ 0 h 1999"/>
                <a:gd name="T62" fmla="*/ 0 w 1994"/>
                <a:gd name="T63" fmla="*/ 0 h 1999"/>
                <a:gd name="T64" fmla="*/ 0 w 1994"/>
                <a:gd name="T65" fmla="*/ 0 h 1999"/>
                <a:gd name="T66" fmla="*/ 0 w 1994"/>
                <a:gd name="T67" fmla="*/ 0 h 1999"/>
                <a:gd name="T68" fmla="*/ 0 w 1994"/>
                <a:gd name="T69" fmla="*/ 0 h 1999"/>
                <a:gd name="T70" fmla="*/ 0 w 1994"/>
                <a:gd name="T71" fmla="*/ 0 h 1999"/>
                <a:gd name="T72" fmla="*/ 0 w 1994"/>
                <a:gd name="T73" fmla="*/ 0 h 1999"/>
                <a:gd name="T74" fmla="*/ 0 w 1994"/>
                <a:gd name="T75" fmla="*/ 0 h 1999"/>
                <a:gd name="T76" fmla="*/ 0 w 1994"/>
                <a:gd name="T77" fmla="*/ 0 h 1999"/>
                <a:gd name="T78" fmla="*/ 0 w 1994"/>
                <a:gd name="T79" fmla="*/ 0 h 1999"/>
                <a:gd name="T80" fmla="*/ 0 w 1994"/>
                <a:gd name="T81" fmla="*/ 0 h 1999"/>
                <a:gd name="T82" fmla="*/ 0 w 1994"/>
                <a:gd name="T83" fmla="*/ 0 h 1999"/>
                <a:gd name="T84" fmla="*/ 0 w 1994"/>
                <a:gd name="T85" fmla="*/ 0 h 199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994" h="1999">
                  <a:moveTo>
                    <a:pt x="997" y="0"/>
                  </a:moveTo>
                  <a:lnTo>
                    <a:pt x="1048" y="1"/>
                  </a:lnTo>
                  <a:lnTo>
                    <a:pt x="1098" y="5"/>
                  </a:lnTo>
                  <a:lnTo>
                    <a:pt x="1148" y="11"/>
                  </a:lnTo>
                  <a:lnTo>
                    <a:pt x="1197" y="20"/>
                  </a:lnTo>
                  <a:lnTo>
                    <a:pt x="1245" y="31"/>
                  </a:lnTo>
                  <a:lnTo>
                    <a:pt x="1293" y="45"/>
                  </a:lnTo>
                  <a:lnTo>
                    <a:pt x="1339" y="60"/>
                  </a:lnTo>
                  <a:lnTo>
                    <a:pt x="1384" y="78"/>
                  </a:lnTo>
                  <a:lnTo>
                    <a:pt x="1428" y="98"/>
                  </a:lnTo>
                  <a:lnTo>
                    <a:pt x="1471" y="120"/>
                  </a:lnTo>
                  <a:lnTo>
                    <a:pt x="1513" y="144"/>
                  </a:lnTo>
                  <a:lnTo>
                    <a:pt x="1554" y="170"/>
                  </a:lnTo>
                  <a:lnTo>
                    <a:pt x="1593" y="198"/>
                  </a:lnTo>
                  <a:lnTo>
                    <a:pt x="1631" y="229"/>
                  </a:lnTo>
                  <a:lnTo>
                    <a:pt x="1667" y="260"/>
                  </a:lnTo>
                  <a:lnTo>
                    <a:pt x="1702" y="293"/>
                  </a:lnTo>
                  <a:lnTo>
                    <a:pt x="1735" y="328"/>
                  </a:lnTo>
                  <a:lnTo>
                    <a:pt x="1766" y="364"/>
                  </a:lnTo>
                  <a:lnTo>
                    <a:pt x="1796" y="401"/>
                  </a:lnTo>
                  <a:lnTo>
                    <a:pt x="1824" y="441"/>
                  </a:lnTo>
                  <a:lnTo>
                    <a:pt x="1850" y="482"/>
                  </a:lnTo>
                  <a:lnTo>
                    <a:pt x="1874" y="524"/>
                  </a:lnTo>
                  <a:lnTo>
                    <a:pt x="1896" y="567"/>
                  </a:lnTo>
                  <a:lnTo>
                    <a:pt x="1916" y="611"/>
                  </a:lnTo>
                  <a:lnTo>
                    <a:pt x="1934" y="656"/>
                  </a:lnTo>
                  <a:lnTo>
                    <a:pt x="1949" y="702"/>
                  </a:lnTo>
                  <a:lnTo>
                    <a:pt x="1963" y="750"/>
                  </a:lnTo>
                  <a:lnTo>
                    <a:pt x="1974" y="799"/>
                  </a:lnTo>
                  <a:lnTo>
                    <a:pt x="1983" y="848"/>
                  </a:lnTo>
                  <a:lnTo>
                    <a:pt x="1989" y="897"/>
                  </a:lnTo>
                  <a:lnTo>
                    <a:pt x="1993" y="948"/>
                  </a:lnTo>
                  <a:lnTo>
                    <a:pt x="1994" y="999"/>
                  </a:lnTo>
                  <a:lnTo>
                    <a:pt x="1993" y="1051"/>
                  </a:lnTo>
                  <a:lnTo>
                    <a:pt x="1989" y="1102"/>
                  </a:lnTo>
                  <a:lnTo>
                    <a:pt x="1983" y="1151"/>
                  </a:lnTo>
                  <a:lnTo>
                    <a:pt x="1974" y="1200"/>
                  </a:lnTo>
                  <a:lnTo>
                    <a:pt x="1963" y="1248"/>
                  </a:lnTo>
                  <a:lnTo>
                    <a:pt x="1949" y="1297"/>
                  </a:lnTo>
                  <a:lnTo>
                    <a:pt x="1934" y="1343"/>
                  </a:lnTo>
                  <a:lnTo>
                    <a:pt x="1916" y="1388"/>
                  </a:lnTo>
                  <a:lnTo>
                    <a:pt x="1896" y="1432"/>
                  </a:lnTo>
                  <a:lnTo>
                    <a:pt x="1874" y="1475"/>
                  </a:lnTo>
                  <a:lnTo>
                    <a:pt x="1850" y="1517"/>
                  </a:lnTo>
                  <a:lnTo>
                    <a:pt x="1824" y="1557"/>
                  </a:lnTo>
                  <a:lnTo>
                    <a:pt x="1796" y="1597"/>
                  </a:lnTo>
                  <a:lnTo>
                    <a:pt x="1766" y="1635"/>
                  </a:lnTo>
                  <a:lnTo>
                    <a:pt x="1735" y="1671"/>
                  </a:lnTo>
                  <a:lnTo>
                    <a:pt x="1702" y="1706"/>
                  </a:lnTo>
                  <a:lnTo>
                    <a:pt x="1667" y="1739"/>
                  </a:lnTo>
                  <a:lnTo>
                    <a:pt x="1631" y="1770"/>
                  </a:lnTo>
                  <a:lnTo>
                    <a:pt x="1593" y="1800"/>
                  </a:lnTo>
                  <a:lnTo>
                    <a:pt x="1554" y="1829"/>
                  </a:lnTo>
                  <a:lnTo>
                    <a:pt x="1513" y="1855"/>
                  </a:lnTo>
                  <a:lnTo>
                    <a:pt x="1471" y="1879"/>
                  </a:lnTo>
                  <a:lnTo>
                    <a:pt x="1428" y="1901"/>
                  </a:lnTo>
                  <a:lnTo>
                    <a:pt x="1384" y="1921"/>
                  </a:lnTo>
                  <a:lnTo>
                    <a:pt x="1339" y="1939"/>
                  </a:lnTo>
                  <a:lnTo>
                    <a:pt x="1293" y="1954"/>
                  </a:lnTo>
                  <a:lnTo>
                    <a:pt x="1245" y="1968"/>
                  </a:lnTo>
                  <a:lnTo>
                    <a:pt x="1197" y="1979"/>
                  </a:lnTo>
                  <a:lnTo>
                    <a:pt x="1148" y="1988"/>
                  </a:lnTo>
                  <a:lnTo>
                    <a:pt x="1098" y="1994"/>
                  </a:lnTo>
                  <a:lnTo>
                    <a:pt x="1048" y="1998"/>
                  </a:lnTo>
                  <a:lnTo>
                    <a:pt x="997" y="1999"/>
                  </a:lnTo>
                  <a:lnTo>
                    <a:pt x="946" y="1998"/>
                  </a:lnTo>
                  <a:lnTo>
                    <a:pt x="895" y="1994"/>
                  </a:lnTo>
                  <a:lnTo>
                    <a:pt x="846" y="1988"/>
                  </a:lnTo>
                  <a:lnTo>
                    <a:pt x="797" y="1979"/>
                  </a:lnTo>
                  <a:lnTo>
                    <a:pt x="748" y="1968"/>
                  </a:lnTo>
                  <a:lnTo>
                    <a:pt x="700" y="1954"/>
                  </a:lnTo>
                  <a:lnTo>
                    <a:pt x="654" y="1939"/>
                  </a:lnTo>
                  <a:lnTo>
                    <a:pt x="609" y="1921"/>
                  </a:lnTo>
                  <a:lnTo>
                    <a:pt x="565" y="1901"/>
                  </a:lnTo>
                  <a:lnTo>
                    <a:pt x="522" y="1879"/>
                  </a:lnTo>
                  <a:lnTo>
                    <a:pt x="480" y="1855"/>
                  </a:lnTo>
                  <a:lnTo>
                    <a:pt x="439" y="1829"/>
                  </a:lnTo>
                  <a:lnTo>
                    <a:pt x="400" y="1800"/>
                  </a:lnTo>
                  <a:lnTo>
                    <a:pt x="363" y="1770"/>
                  </a:lnTo>
                  <a:lnTo>
                    <a:pt x="327" y="1739"/>
                  </a:lnTo>
                  <a:lnTo>
                    <a:pt x="292" y="1706"/>
                  </a:lnTo>
                  <a:lnTo>
                    <a:pt x="259" y="1671"/>
                  </a:lnTo>
                  <a:lnTo>
                    <a:pt x="228" y="1635"/>
                  </a:lnTo>
                  <a:lnTo>
                    <a:pt x="198" y="1597"/>
                  </a:lnTo>
                  <a:lnTo>
                    <a:pt x="170" y="1557"/>
                  </a:lnTo>
                  <a:lnTo>
                    <a:pt x="144" y="1517"/>
                  </a:lnTo>
                  <a:lnTo>
                    <a:pt x="120" y="1475"/>
                  </a:lnTo>
                  <a:lnTo>
                    <a:pt x="98" y="1432"/>
                  </a:lnTo>
                  <a:lnTo>
                    <a:pt x="78" y="1388"/>
                  </a:lnTo>
                  <a:lnTo>
                    <a:pt x="60" y="1343"/>
                  </a:lnTo>
                  <a:lnTo>
                    <a:pt x="45" y="1297"/>
                  </a:lnTo>
                  <a:lnTo>
                    <a:pt x="31" y="1248"/>
                  </a:lnTo>
                  <a:lnTo>
                    <a:pt x="20" y="1200"/>
                  </a:lnTo>
                  <a:lnTo>
                    <a:pt x="11" y="1151"/>
                  </a:lnTo>
                  <a:lnTo>
                    <a:pt x="5" y="1102"/>
                  </a:lnTo>
                  <a:lnTo>
                    <a:pt x="1" y="1051"/>
                  </a:lnTo>
                  <a:lnTo>
                    <a:pt x="0" y="999"/>
                  </a:lnTo>
                  <a:lnTo>
                    <a:pt x="1" y="948"/>
                  </a:lnTo>
                  <a:lnTo>
                    <a:pt x="5" y="897"/>
                  </a:lnTo>
                  <a:lnTo>
                    <a:pt x="11" y="848"/>
                  </a:lnTo>
                  <a:lnTo>
                    <a:pt x="20" y="799"/>
                  </a:lnTo>
                  <a:lnTo>
                    <a:pt x="31" y="750"/>
                  </a:lnTo>
                  <a:lnTo>
                    <a:pt x="45" y="702"/>
                  </a:lnTo>
                  <a:lnTo>
                    <a:pt x="60" y="656"/>
                  </a:lnTo>
                  <a:lnTo>
                    <a:pt x="78" y="611"/>
                  </a:lnTo>
                  <a:lnTo>
                    <a:pt x="98" y="567"/>
                  </a:lnTo>
                  <a:lnTo>
                    <a:pt x="120" y="524"/>
                  </a:lnTo>
                  <a:lnTo>
                    <a:pt x="144" y="482"/>
                  </a:lnTo>
                  <a:lnTo>
                    <a:pt x="170" y="441"/>
                  </a:lnTo>
                  <a:lnTo>
                    <a:pt x="198" y="401"/>
                  </a:lnTo>
                  <a:lnTo>
                    <a:pt x="228" y="364"/>
                  </a:lnTo>
                  <a:lnTo>
                    <a:pt x="259" y="328"/>
                  </a:lnTo>
                  <a:lnTo>
                    <a:pt x="292" y="293"/>
                  </a:lnTo>
                  <a:lnTo>
                    <a:pt x="327" y="260"/>
                  </a:lnTo>
                  <a:lnTo>
                    <a:pt x="363" y="229"/>
                  </a:lnTo>
                  <a:lnTo>
                    <a:pt x="400" y="198"/>
                  </a:lnTo>
                  <a:lnTo>
                    <a:pt x="439" y="170"/>
                  </a:lnTo>
                  <a:lnTo>
                    <a:pt x="480" y="144"/>
                  </a:lnTo>
                  <a:lnTo>
                    <a:pt x="522" y="120"/>
                  </a:lnTo>
                  <a:lnTo>
                    <a:pt x="565" y="98"/>
                  </a:lnTo>
                  <a:lnTo>
                    <a:pt x="609" y="78"/>
                  </a:lnTo>
                  <a:lnTo>
                    <a:pt x="654" y="60"/>
                  </a:lnTo>
                  <a:lnTo>
                    <a:pt x="700" y="45"/>
                  </a:lnTo>
                  <a:lnTo>
                    <a:pt x="748" y="31"/>
                  </a:lnTo>
                  <a:lnTo>
                    <a:pt x="797" y="20"/>
                  </a:lnTo>
                  <a:lnTo>
                    <a:pt x="846" y="11"/>
                  </a:lnTo>
                  <a:lnTo>
                    <a:pt x="895" y="5"/>
                  </a:lnTo>
                  <a:lnTo>
                    <a:pt x="946" y="1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7" name="Freeform 17"/>
            <p:cNvSpPr>
              <a:spLocks/>
            </p:cNvSpPr>
            <p:nvPr userDrawn="1"/>
          </p:nvSpPr>
          <p:spPr bwMode="gray">
            <a:xfrm>
              <a:off x="1200" y="222"/>
              <a:ext cx="182" cy="109"/>
            </a:xfrm>
            <a:custGeom>
              <a:avLst/>
              <a:gdLst>
                <a:gd name="T0" fmla="*/ 0 w 8197"/>
                <a:gd name="T1" fmla="*/ 0 h 4924"/>
                <a:gd name="T2" fmla="*/ 0 w 8197"/>
                <a:gd name="T3" fmla="*/ 0 h 4924"/>
                <a:gd name="T4" fmla="*/ 0 w 8197"/>
                <a:gd name="T5" fmla="*/ 0 h 4924"/>
                <a:gd name="T6" fmla="*/ 0 w 8197"/>
                <a:gd name="T7" fmla="*/ 0 h 4924"/>
                <a:gd name="T8" fmla="*/ 0 w 8197"/>
                <a:gd name="T9" fmla="*/ 0 h 4924"/>
                <a:gd name="T10" fmla="*/ 0 w 8197"/>
                <a:gd name="T11" fmla="*/ 0 h 4924"/>
                <a:gd name="T12" fmla="*/ 0 w 8197"/>
                <a:gd name="T13" fmla="*/ 0 h 4924"/>
                <a:gd name="T14" fmla="*/ 0 w 8197"/>
                <a:gd name="T15" fmla="*/ 0 h 4924"/>
                <a:gd name="T16" fmla="*/ 0 w 8197"/>
                <a:gd name="T17" fmla="*/ 0 h 4924"/>
                <a:gd name="T18" fmla="*/ 0 w 8197"/>
                <a:gd name="T19" fmla="*/ 0 h 4924"/>
                <a:gd name="T20" fmla="*/ 0 w 8197"/>
                <a:gd name="T21" fmla="*/ 0 h 4924"/>
                <a:gd name="T22" fmla="*/ 0 w 8197"/>
                <a:gd name="T23" fmla="*/ 0 h 4924"/>
                <a:gd name="T24" fmla="*/ 0 w 8197"/>
                <a:gd name="T25" fmla="*/ 0 h 4924"/>
                <a:gd name="T26" fmla="*/ 0 w 8197"/>
                <a:gd name="T27" fmla="*/ 0 h 4924"/>
                <a:gd name="T28" fmla="*/ 0 w 8197"/>
                <a:gd name="T29" fmla="*/ 0 h 4924"/>
                <a:gd name="T30" fmla="*/ 0 w 8197"/>
                <a:gd name="T31" fmla="*/ 0 h 4924"/>
                <a:gd name="T32" fmla="*/ 0 w 8197"/>
                <a:gd name="T33" fmla="*/ 0 h 4924"/>
                <a:gd name="T34" fmla="*/ 0 w 8197"/>
                <a:gd name="T35" fmla="*/ 0 h 4924"/>
                <a:gd name="T36" fmla="*/ 0 w 8197"/>
                <a:gd name="T37" fmla="*/ 0 h 4924"/>
                <a:gd name="T38" fmla="*/ 0 w 8197"/>
                <a:gd name="T39" fmla="*/ 0 h 4924"/>
                <a:gd name="T40" fmla="*/ 0 w 8197"/>
                <a:gd name="T41" fmla="*/ 0 h 4924"/>
                <a:gd name="T42" fmla="*/ 0 w 8197"/>
                <a:gd name="T43" fmla="*/ 0 h 4924"/>
                <a:gd name="T44" fmla="*/ 0 w 8197"/>
                <a:gd name="T45" fmla="*/ 0 h 4924"/>
                <a:gd name="T46" fmla="*/ 0 w 8197"/>
                <a:gd name="T47" fmla="*/ 0 h 4924"/>
                <a:gd name="T48" fmla="*/ 0 w 8197"/>
                <a:gd name="T49" fmla="*/ 0 h 4924"/>
                <a:gd name="T50" fmla="*/ 0 w 8197"/>
                <a:gd name="T51" fmla="*/ 0 h 4924"/>
                <a:gd name="T52" fmla="*/ 0 w 8197"/>
                <a:gd name="T53" fmla="*/ 0 h 4924"/>
                <a:gd name="T54" fmla="*/ 0 w 8197"/>
                <a:gd name="T55" fmla="*/ 0 h 4924"/>
                <a:gd name="T56" fmla="*/ 0 w 8197"/>
                <a:gd name="T57" fmla="*/ 0 h 4924"/>
                <a:gd name="T58" fmla="*/ 0 w 8197"/>
                <a:gd name="T59" fmla="*/ 0 h 4924"/>
                <a:gd name="T60" fmla="*/ 0 w 8197"/>
                <a:gd name="T61" fmla="*/ 0 h 4924"/>
                <a:gd name="T62" fmla="*/ 0 w 8197"/>
                <a:gd name="T63" fmla="*/ 0 h 4924"/>
                <a:gd name="T64" fmla="*/ 0 w 8197"/>
                <a:gd name="T65" fmla="*/ 0 h 4924"/>
                <a:gd name="T66" fmla="*/ 0 w 8197"/>
                <a:gd name="T67" fmla="*/ 0 h 4924"/>
                <a:gd name="T68" fmla="*/ 0 w 8197"/>
                <a:gd name="T69" fmla="*/ 0 h 4924"/>
                <a:gd name="T70" fmla="*/ 0 w 8197"/>
                <a:gd name="T71" fmla="*/ 0 h 4924"/>
                <a:gd name="T72" fmla="*/ 0 w 8197"/>
                <a:gd name="T73" fmla="*/ 0 h 4924"/>
                <a:gd name="T74" fmla="*/ 0 w 8197"/>
                <a:gd name="T75" fmla="*/ 0 h 4924"/>
                <a:gd name="T76" fmla="*/ 0 w 8197"/>
                <a:gd name="T77" fmla="*/ 0 h 4924"/>
                <a:gd name="T78" fmla="*/ 0 w 8197"/>
                <a:gd name="T79" fmla="*/ 0 h 4924"/>
                <a:gd name="T80" fmla="*/ 0 w 8197"/>
                <a:gd name="T81" fmla="*/ 0 h 4924"/>
                <a:gd name="T82" fmla="*/ 0 w 8197"/>
                <a:gd name="T83" fmla="*/ 0 h 4924"/>
                <a:gd name="T84" fmla="*/ 0 w 8197"/>
                <a:gd name="T85" fmla="*/ 0 h 4924"/>
                <a:gd name="T86" fmla="*/ 0 w 8197"/>
                <a:gd name="T87" fmla="*/ 0 h 4924"/>
                <a:gd name="T88" fmla="*/ 0 w 8197"/>
                <a:gd name="T89" fmla="*/ 0 h 4924"/>
                <a:gd name="T90" fmla="*/ 0 w 8197"/>
                <a:gd name="T91" fmla="*/ 0 h 4924"/>
                <a:gd name="T92" fmla="*/ 0 w 8197"/>
                <a:gd name="T93" fmla="*/ 0 h 4924"/>
                <a:gd name="T94" fmla="*/ 0 w 8197"/>
                <a:gd name="T95" fmla="*/ 0 h 4924"/>
                <a:gd name="T96" fmla="*/ 0 w 8197"/>
                <a:gd name="T97" fmla="*/ 0 h 4924"/>
                <a:gd name="T98" fmla="*/ 0 w 8197"/>
                <a:gd name="T99" fmla="*/ 0 h 4924"/>
                <a:gd name="T100" fmla="*/ 0 w 8197"/>
                <a:gd name="T101" fmla="*/ 0 h 4924"/>
                <a:gd name="T102" fmla="*/ 0 w 8197"/>
                <a:gd name="T103" fmla="*/ 0 h 4924"/>
                <a:gd name="T104" fmla="*/ 0 w 8197"/>
                <a:gd name="T105" fmla="*/ 0 h 492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8197" h="4924">
                  <a:moveTo>
                    <a:pt x="8197" y="1707"/>
                  </a:moveTo>
                  <a:lnTo>
                    <a:pt x="7939" y="1654"/>
                  </a:lnTo>
                  <a:lnTo>
                    <a:pt x="7678" y="1608"/>
                  </a:lnTo>
                  <a:lnTo>
                    <a:pt x="7411" y="1571"/>
                  </a:lnTo>
                  <a:lnTo>
                    <a:pt x="7141" y="1542"/>
                  </a:lnTo>
                  <a:lnTo>
                    <a:pt x="6869" y="1521"/>
                  </a:lnTo>
                  <a:lnTo>
                    <a:pt x="6594" y="1509"/>
                  </a:lnTo>
                  <a:lnTo>
                    <a:pt x="6318" y="1506"/>
                  </a:lnTo>
                  <a:lnTo>
                    <a:pt x="6042" y="1512"/>
                  </a:lnTo>
                  <a:lnTo>
                    <a:pt x="5764" y="1527"/>
                  </a:lnTo>
                  <a:lnTo>
                    <a:pt x="5487" y="1552"/>
                  </a:lnTo>
                  <a:lnTo>
                    <a:pt x="5211" y="1587"/>
                  </a:lnTo>
                  <a:lnTo>
                    <a:pt x="4936" y="1631"/>
                  </a:lnTo>
                  <a:lnTo>
                    <a:pt x="4663" y="1686"/>
                  </a:lnTo>
                  <a:lnTo>
                    <a:pt x="4393" y="1750"/>
                  </a:lnTo>
                  <a:lnTo>
                    <a:pt x="4127" y="1827"/>
                  </a:lnTo>
                  <a:lnTo>
                    <a:pt x="3864" y="1913"/>
                  </a:lnTo>
                  <a:lnTo>
                    <a:pt x="3607" y="2010"/>
                  </a:lnTo>
                  <a:lnTo>
                    <a:pt x="3353" y="2119"/>
                  </a:lnTo>
                  <a:lnTo>
                    <a:pt x="3106" y="2238"/>
                  </a:lnTo>
                  <a:lnTo>
                    <a:pt x="2866" y="2370"/>
                  </a:lnTo>
                  <a:lnTo>
                    <a:pt x="2631" y="2513"/>
                  </a:lnTo>
                  <a:lnTo>
                    <a:pt x="2405" y="2668"/>
                  </a:lnTo>
                  <a:lnTo>
                    <a:pt x="2187" y="2835"/>
                  </a:lnTo>
                  <a:lnTo>
                    <a:pt x="1977" y="3015"/>
                  </a:lnTo>
                  <a:lnTo>
                    <a:pt x="1778" y="3208"/>
                  </a:lnTo>
                  <a:lnTo>
                    <a:pt x="1588" y="3414"/>
                  </a:lnTo>
                  <a:lnTo>
                    <a:pt x="1409" y="3631"/>
                  </a:lnTo>
                  <a:lnTo>
                    <a:pt x="1242" y="3862"/>
                  </a:lnTo>
                  <a:lnTo>
                    <a:pt x="1085" y="4107"/>
                  </a:lnTo>
                  <a:lnTo>
                    <a:pt x="941" y="4366"/>
                  </a:lnTo>
                  <a:lnTo>
                    <a:pt x="811" y="4638"/>
                  </a:lnTo>
                  <a:lnTo>
                    <a:pt x="694" y="4924"/>
                  </a:lnTo>
                  <a:lnTo>
                    <a:pt x="694" y="4780"/>
                  </a:lnTo>
                  <a:lnTo>
                    <a:pt x="699" y="4632"/>
                  </a:lnTo>
                  <a:lnTo>
                    <a:pt x="711" y="4484"/>
                  </a:lnTo>
                  <a:lnTo>
                    <a:pt x="728" y="4333"/>
                  </a:lnTo>
                  <a:lnTo>
                    <a:pt x="751" y="4181"/>
                  </a:lnTo>
                  <a:lnTo>
                    <a:pt x="780" y="4030"/>
                  </a:lnTo>
                  <a:lnTo>
                    <a:pt x="815" y="3878"/>
                  </a:lnTo>
                  <a:lnTo>
                    <a:pt x="856" y="3726"/>
                  </a:lnTo>
                  <a:lnTo>
                    <a:pt x="902" y="3574"/>
                  </a:lnTo>
                  <a:lnTo>
                    <a:pt x="954" y="3424"/>
                  </a:lnTo>
                  <a:lnTo>
                    <a:pt x="1011" y="3274"/>
                  </a:lnTo>
                  <a:lnTo>
                    <a:pt x="1074" y="3126"/>
                  </a:lnTo>
                  <a:lnTo>
                    <a:pt x="1143" y="2980"/>
                  </a:lnTo>
                  <a:lnTo>
                    <a:pt x="1218" y="2835"/>
                  </a:lnTo>
                  <a:lnTo>
                    <a:pt x="1298" y="2694"/>
                  </a:lnTo>
                  <a:lnTo>
                    <a:pt x="1383" y="2555"/>
                  </a:lnTo>
                  <a:lnTo>
                    <a:pt x="1474" y="2420"/>
                  </a:lnTo>
                  <a:lnTo>
                    <a:pt x="1570" y="2288"/>
                  </a:lnTo>
                  <a:lnTo>
                    <a:pt x="1672" y="2160"/>
                  </a:lnTo>
                  <a:lnTo>
                    <a:pt x="1779" y="2036"/>
                  </a:lnTo>
                  <a:lnTo>
                    <a:pt x="1891" y="1917"/>
                  </a:lnTo>
                  <a:lnTo>
                    <a:pt x="2009" y="1804"/>
                  </a:lnTo>
                  <a:lnTo>
                    <a:pt x="2132" y="1694"/>
                  </a:lnTo>
                  <a:lnTo>
                    <a:pt x="2260" y="1591"/>
                  </a:lnTo>
                  <a:lnTo>
                    <a:pt x="2393" y="1494"/>
                  </a:lnTo>
                  <a:lnTo>
                    <a:pt x="2532" y="1403"/>
                  </a:lnTo>
                  <a:lnTo>
                    <a:pt x="2675" y="1319"/>
                  </a:lnTo>
                  <a:lnTo>
                    <a:pt x="2825" y="1243"/>
                  </a:lnTo>
                  <a:lnTo>
                    <a:pt x="2978" y="1172"/>
                  </a:lnTo>
                  <a:lnTo>
                    <a:pt x="3137" y="1111"/>
                  </a:lnTo>
                  <a:lnTo>
                    <a:pt x="3301" y="1057"/>
                  </a:lnTo>
                  <a:lnTo>
                    <a:pt x="3469" y="1012"/>
                  </a:lnTo>
                  <a:lnTo>
                    <a:pt x="3436" y="976"/>
                  </a:lnTo>
                  <a:lnTo>
                    <a:pt x="3393" y="939"/>
                  </a:lnTo>
                  <a:lnTo>
                    <a:pt x="3342" y="903"/>
                  </a:lnTo>
                  <a:lnTo>
                    <a:pt x="3283" y="867"/>
                  </a:lnTo>
                  <a:lnTo>
                    <a:pt x="3216" y="832"/>
                  </a:lnTo>
                  <a:lnTo>
                    <a:pt x="3141" y="797"/>
                  </a:lnTo>
                  <a:lnTo>
                    <a:pt x="3059" y="763"/>
                  </a:lnTo>
                  <a:lnTo>
                    <a:pt x="2971" y="730"/>
                  </a:lnTo>
                  <a:lnTo>
                    <a:pt x="2877" y="698"/>
                  </a:lnTo>
                  <a:lnTo>
                    <a:pt x="2776" y="666"/>
                  </a:lnTo>
                  <a:lnTo>
                    <a:pt x="2671" y="637"/>
                  </a:lnTo>
                  <a:lnTo>
                    <a:pt x="2561" y="609"/>
                  </a:lnTo>
                  <a:lnTo>
                    <a:pt x="2446" y="582"/>
                  </a:lnTo>
                  <a:lnTo>
                    <a:pt x="2328" y="558"/>
                  </a:lnTo>
                  <a:lnTo>
                    <a:pt x="2206" y="535"/>
                  </a:lnTo>
                  <a:lnTo>
                    <a:pt x="2081" y="515"/>
                  </a:lnTo>
                  <a:lnTo>
                    <a:pt x="1952" y="497"/>
                  </a:lnTo>
                  <a:lnTo>
                    <a:pt x="1822" y="482"/>
                  </a:lnTo>
                  <a:lnTo>
                    <a:pt x="1690" y="469"/>
                  </a:lnTo>
                  <a:lnTo>
                    <a:pt x="1556" y="459"/>
                  </a:lnTo>
                  <a:lnTo>
                    <a:pt x="1422" y="453"/>
                  </a:lnTo>
                  <a:lnTo>
                    <a:pt x="1287" y="449"/>
                  </a:lnTo>
                  <a:lnTo>
                    <a:pt x="1151" y="448"/>
                  </a:lnTo>
                  <a:lnTo>
                    <a:pt x="1017" y="451"/>
                  </a:lnTo>
                  <a:lnTo>
                    <a:pt x="883" y="458"/>
                  </a:lnTo>
                  <a:lnTo>
                    <a:pt x="750" y="469"/>
                  </a:lnTo>
                  <a:lnTo>
                    <a:pt x="618" y="483"/>
                  </a:lnTo>
                  <a:lnTo>
                    <a:pt x="489" y="502"/>
                  </a:lnTo>
                  <a:lnTo>
                    <a:pt x="361" y="524"/>
                  </a:lnTo>
                  <a:lnTo>
                    <a:pt x="238" y="552"/>
                  </a:lnTo>
                  <a:lnTo>
                    <a:pt x="117" y="584"/>
                  </a:lnTo>
                  <a:lnTo>
                    <a:pt x="0" y="620"/>
                  </a:lnTo>
                  <a:lnTo>
                    <a:pt x="158" y="544"/>
                  </a:lnTo>
                  <a:lnTo>
                    <a:pt x="318" y="473"/>
                  </a:lnTo>
                  <a:lnTo>
                    <a:pt x="480" y="406"/>
                  </a:lnTo>
                  <a:lnTo>
                    <a:pt x="642" y="345"/>
                  </a:lnTo>
                  <a:lnTo>
                    <a:pt x="805" y="288"/>
                  </a:lnTo>
                  <a:lnTo>
                    <a:pt x="969" y="237"/>
                  </a:lnTo>
                  <a:lnTo>
                    <a:pt x="1133" y="191"/>
                  </a:lnTo>
                  <a:lnTo>
                    <a:pt x="1299" y="150"/>
                  </a:lnTo>
                  <a:lnTo>
                    <a:pt x="1463" y="113"/>
                  </a:lnTo>
                  <a:lnTo>
                    <a:pt x="1627" y="82"/>
                  </a:lnTo>
                  <a:lnTo>
                    <a:pt x="1790" y="56"/>
                  </a:lnTo>
                  <a:lnTo>
                    <a:pt x="1952" y="35"/>
                  </a:lnTo>
                  <a:lnTo>
                    <a:pt x="2113" y="19"/>
                  </a:lnTo>
                  <a:lnTo>
                    <a:pt x="2273" y="7"/>
                  </a:lnTo>
                  <a:lnTo>
                    <a:pt x="2431" y="1"/>
                  </a:lnTo>
                  <a:lnTo>
                    <a:pt x="2586" y="0"/>
                  </a:lnTo>
                  <a:lnTo>
                    <a:pt x="2740" y="4"/>
                  </a:lnTo>
                  <a:lnTo>
                    <a:pt x="2892" y="13"/>
                  </a:lnTo>
                  <a:lnTo>
                    <a:pt x="3040" y="27"/>
                  </a:lnTo>
                  <a:lnTo>
                    <a:pt x="3185" y="46"/>
                  </a:lnTo>
                  <a:lnTo>
                    <a:pt x="3327" y="70"/>
                  </a:lnTo>
                  <a:lnTo>
                    <a:pt x="3465" y="99"/>
                  </a:lnTo>
                  <a:lnTo>
                    <a:pt x="3600" y="132"/>
                  </a:lnTo>
                  <a:lnTo>
                    <a:pt x="3731" y="172"/>
                  </a:lnTo>
                  <a:lnTo>
                    <a:pt x="3857" y="216"/>
                  </a:lnTo>
                  <a:lnTo>
                    <a:pt x="3979" y="265"/>
                  </a:lnTo>
                  <a:lnTo>
                    <a:pt x="4095" y="319"/>
                  </a:lnTo>
                  <a:lnTo>
                    <a:pt x="4207" y="377"/>
                  </a:lnTo>
                  <a:lnTo>
                    <a:pt x="4313" y="442"/>
                  </a:lnTo>
                  <a:lnTo>
                    <a:pt x="4415" y="511"/>
                  </a:lnTo>
                  <a:lnTo>
                    <a:pt x="4509" y="585"/>
                  </a:lnTo>
                  <a:lnTo>
                    <a:pt x="4598" y="663"/>
                  </a:lnTo>
                  <a:lnTo>
                    <a:pt x="4716" y="664"/>
                  </a:lnTo>
                  <a:lnTo>
                    <a:pt x="4836" y="665"/>
                  </a:lnTo>
                  <a:lnTo>
                    <a:pt x="4958" y="667"/>
                  </a:lnTo>
                  <a:lnTo>
                    <a:pt x="5081" y="671"/>
                  </a:lnTo>
                  <a:lnTo>
                    <a:pt x="5204" y="675"/>
                  </a:lnTo>
                  <a:lnTo>
                    <a:pt x="5330" y="681"/>
                  </a:lnTo>
                  <a:lnTo>
                    <a:pt x="5455" y="690"/>
                  </a:lnTo>
                  <a:lnTo>
                    <a:pt x="5581" y="699"/>
                  </a:lnTo>
                  <a:lnTo>
                    <a:pt x="5706" y="710"/>
                  </a:lnTo>
                  <a:lnTo>
                    <a:pt x="5832" y="722"/>
                  </a:lnTo>
                  <a:lnTo>
                    <a:pt x="5957" y="737"/>
                  </a:lnTo>
                  <a:lnTo>
                    <a:pt x="6084" y="754"/>
                  </a:lnTo>
                  <a:lnTo>
                    <a:pt x="6208" y="772"/>
                  </a:lnTo>
                  <a:lnTo>
                    <a:pt x="6332" y="794"/>
                  </a:lnTo>
                  <a:lnTo>
                    <a:pt x="6454" y="817"/>
                  </a:lnTo>
                  <a:lnTo>
                    <a:pt x="6576" y="843"/>
                  </a:lnTo>
                  <a:lnTo>
                    <a:pt x="6696" y="872"/>
                  </a:lnTo>
                  <a:lnTo>
                    <a:pt x="6815" y="903"/>
                  </a:lnTo>
                  <a:lnTo>
                    <a:pt x="6932" y="938"/>
                  </a:lnTo>
                  <a:lnTo>
                    <a:pt x="7047" y="976"/>
                  </a:lnTo>
                  <a:lnTo>
                    <a:pt x="7159" y="1017"/>
                  </a:lnTo>
                  <a:lnTo>
                    <a:pt x="7269" y="1061"/>
                  </a:lnTo>
                  <a:lnTo>
                    <a:pt x="7377" y="1108"/>
                  </a:lnTo>
                  <a:lnTo>
                    <a:pt x="7482" y="1159"/>
                  </a:lnTo>
                  <a:lnTo>
                    <a:pt x="7584" y="1213"/>
                  </a:lnTo>
                  <a:lnTo>
                    <a:pt x="7683" y="1272"/>
                  </a:lnTo>
                  <a:lnTo>
                    <a:pt x="7778" y="1334"/>
                  </a:lnTo>
                  <a:lnTo>
                    <a:pt x="7870" y="1400"/>
                  </a:lnTo>
                  <a:lnTo>
                    <a:pt x="7958" y="1470"/>
                  </a:lnTo>
                  <a:lnTo>
                    <a:pt x="8042" y="1545"/>
                  </a:lnTo>
                  <a:lnTo>
                    <a:pt x="8121" y="1624"/>
                  </a:lnTo>
                  <a:lnTo>
                    <a:pt x="8197" y="170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8" name="Freeform 18"/>
            <p:cNvSpPr>
              <a:spLocks/>
            </p:cNvSpPr>
            <p:nvPr userDrawn="1"/>
          </p:nvSpPr>
          <p:spPr bwMode="gray">
            <a:xfrm>
              <a:off x="1458" y="163"/>
              <a:ext cx="21" cy="20"/>
            </a:xfrm>
            <a:custGeom>
              <a:avLst/>
              <a:gdLst>
                <a:gd name="T0" fmla="*/ 0 w 911"/>
                <a:gd name="T1" fmla="*/ 0 h 914"/>
                <a:gd name="T2" fmla="*/ 0 w 911"/>
                <a:gd name="T3" fmla="*/ 0 h 914"/>
                <a:gd name="T4" fmla="*/ 0 w 911"/>
                <a:gd name="T5" fmla="*/ 0 h 914"/>
                <a:gd name="T6" fmla="*/ 0 w 911"/>
                <a:gd name="T7" fmla="*/ 0 h 914"/>
                <a:gd name="T8" fmla="*/ 0 w 911"/>
                <a:gd name="T9" fmla="*/ 0 h 914"/>
                <a:gd name="T10" fmla="*/ 0 w 911"/>
                <a:gd name="T11" fmla="*/ 0 h 914"/>
                <a:gd name="T12" fmla="*/ 0 w 911"/>
                <a:gd name="T13" fmla="*/ 0 h 914"/>
                <a:gd name="T14" fmla="*/ 0 w 911"/>
                <a:gd name="T15" fmla="*/ 0 h 914"/>
                <a:gd name="T16" fmla="*/ 0 w 911"/>
                <a:gd name="T17" fmla="*/ 0 h 914"/>
                <a:gd name="T18" fmla="*/ 0 w 911"/>
                <a:gd name="T19" fmla="*/ 0 h 914"/>
                <a:gd name="T20" fmla="*/ 0 w 911"/>
                <a:gd name="T21" fmla="*/ 0 h 914"/>
                <a:gd name="T22" fmla="*/ 0 w 911"/>
                <a:gd name="T23" fmla="*/ 0 h 914"/>
                <a:gd name="T24" fmla="*/ 0 w 911"/>
                <a:gd name="T25" fmla="*/ 0 h 914"/>
                <a:gd name="T26" fmla="*/ 0 w 911"/>
                <a:gd name="T27" fmla="*/ 0 h 914"/>
                <a:gd name="T28" fmla="*/ 0 w 911"/>
                <a:gd name="T29" fmla="*/ 0 h 914"/>
                <a:gd name="T30" fmla="*/ 0 w 911"/>
                <a:gd name="T31" fmla="*/ 0 h 914"/>
                <a:gd name="T32" fmla="*/ 0 w 911"/>
                <a:gd name="T33" fmla="*/ 0 h 914"/>
                <a:gd name="T34" fmla="*/ 0 w 911"/>
                <a:gd name="T35" fmla="*/ 0 h 914"/>
                <a:gd name="T36" fmla="*/ 0 w 911"/>
                <a:gd name="T37" fmla="*/ 0 h 914"/>
                <a:gd name="T38" fmla="*/ 0 w 911"/>
                <a:gd name="T39" fmla="*/ 0 h 914"/>
                <a:gd name="T40" fmla="*/ 0 w 911"/>
                <a:gd name="T41" fmla="*/ 0 h 914"/>
                <a:gd name="T42" fmla="*/ 0 w 911"/>
                <a:gd name="T43" fmla="*/ 0 h 914"/>
                <a:gd name="T44" fmla="*/ 0 w 911"/>
                <a:gd name="T45" fmla="*/ 0 h 914"/>
                <a:gd name="T46" fmla="*/ 0 w 911"/>
                <a:gd name="T47" fmla="*/ 0 h 914"/>
                <a:gd name="T48" fmla="*/ 0 w 911"/>
                <a:gd name="T49" fmla="*/ 0 h 914"/>
                <a:gd name="T50" fmla="*/ 0 w 911"/>
                <a:gd name="T51" fmla="*/ 0 h 914"/>
                <a:gd name="T52" fmla="*/ 0 w 911"/>
                <a:gd name="T53" fmla="*/ 0 h 914"/>
                <a:gd name="T54" fmla="*/ 0 w 911"/>
                <a:gd name="T55" fmla="*/ 0 h 914"/>
                <a:gd name="T56" fmla="*/ 0 w 911"/>
                <a:gd name="T57" fmla="*/ 0 h 914"/>
                <a:gd name="T58" fmla="*/ 0 w 911"/>
                <a:gd name="T59" fmla="*/ 0 h 914"/>
                <a:gd name="T60" fmla="*/ 0 w 911"/>
                <a:gd name="T61" fmla="*/ 0 h 914"/>
                <a:gd name="T62" fmla="*/ 0 w 911"/>
                <a:gd name="T63" fmla="*/ 0 h 914"/>
                <a:gd name="T64" fmla="*/ 0 w 911"/>
                <a:gd name="T65" fmla="*/ 0 h 914"/>
                <a:gd name="T66" fmla="*/ 0 w 911"/>
                <a:gd name="T67" fmla="*/ 0 h 914"/>
                <a:gd name="T68" fmla="*/ 0 w 911"/>
                <a:gd name="T69" fmla="*/ 0 h 914"/>
                <a:gd name="T70" fmla="*/ 0 w 911"/>
                <a:gd name="T71" fmla="*/ 0 h 914"/>
                <a:gd name="T72" fmla="*/ 0 w 911"/>
                <a:gd name="T73" fmla="*/ 0 h 914"/>
                <a:gd name="T74" fmla="*/ 0 w 911"/>
                <a:gd name="T75" fmla="*/ 0 h 914"/>
                <a:gd name="T76" fmla="*/ 0 w 911"/>
                <a:gd name="T77" fmla="*/ 0 h 914"/>
                <a:gd name="T78" fmla="*/ 0 w 911"/>
                <a:gd name="T79" fmla="*/ 0 h 914"/>
                <a:gd name="T80" fmla="*/ 0 w 911"/>
                <a:gd name="T81" fmla="*/ 0 h 914"/>
                <a:gd name="T82" fmla="*/ 0 w 911"/>
                <a:gd name="T83" fmla="*/ 0 h 914"/>
                <a:gd name="T84" fmla="*/ 0 w 911"/>
                <a:gd name="T85" fmla="*/ 0 h 91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911" h="914">
                  <a:moveTo>
                    <a:pt x="455" y="0"/>
                  </a:moveTo>
                  <a:lnTo>
                    <a:pt x="478" y="1"/>
                  </a:lnTo>
                  <a:lnTo>
                    <a:pt x="501" y="3"/>
                  </a:lnTo>
                  <a:lnTo>
                    <a:pt x="524" y="6"/>
                  </a:lnTo>
                  <a:lnTo>
                    <a:pt x="546" y="10"/>
                  </a:lnTo>
                  <a:lnTo>
                    <a:pt x="568" y="15"/>
                  </a:lnTo>
                  <a:lnTo>
                    <a:pt x="590" y="21"/>
                  </a:lnTo>
                  <a:lnTo>
                    <a:pt x="611" y="28"/>
                  </a:lnTo>
                  <a:lnTo>
                    <a:pt x="631" y="36"/>
                  </a:lnTo>
                  <a:lnTo>
                    <a:pt x="652" y="45"/>
                  </a:lnTo>
                  <a:lnTo>
                    <a:pt x="671" y="56"/>
                  </a:lnTo>
                  <a:lnTo>
                    <a:pt x="690" y="66"/>
                  </a:lnTo>
                  <a:lnTo>
                    <a:pt x="709" y="78"/>
                  </a:lnTo>
                  <a:lnTo>
                    <a:pt x="727" y="92"/>
                  </a:lnTo>
                  <a:lnTo>
                    <a:pt x="744" y="106"/>
                  </a:lnTo>
                  <a:lnTo>
                    <a:pt x="760" y="120"/>
                  </a:lnTo>
                  <a:lnTo>
                    <a:pt x="776" y="135"/>
                  </a:lnTo>
                  <a:lnTo>
                    <a:pt x="792" y="151"/>
                  </a:lnTo>
                  <a:lnTo>
                    <a:pt x="806" y="167"/>
                  </a:lnTo>
                  <a:lnTo>
                    <a:pt x="820" y="184"/>
                  </a:lnTo>
                  <a:lnTo>
                    <a:pt x="833" y="202"/>
                  </a:lnTo>
                  <a:lnTo>
                    <a:pt x="845" y="221"/>
                  </a:lnTo>
                  <a:lnTo>
                    <a:pt x="855" y="240"/>
                  </a:lnTo>
                  <a:lnTo>
                    <a:pt x="866" y="259"/>
                  </a:lnTo>
                  <a:lnTo>
                    <a:pt x="875" y="280"/>
                  </a:lnTo>
                  <a:lnTo>
                    <a:pt x="883" y="300"/>
                  </a:lnTo>
                  <a:lnTo>
                    <a:pt x="890" y="321"/>
                  </a:lnTo>
                  <a:lnTo>
                    <a:pt x="896" y="343"/>
                  </a:lnTo>
                  <a:lnTo>
                    <a:pt x="901" y="366"/>
                  </a:lnTo>
                  <a:lnTo>
                    <a:pt x="905" y="388"/>
                  </a:lnTo>
                  <a:lnTo>
                    <a:pt x="908" y="411"/>
                  </a:lnTo>
                  <a:lnTo>
                    <a:pt x="910" y="434"/>
                  </a:lnTo>
                  <a:lnTo>
                    <a:pt x="911" y="457"/>
                  </a:lnTo>
                  <a:lnTo>
                    <a:pt x="910" y="481"/>
                  </a:lnTo>
                  <a:lnTo>
                    <a:pt x="908" y="504"/>
                  </a:lnTo>
                  <a:lnTo>
                    <a:pt x="905" y="526"/>
                  </a:lnTo>
                  <a:lnTo>
                    <a:pt x="901" y="549"/>
                  </a:lnTo>
                  <a:lnTo>
                    <a:pt x="896" y="571"/>
                  </a:lnTo>
                  <a:lnTo>
                    <a:pt x="890" y="592"/>
                  </a:lnTo>
                  <a:lnTo>
                    <a:pt x="883" y="613"/>
                  </a:lnTo>
                  <a:lnTo>
                    <a:pt x="875" y="635"/>
                  </a:lnTo>
                  <a:lnTo>
                    <a:pt x="866" y="655"/>
                  </a:lnTo>
                  <a:lnTo>
                    <a:pt x="855" y="675"/>
                  </a:lnTo>
                  <a:lnTo>
                    <a:pt x="845" y="694"/>
                  </a:lnTo>
                  <a:lnTo>
                    <a:pt x="833" y="712"/>
                  </a:lnTo>
                  <a:lnTo>
                    <a:pt x="820" y="730"/>
                  </a:lnTo>
                  <a:lnTo>
                    <a:pt x="806" y="747"/>
                  </a:lnTo>
                  <a:lnTo>
                    <a:pt x="792" y="764"/>
                  </a:lnTo>
                  <a:lnTo>
                    <a:pt x="776" y="780"/>
                  </a:lnTo>
                  <a:lnTo>
                    <a:pt x="760" y="795"/>
                  </a:lnTo>
                  <a:lnTo>
                    <a:pt x="744" y="809"/>
                  </a:lnTo>
                  <a:lnTo>
                    <a:pt x="727" y="823"/>
                  </a:lnTo>
                  <a:lnTo>
                    <a:pt x="709" y="835"/>
                  </a:lnTo>
                  <a:lnTo>
                    <a:pt x="690" y="847"/>
                  </a:lnTo>
                  <a:lnTo>
                    <a:pt x="671" y="858"/>
                  </a:lnTo>
                  <a:lnTo>
                    <a:pt x="652" y="868"/>
                  </a:lnTo>
                  <a:lnTo>
                    <a:pt x="631" y="877"/>
                  </a:lnTo>
                  <a:lnTo>
                    <a:pt x="611" y="885"/>
                  </a:lnTo>
                  <a:lnTo>
                    <a:pt x="590" y="893"/>
                  </a:lnTo>
                  <a:lnTo>
                    <a:pt x="568" y="900"/>
                  </a:lnTo>
                  <a:lnTo>
                    <a:pt x="546" y="905"/>
                  </a:lnTo>
                  <a:lnTo>
                    <a:pt x="524" y="909"/>
                  </a:lnTo>
                  <a:lnTo>
                    <a:pt x="501" y="912"/>
                  </a:lnTo>
                  <a:lnTo>
                    <a:pt x="478" y="914"/>
                  </a:lnTo>
                  <a:lnTo>
                    <a:pt x="455" y="914"/>
                  </a:lnTo>
                  <a:lnTo>
                    <a:pt x="431" y="914"/>
                  </a:lnTo>
                  <a:lnTo>
                    <a:pt x="408" y="912"/>
                  </a:lnTo>
                  <a:lnTo>
                    <a:pt x="386" y="909"/>
                  </a:lnTo>
                  <a:lnTo>
                    <a:pt x="363" y="905"/>
                  </a:lnTo>
                  <a:lnTo>
                    <a:pt x="341" y="900"/>
                  </a:lnTo>
                  <a:lnTo>
                    <a:pt x="320" y="893"/>
                  </a:lnTo>
                  <a:lnTo>
                    <a:pt x="299" y="885"/>
                  </a:lnTo>
                  <a:lnTo>
                    <a:pt x="278" y="877"/>
                  </a:lnTo>
                  <a:lnTo>
                    <a:pt x="258" y="868"/>
                  </a:lnTo>
                  <a:lnTo>
                    <a:pt x="238" y="858"/>
                  </a:lnTo>
                  <a:lnTo>
                    <a:pt x="219" y="847"/>
                  </a:lnTo>
                  <a:lnTo>
                    <a:pt x="201" y="835"/>
                  </a:lnTo>
                  <a:lnTo>
                    <a:pt x="183" y="823"/>
                  </a:lnTo>
                  <a:lnTo>
                    <a:pt x="166" y="809"/>
                  </a:lnTo>
                  <a:lnTo>
                    <a:pt x="149" y="795"/>
                  </a:lnTo>
                  <a:lnTo>
                    <a:pt x="133" y="780"/>
                  </a:lnTo>
                  <a:lnTo>
                    <a:pt x="118" y="764"/>
                  </a:lnTo>
                  <a:lnTo>
                    <a:pt x="104" y="747"/>
                  </a:lnTo>
                  <a:lnTo>
                    <a:pt x="90" y="730"/>
                  </a:lnTo>
                  <a:lnTo>
                    <a:pt x="78" y="712"/>
                  </a:lnTo>
                  <a:lnTo>
                    <a:pt x="66" y="694"/>
                  </a:lnTo>
                  <a:lnTo>
                    <a:pt x="55" y="675"/>
                  </a:lnTo>
                  <a:lnTo>
                    <a:pt x="45" y="655"/>
                  </a:lnTo>
                  <a:lnTo>
                    <a:pt x="36" y="635"/>
                  </a:lnTo>
                  <a:lnTo>
                    <a:pt x="28" y="613"/>
                  </a:lnTo>
                  <a:lnTo>
                    <a:pt x="20" y="592"/>
                  </a:lnTo>
                  <a:lnTo>
                    <a:pt x="14" y="571"/>
                  </a:lnTo>
                  <a:lnTo>
                    <a:pt x="9" y="549"/>
                  </a:lnTo>
                  <a:lnTo>
                    <a:pt x="5" y="526"/>
                  </a:lnTo>
                  <a:lnTo>
                    <a:pt x="2" y="504"/>
                  </a:lnTo>
                  <a:lnTo>
                    <a:pt x="0" y="481"/>
                  </a:lnTo>
                  <a:lnTo>
                    <a:pt x="0" y="457"/>
                  </a:lnTo>
                  <a:lnTo>
                    <a:pt x="0" y="434"/>
                  </a:lnTo>
                  <a:lnTo>
                    <a:pt x="2" y="411"/>
                  </a:lnTo>
                  <a:lnTo>
                    <a:pt x="5" y="388"/>
                  </a:lnTo>
                  <a:lnTo>
                    <a:pt x="9" y="366"/>
                  </a:lnTo>
                  <a:lnTo>
                    <a:pt x="14" y="343"/>
                  </a:lnTo>
                  <a:lnTo>
                    <a:pt x="20" y="321"/>
                  </a:lnTo>
                  <a:lnTo>
                    <a:pt x="28" y="300"/>
                  </a:lnTo>
                  <a:lnTo>
                    <a:pt x="36" y="280"/>
                  </a:lnTo>
                  <a:lnTo>
                    <a:pt x="45" y="259"/>
                  </a:lnTo>
                  <a:lnTo>
                    <a:pt x="55" y="240"/>
                  </a:lnTo>
                  <a:lnTo>
                    <a:pt x="66" y="221"/>
                  </a:lnTo>
                  <a:lnTo>
                    <a:pt x="78" y="202"/>
                  </a:lnTo>
                  <a:lnTo>
                    <a:pt x="90" y="184"/>
                  </a:lnTo>
                  <a:lnTo>
                    <a:pt x="104" y="167"/>
                  </a:lnTo>
                  <a:lnTo>
                    <a:pt x="118" y="151"/>
                  </a:lnTo>
                  <a:lnTo>
                    <a:pt x="133" y="135"/>
                  </a:lnTo>
                  <a:lnTo>
                    <a:pt x="149" y="120"/>
                  </a:lnTo>
                  <a:lnTo>
                    <a:pt x="166" y="106"/>
                  </a:lnTo>
                  <a:lnTo>
                    <a:pt x="183" y="92"/>
                  </a:lnTo>
                  <a:lnTo>
                    <a:pt x="201" y="78"/>
                  </a:lnTo>
                  <a:lnTo>
                    <a:pt x="219" y="66"/>
                  </a:lnTo>
                  <a:lnTo>
                    <a:pt x="238" y="56"/>
                  </a:lnTo>
                  <a:lnTo>
                    <a:pt x="258" y="45"/>
                  </a:lnTo>
                  <a:lnTo>
                    <a:pt x="278" y="36"/>
                  </a:lnTo>
                  <a:lnTo>
                    <a:pt x="299" y="28"/>
                  </a:lnTo>
                  <a:lnTo>
                    <a:pt x="320" y="21"/>
                  </a:lnTo>
                  <a:lnTo>
                    <a:pt x="341" y="15"/>
                  </a:lnTo>
                  <a:lnTo>
                    <a:pt x="363" y="10"/>
                  </a:lnTo>
                  <a:lnTo>
                    <a:pt x="386" y="6"/>
                  </a:lnTo>
                  <a:lnTo>
                    <a:pt x="408" y="3"/>
                  </a:lnTo>
                  <a:lnTo>
                    <a:pt x="431" y="1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59" name="Freeform 19"/>
            <p:cNvSpPr>
              <a:spLocks/>
            </p:cNvSpPr>
            <p:nvPr userDrawn="1"/>
          </p:nvSpPr>
          <p:spPr bwMode="gray">
            <a:xfrm>
              <a:off x="1463" y="167"/>
              <a:ext cx="20" cy="20"/>
            </a:xfrm>
            <a:custGeom>
              <a:avLst/>
              <a:gdLst>
                <a:gd name="T0" fmla="*/ 0 w 911"/>
                <a:gd name="T1" fmla="*/ 0 h 912"/>
                <a:gd name="T2" fmla="*/ 0 w 911"/>
                <a:gd name="T3" fmla="*/ 0 h 912"/>
                <a:gd name="T4" fmla="*/ 0 w 911"/>
                <a:gd name="T5" fmla="*/ 0 h 912"/>
                <a:gd name="T6" fmla="*/ 0 w 911"/>
                <a:gd name="T7" fmla="*/ 0 h 912"/>
                <a:gd name="T8" fmla="*/ 0 w 911"/>
                <a:gd name="T9" fmla="*/ 0 h 912"/>
                <a:gd name="T10" fmla="*/ 0 w 911"/>
                <a:gd name="T11" fmla="*/ 0 h 912"/>
                <a:gd name="T12" fmla="*/ 0 w 911"/>
                <a:gd name="T13" fmla="*/ 0 h 912"/>
                <a:gd name="T14" fmla="*/ 0 w 911"/>
                <a:gd name="T15" fmla="*/ 0 h 912"/>
                <a:gd name="T16" fmla="*/ 0 w 911"/>
                <a:gd name="T17" fmla="*/ 0 h 912"/>
                <a:gd name="T18" fmla="*/ 0 w 911"/>
                <a:gd name="T19" fmla="*/ 0 h 912"/>
                <a:gd name="T20" fmla="*/ 0 w 911"/>
                <a:gd name="T21" fmla="*/ 0 h 912"/>
                <a:gd name="T22" fmla="*/ 0 w 911"/>
                <a:gd name="T23" fmla="*/ 0 h 912"/>
                <a:gd name="T24" fmla="*/ 0 w 911"/>
                <a:gd name="T25" fmla="*/ 0 h 912"/>
                <a:gd name="T26" fmla="*/ 0 w 911"/>
                <a:gd name="T27" fmla="*/ 0 h 912"/>
                <a:gd name="T28" fmla="*/ 0 w 911"/>
                <a:gd name="T29" fmla="*/ 0 h 912"/>
                <a:gd name="T30" fmla="*/ 0 w 911"/>
                <a:gd name="T31" fmla="*/ 0 h 912"/>
                <a:gd name="T32" fmla="*/ 0 w 911"/>
                <a:gd name="T33" fmla="*/ 0 h 912"/>
                <a:gd name="T34" fmla="*/ 0 w 911"/>
                <a:gd name="T35" fmla="*/ 0 h 912"/>
                <a:gd name="T36" fmla="*/ 0 w 911"/>
                <a:gd name="T37" fmla="*/ 0 h 912"/>
                <a:gd name="T38" fmla="*/ 0 w 911"/>
                <a:gd name="T39" fmla="*/ 0 h 912"/>
                <a:gd name="T40" fmla="*/ 0 w 911"/>
                <a:gd name="T41" fmla="*/ 0 h 912"/>
                <a:gd name="T42" fmla="*/ 0 w 911"/>
                <a:gd name="T43" fmla="*/ 0 h 912"/>
                <a:gd name="T44" fmla="*/ 0 w 911"/>
                <a:gd name="T45" fmla="*/ 0 h 912"/>
                <a:gd name="T46" fmla="*/ 0 w 911"/>
                <a:gd name="T47" fmla="*/ 0 h 912"/>
                <a:gd name="T48" fmla="*/ 0 w 911"/>
                <a:gd name="T49" fmla="*/ 0 h 912"/>
                <a:gd name="T50" fmla="*/ 0 w 911"/>
                <a:gd name="T51" fmla="*/ 0 h 912"/>
                <a:gd name="T52" fmla="*/ 0 w 911"/>
                <a:gd name="T53" fmla="*/ 0 h 912"/>
                <a:gd name="T54" fmla="*/ 0 w 911"/>
                <a:gd name="T55" fmla="*/ 0 h 912"/>
                <a:gd name="T56" fmla="*/ 0 w 911"/>
                <a:gd name="T57" fmla="*/ 0 h 912"/>
                <a:gd name="T58" fmla="*/ 0 w 911"/>
                <a:gd name="T59" fmla="*/ 0 h 912"/>
                <a:gd name="T60" fmla="*/ 0 w 911"/>
                <a:gd name="T61" fmla="*/ 0 h 912"/>
                <a:gd name="T62" fmla="*/ 0 w 911"/>
                <a:gd name="T63" fmla="*/ 0 h 912"/>
                <a:gd name="T64" fmla="*/ 0 w 911"/>
                <a:gd name="T65" fmla="*/ 0 h 912"/>
                <a:gd name="T66" fmla="*/ 0 w 911"/>
                <a:gd name="T67" fmla="*/ 0 h 912"/>
                <a:gd name="T68" fmla="*/ 0 w 911"/>
                <a:gd name="T69" fmla="*/ 0 h 912"/>
                <a:gd name="T70" fmla="*/ 0 w 911"/>
                <a:gd name="T71" fmla="*/ 0 h 912"/>
                <a:gd name="T72" fmla="*/ 0 w 911"/>
                <a:gd name="T73" fmla="*/ 0 h 912"/>
                <a:gd name="T74" fmla="*/ 0 w 911"/>
                <a:gd name="T75" fmla="*/ 0 h 912"/>
                <a:gd name="T76" fmla="*/ 0 w 911"/>
                <a:gd name="T77" fmla="*/ 0 h 912"/>
                <a:gd name="T78" fmla="*/ 0 w 911"/>
                <a:gd name="T79" fmla="*/ 0 h 912"/>
                <a:gd name="T80" fmla="*/ 0 w 911"/>
                <a:gd name="T81" fmla="*/ 0 h 912"/>
                <a:gd name="T82" fmla="*/ 0 w 911"/>
                <a:gd name="T83" fmla="*/ 0 h 912"/>
                <a:gd name="T84" fmla="*/ 0 w 911"/>
                <a:gd name="T85" fmla="*/ 0 h 91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911" h="912">
                  <a:moveTo>
                    <a:pt x="455" y="0"/>
                  </a:moveTo>
                  <a:lnTo>
                    <a:pt x="479" y="0"/>
                  </a:lnTo>
                  <a:lnTo>
                    <a:pt x="502" y="2"/>
                  </a:lnTo>
                  <a:lnTo>
                    <a:pt x="524" y="5"/>
                  </a:lnTo>
                  <a:lnTo>
                    <a:pt x="547" y="9"/>
                  </a:lnTo>
                  <a:lnTo>
                    <a:pt x="569" y="14"/>
                  </a:lnTo>
                  <a:lnTo>
                    <a:pt x="591" y="20"/>
                  </a:lnTo>
                  <a:lnTo>
                    <a:pt x="612" y="27"/>
                  </a:lnTo>
                  <a:lnTo>
                    <a:pt x="633" y="36"/>
                  </a:lnTo>
                  <a:lnTo>
                    <a:pt x="653" y="45"/>
                  </a:lnTo>
                  <a:lnTo>
                    <a:pt x="673" y="55"/>
                  </a:lnTo>
                  <a:lnTo>
                    <a:pt x="692" y="66"/>
                  </a:lnTo>
                  <a:lnTo>
                    <a:pt x="710" y="78"/>
                  </a:lnTo>
                  <a:lnTo>
                    <a:pt x="728" y="90"/>
                  </a:lnTo>
                  <a:lnTo>
                    <a:pt x="745" y="104"/>
                  </a:lnTo>
                  <a:lnTo>
                    <a:pt x="762" y="118"/>
                  </a:lnTo>
                  <a:lnTo>
                    <a:pt x="778" y="133"/>
                  </a:lnTo>
                  <a:lnTo>
                    <a:pt x="793" y="149"/>
                  </a:lnTo>
                  <a:lnTo>
                    <a:pt x="807" y="166"/>
                  </a:lnTo>
                  <a:lnTo>
                    <a:pt x="821" y="184"/>
                  </a:lnTo>
                  <a:lnTo>
                    <a:pt x="833" y="202"/>
                  </a:lnTo>
                  <a:lnTo>
                    <a:pt x="845" y="220"/>
                  </a:lnTo>
                  <a:lnTo>
                    <a:pt x="856" y="239"/>
                  </a:lnTo>
                  <a:lnTo>
                    <a:pt x="866" y="259"/>
                  </a:lnTo>
                  <a:lnTo>
                    <a:pt x="875" y="279"/>
                  </a:lnTo>
                  <a:lnTo>
                    <a:pt x="883" y="299"/>
                  </a:lnTo>
                  <a:lnTo>
                    <a:pt x="891" y="321"/>
                  </a:lnTo>
                  <a:lnTo>
                    <a:pt x="897" y="342"/>
                  </a:lnTo>
                  <a:lnTo>
                    <a:pt x="902" y="364"/>
                  </a:lnTo>
                  <a:lnTo>
                    <a:pt x="906" y="386"/>
                  </a:lnTo>
                  <a:lnTo>
                    <a:pt x="909" y="409"/>
                  </a:lnTo>
                  <a:lnTo>
                    <a:pt x="911" y="432"/>
                  </a:lnTo>
                  <a:lnTo>
                    <a:pt x="911" y="457"/>
                  </a:lnTo>
                  <a:lnTo>
                    <a:pt x="911" y="480"/>
                  </a:lnTo>
                  <a:lnTo>
                    <a:pt x="909" y="503"/>
                  </a:lnTo>
                  <a:lnTo>
                    <a:pt x="906" y="526"/>
                  </a:lnTo>
                  <a:lnTo>
                    <a:pt x="902" y="548"/>
                  </a:lnTo>
                  <a:lnTo>
                    <a:pt x="897" y="570"/>
                  </a:lnTo>
                  <a:lnTo>
                    <a:pt x="891" y="592"/>
                  </a:lnTo>
                  <a:lnTo>
                    <a:pt x="883" y="613"/>
                  </a:lnTo>
                  <a:lnTo>
                    <a:pt x="875" y="633"/>
                  </a:lnTo>
                  <a:lnTo>
                    <a:pt x="866" y="653"/>
                  </a:lnTo>
                  <a:lnTo>
                    <a:pt x="856" y="673"/>
                  </a:lnTo>
                  <a:lnTo>
                    <a:pt x="845" y="692"/>
                  </a:lnTo>
                  <a:lnTo>
                    <a:pt x="833" y="711"/>
                  </a:lnTo>
                  <a:lnTo>
                    <a:pt x="821" y="729"/>
                  </a:lnTo>
                  <a:lnTo>
                    <a:pt x="807" y="747"/>
                  </a:lnTo>
                  <a:lnTo>
                    <a:pt x="793" y="763"/>
                  </a:lnTo>
                  <a:lnTo>
                    <a:pt x="778" y="779"/>
                  </a:lnTo>
                  <a:lnTo>
                    <a:pt x="762" y="794"/>
                  </a:lnTo>
                  <a:lnTo>
                    <a:pt x="745" y="808"/>
                  </a:lnTo>
                  <a:lnTo>
                    <a:pt x="728" y="822"/>
                  </a:lnTo>
                  <a:lnTo>
                    <a:pt x="710" y="835"/>
                  </a:lnTo>
                  <a:lnTo>
                    <a:pt x="692" y="846"/>
                  </a:lnTo>
                  <a:lnTo>
                    <a:pt x="673" y="857"/>
                  </a:lnTo>
                  <a:lnTo>
                    <a:pt x="653" y="867"/>
                  </a:lnTo>
                  <a:lnTo>
                    <a:pt x="633" y="877"/>
                  </a:lnTo>
                  <a:lnTo>
                    <a:pt x="612" y="885"/>
                  </a:lnTo>
                  <a:lnTo>
                    <a:pt x="591" y="892"/>
                  </a:lnTo>
                  <a:lnTo>
                    <a:pt x="569" y="898"/>
                  </a:lnTo>
                  <a:lnTo>
                    <a:pt x="547" y="903"/>
                  </a:lnTo>
                  <a:lnTo>
                    <a:pt x="524" y="907"/>
                  </a:lnTo>
                  <a:lnTo>
                    <a:pt x="502" y="910"/>
                  </a:lnTo>
                  <a:lnTo>
                    <a:pt x="479" y="912"/>
                  </a:lnTo>
                  <a:lnTo>
                    <a:pt x="455" y="912"/>
                  </a:lnTo>
                  <a:lnTo>
                    <a:pt x="432" y="912"/>
                  </a:lnTo>
                  <a:lnTo>
                    <a:pt x="409" y="910"/>
                  </a:lnTo>
                  <a:lnTo>
                    <a:pt x="386" y="907"/>
                  </a:lnTo>
                  <a:lnTo>
                    <a:pt x="364" y="903"/>
                  </a:lnTo>
                  <a:lnTo>
                    <a:pt x="342" y="898"/>
                  </a:lnTo>
                  <a:lnTo>
                    <a:pt x="320" y="892"/>
                  </a:lnTo>
                  <a:lnTo>
                    <a:pt x="299" y="885"/>
                  </a:lnTo>
                  <a:lnTo>
                    <a:pt x="279" y="877"/>
                  </a:lnTo>
                  <a:lnTo>
                    <a:pt x="258" y="867"/>
                  </a:lnTo>
                  <a:lnTo>
                    <a:pt x="239" y="857"/>
                  </a:lnTo>
                  <a:lnTo>
                    <a:pt x="220" y="846"/>
                  </a:lnTo>
                  <a:lnTo>
                    <a:pt x="201" y="835"/>
                  </a:lnTo>
                  <a:lnTo>
                    <a:pt x="183" y="822"/>
                  </a:lnTo>
                  <a:lnTo>
                    <a:pt x="166" y="808"/>
                  </a:lnTo>
                  <a:lnTo>
                    <a:pt x="150" y="794"/>
                  </a:lnTo>
                  <a:lnTo>
                    <a:pt x="134" y="779"/>
                  </a:lnTo>
                  <a:lnTo>
                    <a:pt x="119" y="763"/>
                  </a:lnTo>
                  <a:lnTo>
                    <a:pt x="105" y="747"/>
                  </a:lnTo>
                  <a:lnTo>
                    <a:pt x="91" y="729"/>
                  </a:lnTo>
                  <a:lnTo>
                    <a:pt x="78" y="711"/>
                  </a:lnTo>
                  <a:lnTo>
                    <a:pt x="66" y="692"/>
                  </a:lnTo>
                  <a:lnTo>
                    <a:pt x="55" y="673"/>
                  </a:lnTo>
                  <a:lnTo>
                    <a:pt x="45" y="653"/>
                  </a:lnTo>
                  <a:lnTo>
                    <a:pt x="36" y="633"/>
                  </a:lnTo>
                  <a:lnTo>
                    <a:pt x="28" y="613"/>
                  </a:lnTo>
                  <a:lnTo>
                    <a:pt x="21" y="592"/>
                  </a:lnTo>
                  <a:lnTo>
                    <a:pt x="15" y="570"/>
                  </a:lnTo>
                  <a:lnTo>
                    <a:pt x="10" y="548"/>
                  </a:lnTo>
                  <a:lnTo>
                    <a:pt x="6" y="526"/>
                  </a:lnTo>
                  <a:lnTo>
                    <a:pt x="3" y="503"/>
                  </a:lnTo>
                  <a:lnTo>
                    <a:pt x="1" y="480"/>
                  </a:lnTo>
                  <a:lnTo>
                    <a:pt x="0" y="457"/>
                  </a:lnTo>
                  <a:lnTo>
                    <a:pt x="1" y="432"/>
                  </a:lnTo>
                  <a:lnTo>
                    <a:pt x="3" y="409"/>
                  </a:lnTo>
                  <a:lnTo>
                    <a:pt x="6" y="386"/>
                  </a:lnTo>
                  <a:lnTo>
                    <a:pt x="10" y="364"/>
                  </a:lnTo>
                  <a:lnTo>
                    <a:pt x="15" y="342"/>
                  </a:lnTo>
                  <a:lnTo>
                    <a:pt x="21" y="321"/>
                  </a:lnTo>
                  <a:lnTo>
                    <a:pt x="28" y="299"/>
                  </a:lnTo>
                  <a:lnTo>
                    <a:pt x="36" y="279"/>
                  </a:lnTo>
                  <a:lnTo>
                    <a:pt x="45" y="259"/>
                  </a:lnTo>
                  <a:lnTo>
                    <a:pt x="55" y="239"/>
                  </a:lnTo>
                  <a:lnTo>
                    <a:pt x="66" y="220"/>
                  </a:lnTo>
                  <a:lnTo>
                    <a:pt x="78" y="202"/>
                  </a:lnTo>
                  <a:lnTo>
                    <a:pt x="91" y="184"/>
                  </a:lnTo>
                  <a:lnTo>
                    <a:pt x="105" y="166"/>
                  </a:lnTo>
                  <a:lnTo>
                    <a:pt x="119" y="149"/>
                  </a:lnTo>
                  <a:lnTo>
                    <a:pt x="134" y="133"/>
                  </a:lnTo>
                  <a:lnTo>
                    <a:pt x="150" y="118"/>
                  </a:lnTo>
                  <a:lnTo>
                    <a:pt x="166" y="104"/>
                  </a:lnTo>
                  <a:lnTo>
                    <a:pt x="183" y="90"/>
                  </a:lnTo>
                  <a:lnTo>
                    <a:pt x="201" y="78"/>
                  </a:lnTo>
                  <a:lnTo>
                    <a:pt x="220" y="66"/>
                  </a:lnTo>
                  <a:lnTo>
                    <a:pt x="239" y="55"/>
                  </a:lnTo>
                  <a:lnTo>
                    <a:pt x="258" y="45"/>
                  </a:lnTo>
                  <a:lnTo>
                    <a:pt x="279" y="36"/>
                  </a:lnTo>
                  <a:lnTo>
                    <a:pt x="299" y="27"/>
                  </a:lnTo>
                  <a:lnTo>
                    <a:pt x="320" y="20"/>
                  </a:lnTo>
                  <a:lnTo>
                    <a:pt x="342" y="14"/>
                  </a:lnTo>
                  <a:lnTo>
                    <a:pt x="364" y="9"/>
                  </a:lnTo>
                  <a:lnTo>
                    <a:pt x="386" y="5"/>
                  </a:lnTo>
                  <a:lnTo>
                    <a:pt x="409" y="2"/>
                  </a:lnTo>
                  <a:lnTo>
                    <a:pt x="432" y="0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0" name="Freeform 20"/>
            <p:cNvSpPr>
              <a:spLocks/>
            </p:cNvSpPr>
            <p:nvPr userDrawn="1"/>
          </p:nvSpPr>
          <p:spPr bwMode="gray">
            <a:xfrm>
              <a:off x="820" y="293"/>
              <a:ext cx="161" cy="156"/>
            </a:xfrm>
            <a:custGeom>
              <a:avLst/>
              <a:gdLst>
                <a:gd name="T0" fmla="*/ 0 w 7247"/>
                <a:gd name="T1" fmla="*/ 0 h 7039"/>
                <a:gd name="T2" fmla="*/ 0 w 7247"/>
                <a:gd name="T3" fmla="*/ 0 h 7039"/>
                <a:gd name="T4" fmla="*/ 0 w 7247"/>
                <a:gd name="T5" fmla="*/ 0 h 7039"/>
                <a:gd name="T6" fmla="*/ 0 w 7247"/>
                <a:gd name="T7" fmla="*/ 0 h 7039"/>
                <a:gd name="T8" fmla="*/ 0 w 7247"/>
                <a:gd name="T9" fmla="*/ 0 h 7039"/>
                <a:gd name="T10" fmla="*/ 0 w 7247"/>
                <a:gd name="T11" fmla="*/ 0 h 7039"/>
                <a:gd name="T12" fmla="*/ 0 w 7247"/>
                <a:gd name="T13" fmla="*/ 0 h 7039"/>
                <a:gd name="T14" fmla="*/ 0 w 7247"/>
                <a:gd name="T15" fmla="*/ 0 h 7039"/>
                <a:gd name="T16" fmla="*/ 0 w 7247"/>
                <a:gd name="T17" fmla="*/ 0 h 7039"/>
                <a:gd name="T18" fmla="*/ 0 w 7247"/>
                <a:gd name="T19" fmla="*/ 0 h 7039"/>
                <a:gd name="T20" fmla="*/ 0 w 7247"/>
                <a:gd name="T21" fmla="*/ 0 h 7039"/>
                <a:gd name="T22" fmla="*/ 0 w 7247"/>
                <a:gd name="T23" fmla="*/ 0 h 7039"/>
                <a:gd name="T24" fmla="*/ 0 w 7247"/>
                <a:gd name="T25" fmla="*/ 0 h 7039"/>
                <a:gd name="T26" fmla="*/ 0 w 7247"/>
                <a:gd name="T27" fmla="*/ 0 h 7039"/>
                <a:gd name="T28" fmla="*/ 0 w 7247"/>
                <a:gd name="T29" fmla="*/ 0 h 7039"/>
                <a:gd name="T30" fmla="*/ 0 w 7247"/>
                <a:gd name="T31" fmla="*/ 0 h 7039"/>
                <a:gd name="T32" fmla="*/ 0 w 7247"/>
                <a:gd name="T33" fmla="*/ 0 h 7039"/>
                <a:gd name="T34" fmla="*/ 0 w 7247"/>
                <a:gd name="T35" fmla="*/ 0 h 7039"/>
                <a:gd name="T36" fmla="*/ 0 w 7247"/>
                <a:gd name="T37" fmla="*/ 0 h 7039"/>
                <a:gd name="T38" fmla="*/ 0 w 7247"/>
                <a:gd name="T39" fmla="*/ 0 h 7039"/>
                <a:gd name="T40" fmla="*/ 0 w 7247"/>
                <a:gd name="T41" fmla="*/ 0 h 7039"/>
                <a:gd name="T42" fmla="*/ 0 w 7247"/>
                <a:gd name="T43" fmla="*/ 0 h 7039"/>
                <a:gd name="T44" fmla="*/ 0 w 7247"/>
                <a:gd name="T45" fmla="*/ 0 h 7039"/>
                <a:gd name="T46" fmla="*/ 0 w 7247"/>
                <a:gd name="T47" fmla="*/ 0 h 7039"/>
                <a:gd name="T48" fmla="*/ 0 w 7247"/>
                <a:gd name="T49" fmla="*/ 0 h 7039"/>
                <a:gd name="T50" fmla="*/ 0 w 7247"/>
                <a:gd name="T51" fmla="*/ 0 h 7039"/>
                <a:gd name="T52" fmla="*/ 0 w 7247"/>
                <a:gd name="T53" fmla="*/ 0 h 7039"/>
                <a:gd name="T54" fmla="*/ 0 w 7247"/>
                <a:gd name="T55" fmla="*/ 0 h 7039"/>
                <a:gd name="T56" fmla="*/ 0 w 7247"/>
                <a:gd name="T57" fmla="*/ 0 h 7039"/>
                <a:gd name="T58" fmla="*/ 0 w 7247"/>
                <a:gd name="T59" fmla="*/ 0 h 7039"/>
                <a:gd name="T60" fmla="*/ 0 w 7247"/>
                <a:gd name="T61" fmla="*/ 0 h 7039"/>
                <a:gd name="T62" fmla="*/ 0 w 7247"/>
                <a:gd name="T63" fmla="*/ 0 h 7039"/>
                <a:gd name="T64" fmla="*/ 0 w 7247"/>
                <a:gd name="T65" fmla="*/ 0 h 7039"/>
                <a:gd name="T66" fmla="*/ 0 w 7247"/>
                <a:gd name="T67" fmla="*/ 0 h 7039"/>
                <a:gd name="T68" fmla="*/ 0 w 7247"/>
                <a:gd name="T69" fmla="*/ 0 h 7039"/>
                <a:gd name="T70" fmla="*/ 0 w 7247"/>
                <a:gd name="T71" fmla="*/ 0 h 7039"/>
                <a:gd name="T72" fmla="*/ 0 w 7247"/>
                <a:gd name="T73" fmla="*/ 0 h 7039"/>
                <a:gd name="T74" fmla="*/ 0 w 7247"/>
                <a:gd name="T75" fmla="*/ 0 h 7039"/>
                <a:gd name="T76" fmla="*/ 0 w 7247"/>
                <a:gd name="T77" fmla="*/ 0 h 7039"/>
                <a:gd name="T78" fmla="*/ 0 w 7247"/>
                <a:gd name="T79" fmla="*/ 0 h 7039"/>
                <a:gd name="T80" fmla="*/ 0 w 7247"/>
                <a:gd name="T81" fmla="*/ 0 h 7039"/>
                <a:gd name="T82" fmla="*/ 0 w 7247"/>
                <a:gd name="T83" fmla="*/ 0 h 7039"/>
                <a:gd name="T84" fmla="*/ 0 w 7247"/>
                <a:gd name="T85" fmla="*/ 0 h 7039"/>
                <a:gd name="T86" fmla="*/ 0 w 7247"/>
                <a:gd name="T87" fmla="*/ 0 h 7039"/>
                <a:gd name="T88" fmla="*/ 0 w 7247"/>
                <a:gd name="T89" fmla="*/ 0 h 7039"/>
                <a:gd name="T90" fmla="*/ 0 w 7247"/>
                <a:gd name="T91" fmla="*/ 0 h 7039"/>
                <a:gd name="T92" fmla="*/ 0 w 7247"/>
                <a:gd name="T93" fmla="*/ 0 h 7039"/>
                <a:gd name="T94" fmla="*/ 0 w 7247"/>
                <a:gd name="T95" fmla="*/ 0 h 7039"/>
                <a:gd name="T96" fmla="*/ 0 w 7247"/>
                <a:gd name="T97" fmla="*/ 0 h 7039"/>
                <a:gd name="T98" fmla="*/ 0 w 7247"/>
                <a:gd name="T99" fmla="*/ 0 h 7039"/>
                <a:gd name="T100" fmla="*/ 0 w 7247"/>
                <a:gd name="T101" fmla="*/ 0 h 7039"/>
                <a:gd name="T102" fmla="*/ 0 w 7247"/>
                <a:gd name="T103" fmla="*/ 0 h 7039"/>
                <a:gd name="T104" fmla="*/ 0 w 7247"/>
                <a:gd name="T105" fmla="*/ 0 h 703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7247" h="7039">
                  <a:moveTo>
                    <a:pt x="2065" y="1539"/>
                  </a:moveTo>
                  <a:lnTo>
                    <a:pt x="1856" y="1497"/>
                  </a:lnTo>
                  <a:lnTo>
                    <a:pt x="1658" y="1479"/>
                  </a:lnTo>
                  <a:lnTo>
                    <a:pt x="1471" y="1481"/>
                  </a:lnTo>
                  <a:lnTo>
                    <a:pt x="1294" y="1503"/>
                  </a:lnTo>
                  <a:lnTo>
                    <a:pt x="1127" y="1544"/>
                  </a:lnTo>
                  <a:lnTo>
                    <a:pt x="973" y="1601"/>
                  </a:lnTo>
                  <a:lnTo>
                    <a:pt x="829" y="1674"/>
                  </a:lnTo>
                  <a:lnTo>
                    <a:pt x="697" y="1761"/>
                  </a:lnTo>
                  <a:lnTo>
                    <a:pt x="575" y="1863"/>
                  </a:lnTo>
                  <a:lnTo>
                    <a:pt x="465" y="1975"/>
                  </a:lnTo>
                  <a:lnTo>
                    <a:pt x="366" y="2098"/>
                  </a:lnTo>
                  <a:lnTo>
                    <a:pt x="279" y="2229"/>
                  </a:lnTo>
                  <a:lnTo>
                    <a:pt x="203" y="2370"/>
                  </a:lnTo>
                  <a:lnTo>
                    <a:pt x="140" y="2515"/>
                  </a:lnTo>
                  <a:lnTo>
                    <a:pt x="88" y="2667"/>
                  </a:lnTo>
                  <a:lnTo>
                    <a:pt x="48" y="2822"/>
                  </a:lnTo>
                  <a:lnTo>
                    <a:pt x="20" y="2980"/>
                  </a:lnTo>
                  <a:lnTo>
                    <a:pt x="4" y="3139"/>
                  </a:lnTo>
                  <a:lnTo>
                    <a:pt x="0" y="3298"/>
                  </a:lnTo>
                  <a:lnTo>
                    <a:pt x="9" y="3456"/>
                  </a:lnTo>
                  <a:lnTo>
                    <a:pt x="30" y="3610"/>
                  </a:lnTo>
                  <a:lnTo>
                    <a:pt x="64" y="3761"/>
                  </a:lnTo>
                  <a:lnTo>
                    <a:pt x="110" y="3906"/>
                  </a:lnTo>
                  <a:lnTo>
                    <a:pt x="169" y="4045"/>
                  </a:lnTo>
                  <a:lnTo>
                    <a:pt x="241" y="4176"/>
                  </a:lnTo>
                  <a:lnTo>
                    <a:pt x="325" y="4298"/>
                  </a:lnTo>
                  <a:lnTo>
                    <a:pt x="423" y="4408"/>
                  </a:lnTo>
                  <a:lnTo>
                    <a:pt x="534" y="4506"/>
                  </a:lnTo>
                  <a:lnTo>
                    <a:pt x="658" y="4593"/>
                  </a:lnTo>
                  <a:lnTo>
                    <a:pt x="796" y="4663"/>
                  </a:lnTo>
                  <a:lnTo>
                    <a:pt x="946" y="4718"/>
                  </a:lnTo>
                  <a:lnTo>
                    <a:pt x="1110" y="4756"/>
                  </a:lnTo>
                  <a:lnTo>
                    <a:pt x="1009" y="4893"/>
                  </a:lnTo>
                  <a:lnTo>
                    <a:pt x="930" y="5031"/>
                  </a:lnTo>
                  <a:lnTo>
                    <a:pt x="872" y="5171"/>
                  </a:lnTo>
                  <a:lnTo>
                    <a:pt x="836" y="5310"/>
                  </a:lnTo>
                  <a:lnTo>
                    <a:pt x="818" y="5449"/>
                  </a:lnTo>
                  <a:lnTo>
                    <a:pt x="819" y="5588"/>
                  </a:lnTo>
                  <a:lnTo>
                    <a:pt x="838" y="5723"/>
                  </a:lnTo>
                  <a:lnTo>
                    <a:pt x="872" y="5856"/>
                  </a:lnTo>
                  <a:lnTo>
                    <a:pt x="922" y="5986"/>
                  </a:lnTo>
                  <a:lnTo>
                    <a:pt x="986" y="6111"/>
                  </a:lnTo>
                  <a:lnTo>
                    <a:pt x="1062" y="6232"/>
                  </a:lnTo>
                  <a:lnTo>
                    <a:pt x="1150" y="6347"/>
                  </a:lnTo>
                  <a:lnTo>
                    <a:pt x="1250" y="6457"/>
                  </a:lnTo>
                  <a:lnTo>
                    <a:pt x="1359" y="6558"/>
                  </a:lnTo>
                  <a:lnTo>
                    <a:pt x="1476" y="6652"/>
                  </a:lnTo>
                  <a:lnTo>
                    <a:pt x="1601" y="6738"/>
                  </a:lnTo>
                  <a:lnTo>
                    <a:pt x="1732" y="6814"/>
                  </a:lnTo>
                  <a:lnTo>
                    <a:pt x="1868" y="6881"/>
                  </a:lnTo>
                  <a:lnTo>
                    <a:pt x="2008" y="6936"/>
                  </a:lnTo>
                  <a:lnTo>
                    <a:pt x="2152" y="6982"/>
                  </a:lnTo>
                  <a:lnTo>
                    <a:pt x="2297" y="7014"/>
                  </a:lnTo>
                  <a:lnTo>
                    <a:pt x="2444" y="7033"/>
                  </a:lnTo>
                  <a:lnTo>
                    <a:pt x="2589" y="7039"/>
                  </a:lnTo>
                  <a:lnTo>
                    <a:pt x="2734" y="7031"/>
                  </a:lnTo>
                  <a:lnTo>
                    <a:pt x="2877" y="7008"/>
                  </a:lnTo>
                  <a:lnTo>
                    <a:pt x="3016" y="6969"/>
                  </a:lnTo>
                  <a:lnTo>
                    <a:pt x="3150" y="6913"/>
                  </a:lnTo>
                  <a:lnTo>
                    <a:pt x="3278" y="6841"/>
                  </a:lnTo>
                  <a:lnTo>
                    <a:pt x="3400" y="6751"/>
                  </a:lnTo>
                  <a:lnTo>
                    <a:pt x="3513" y="6641"/>
                  </a:lnTo>
                  <a:lnTo>
                    <a:pt x="3618" y="6513"/>
                  </a:lnTo>
                  <a:lnTo>
                    <a:pt x="3713" y="6364"/>
                  </a:lnTo>
                  <a:lnTo>
                    <a:pt x="3833" y="6508"/>
                  </a:lnTo>
                  <a:lnTo>
                    <a:pt x="3961" y="6632"/>
                  </a:lnTo>
                  <a:lnTo>
                    <a:pt x="4095" y="6738"/>
                  </a:lnTo>
                  <a:lnTo>
                    <a:pt x="4235" y="6826"/>
                  </a:lnTo>
                  <a:lnTo>
                    <a:pt x="4380" y="6897"/>
                  </a:lnTo>
                  <a:lnTo>
                    <a:pt x="4529" y="6953"/>
                  </a:lnTo>
                  <a:lnTo>
                    <a:pt x="4680" y="6992"/>
                  </a:lnTo>
                  <a:lnTo>
                    <a:pt x="4832" y="7016"/>
                  </a:lnTo>
                  <a:lnTo>
                    <a:pt x="4985" y="7025"/>
                  </a:lnTo>
                  <a:lnTo>
                    <a:pt x="5138" y="7021"/>
                  </a:lnTo>
                  <a:lnTo>
                    <a:pt x="5290" y="7003"/>
                  </a:lnTo>
                  <a:lnTo>
                    <a:pt x="5439" y="6973"/>
                  </a:lnTo>
                  <a:lnTo>
                    <a:pt x="5584" y="6930"/>
                  </a:lnTo>
                  <a:lnTo>
                    <a:pt x="5725" y="6877"/>
                  </a:lnTo>
                  <a:lnTo>
                    <a:pt x="5860" y="6813"/>
                  </a:lnTo>
                  <a:lnTo>
                    <a:pt x="5990" y="6740"/>
                  </a:lnTo>
                  <a:lnTo>
                    <a:pt x="6112" y="6656"/>
                  </a:lnTo>
                  <a:lnTo>
                    <a:pt x="6225" y="6564"/>
                  </a:lnTo>
                  <a:lnTo>
                    <a:pt x="6329" y="6464"/>
                  </a:lnTo>
                  <a:lnTo>
                    <a:pt x="6422" y="6355"/>
                  </a:lnTo>
                  <a:lnTo>
                    <a:pt x="6504" y="6241"/>
                  </a:lnTo>
                  <a:lnTo>
                    <a:pt x="6573" y="6120"/>
                  </a:lnTo>
                  <a:lnTo>
                    <a:pt x="6629" y="5994"/>
                  </a:lnTo>
                  <a:lnTo>
                    <a:pt x="6670" y="5863"/>
                  </a:lnTo>
                  <a:lnTo>
                    <a:pt x="6696" y="5727"/>
                  </a:lnTo>
                  <a:lnTo>
                    <a:pt x="6705" y="5589"/>
                  </a:lnTo>
                  <a:lnTo>
                    <a:pt x="6697" y="5446"/>
                  </a:lnTo>
                  <a:lnTo>
                    <a:pt x="6670" y="5301"/>
                  </a:lnTo>
                  <a:lnTo>
                    <a:pt x="6624" y="5155"/>
                  </a:lnTo>
                  <a:lnTo>
                    <a:pt x="6558" y="5008"/>
                  </a:lnTo>
                  <a:lnTo>
                    <a:pt x="6469" y="4860"/>
                  </a:lnTo>
                  <a:lnTo>
                    <a:pt x="6359" y="4712"/>
                  </a:lnTo>
                  <a:lnTo>
                    <a:pt x="6519" y="4644"/>
                  </a:lnTo>
                  <a:lnTo>
                    <a:pt x="6662" y="4562"/>
                  </a:lnTo>
                  <a:lnTo>
                    <a:pt x="6789" y="4467"/>
                  </a:lnTo>
                  <a:lnTo>
                    <a:pt x="6900" y="4363"/>
                  </a:lnTo>
                  <a:lnTo>
                    <a:pt x="6993" y="4250"/>
                  </a:lnTo>
                  <a:lnTo>
                    <a:pt x="7072" y="4127"/>
                  </a:lnTo>
                  <a:lnTo>
                    <a:pt x="7135" y="3997"/>
                  </a:lnTo>
                  <a:lnTo>
                    <a:pt x="7184" y="3861"/>
                  </a:lnTo>
                  <a:lnTo>
                    <a:pt x="7218" y="3720"/>
                  </a:lnTo>
                  <a:lnTo>
                    <a:pt x="7239" y="3574"/>
                  </a:lnTo>
                  <a:lnTo>
                    <a:pt x="7247" y="3426"/>
                  </a:lnTo>
                  <a:lnTo>
                    <a:pt x="7242" y="3277"/>
                  </a:lnTo>
                  <a:lnTo>
                    <a:pt x="7225" y="3127"/>
                  </a:lnTo>
                  <a:lnTo>
                    <a:pt x="7196" y="2978"/>
                  </a:lnTo>
                  <a:lnTo>
                    <a:pt x="7155" y="2829"/>
                  </a:lnTo>
                  <a:lnTo>
                    <a:pt x="7104" y="2685"/>
                  </a:lnTo>
                  <a:lnTo>
                    <a:pt x="7043" y="2543"/>
                  </a:lnTo>
                  <a:lnTo>
                    <a:pt x="6971" y="2408"/>
                  </a:lnTo>
                  <a:lnTo>
                    <a:pt x="6890" y="2277"/>
                  </a:lnTo>
                  <a:lnTo>
                    <a:pt x="6799" y="2155"/>
                  </a:lnTo>
                  <a:lnTo>
                    <a:pt x="6701" y="2041"/>
                  </a:lnTo>
                  <a:lnTo>
                    <a:pt x="6594" y="1937"/>
                  </a:lnTo>
                  <a:lnTo>
                    <a:pt x="6480" y="1844"/>
                  </a:lnTo>
                  <a:lnTo>
                    <a:pt x="6359" y="1761"/>
                  </a:lnTo>
                  <a:lnTo>
                    <a:pt x="6231" y="1693"/>
                  </a:lnTo>
                  <a:lnTo>
                    <a:pt x="6097" y="1638"/>
                  </a:lnTo>
                  <a:lnTo>
                    <a:pt x="5956" y="1599"/>
                  </a:lnTo>
                  <a:lnTo>
                    <a:pt x="5811" y="1576"/>
                  </a:lnTo>
                  <a:lnTo>
                    <a:pt x="5661" y="1570"/>
                  </a:lnTo>
                  <a:lnTo>
                    <a:pt x="5507" y="1583"/>
                  </a:lnTo>
                  <a:lnTo>
                    <a:pt x="5349" y="1616"/>
                  </a:lnTo>
                  <a:lnTo>
                    <a:pt x="5187" y="1669"/>
                  </a:lnTo>
                  <a:lnTo>
                    <a:pt x="5206" y="1467"/>
                  </a:lnTo>
                  <a:lnTo>
                    <a:pt x="5202" y="1279"/>
                  </a:lnTo>
                  <a:lnTo>
                    <a:pt x="5177" y="1104"/>
                  </a:lnTo>
                  <a:lnTo>
                    <a:pt x="5132" y="941"/>
                  </a:lnTo>
                  <a:lnTo>
                    <a:pt x="5069" y="792"/>
                  </a:lnTo>
                  <a:lnTo>
                    <a:pt x="4989" y="656"/>
                  </a:lnTo>
                  <a:lnTo>
                    <a:pt x="4894" y="533"/>
                  </a:lnTo>
                  <a:lnTo>
                    <a:pt x="4786" y="422"/>
                  </a:lnTo>
                  <a:lnTo>
                    <a:pt x="4665" y="325"/>
                  </a:lnTo>
                  <a:lnTo>
                    <a:pt x="4534" y="240"/>
                  </a:lnTo>
                  <a:lnTo>
                    <a:pt x="4393" y="168"/>
                  </a:lnTo>
                  <a:lnTo>
                    <a:pt x="4245" y="109"/>
                  </a:lnTo>
                  <a:lnTo>
                    <a:pt x="4092" y="63"/>
                  </a:lnTo>
                  <a:lnTo>
                    <a:pt x="3934" y="29"/>
                  </a:lnTo>
                  <a:lnTo>
                    <a:pt x="3773" y="8"/>
                  </a:lnTo>
                  <a:lnTo>
                    <a:pt x="3609" y="0"/>
                  </a:lnTo>
                  <a:lnTo>
                    <a:pt x="3447" y="4"/>
                  </a:lnTo>
                  <a:lnTo>
                    <a:pt x="3286" y="20"/>
                  </a:lnTo>
                  <a:lnTo>
                    <a:pt x="3129" y="49"/>
                  </a:lnTo>
                  <a:lnTo>
                    <a:pt x="2976" y="90"/>
                  </a:lnTo>
                  <a:lnTo>
                    <a:pt x="2829" y="144"/>
                  </a:lnTo>
                  <a:lnTo>
                    <a:pt x="2690" y="211"/>
                  </a:lnTo>
                  <a:lnTo>
                    <a:pt x="2561" y="289"/>
                  </a:lnTo>
                  <a:lnTo>
                    <a:pt x="2442" y="379"/>
                  </a:lnTo>
                  <a:lnTo>
                    <a:pt x="2336" y="482"/>
                  </a:lnTo>
                  <a:lnTo>
                    <a:pt x="2243" y="597"/>
                  </a:lnTo>
                  <a:lnTo>
                    <a:pt x="2166" y="723"/>
                  </a:lnTo>
                  <a:lnTo>
                    <a:pt x="2106" y="863"/>
                  </a:lnTo>
                  <a:lnTo>
                    <a:pt x="2064" y="1014"/>
                  </a:lnTo>
                  <a:lnTo>
                    <a:pt x="2043" y="1177"/>
                  </a:lnTo>
                  <a:lnTo>
                    <a:pt x="2042" y="1352"/>
                  </a:lnTo>
                  <a:lnTo>
                    <a:pt x="2065" y="153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1" name="Freeform 21"/>
            <p:cNvSpPr>
              <a:spLocks/>
            </p:cNvSpPr>
            <p:nvPr userDrawn="1"/>
          </p:nvSpPr>
          <p:spPr bwMode="gray">
            <a:xfrm>
              <a:off x="728" y="351"/>
              <a:ext cx="44" cy="45"/>
            </a:xfrm>
            <a:custGeom>
              <a:avLst/>
              <a:gdLst>
                <a:gd name="T0" fmla="*/ 0 w 1994"/>
                <a:gd name="T1" fmla="*/ 0 h 2000"/>
                <a:gd name="T2" fmla="*/ 0 w 1994"/>
                <a:gd name="T3" fmla="*/ 0 h 2000"/>
                <a:gd name="T4" fmla="*/ 0 w 1994"/>
                <a:gd name="T5" fmla="*/ 0 h 2000"/>
                <a:gd name="T6" fmla="*/ 0 w 1994"/>
                <a:gd name="T7" fmla="*/ 0 h 2000"/>
                <a:gd name="T8" fmla="*/ 0 w 1994"/>
                <a:gd name="T9" fmla="*/ 0 h 2000"/>
                <a:gd name="T10" fmla="*/ 0 w 1994"/>
                <a:gd name="T11" fmla="*/ 0 h 2000"/>
                <a:gd name="T12" fmla="*/ 0 w 1994"/>
                <a:gd name="T13" fmla="*/ 0 h 2000"/>
                <a:gd name="T14" fmla="*/ 0 w 1994"/>
                <a:gd name="T15" fmla="*/ 0 h 2000"/>
                <a:gd name="T16" fmla="*/ 0 w 1994"/>
                <a:gd name="T17" fmla="*/ 0 h 2000"/>
                <a:gd name="T18" fmla="*/ 0 w 1994"/>
                <a:gd name="T19" fmla="*/ 0 h 2000"/>
                <a:gd name="T20" fmla="*/ 0 w 1994"/>
                <a:gd name="T21" fmla="*/ 0 h 2000"/>
                <a:gd name="T22" fmla="*/ 0 w 1994"/>
                <a:gd name="T23" fmla="*/ 0 h 2000"/>
                <a:gd name="T24" fmla="*/ 0 w 1994"/>
                <a:gd name="T25" fmla="*/ 0 h 2000"/>
                <a:gd name="T26" fmla="*/ 0 w 1994"/>
                <a:gd name="T27" fmla="*/ 0 h 2000"/>
                <a:gd name="T28" fmla="*/ 0 w 1994"/>
                <a:gd name="T29" fmla="*/ 0 h 2000"/>
                <a:gd name="T30" fmla="*/ 0 w 1994"/>
                <a:gd name="T31" fmla="*/ 0 h 2000"/>
                <a:gd name="T32" fmla="*/ 0 w 1994"/>
                <a:gd name="T33" fmla="*/ 0 h 2000"/>
                <a:gd name="T34" fmla="*/ 0 w 1994"/>
                <a:gd name="T35" fmla="*/ 0 h 2000"/>
                <a:gd name="T36" fmla="*/ 0 w 1994"/>
                <a:gd name="T37" fmla="*/ 0 h 2000"/>
                <a:gd name="T38" fmla="*/ 0 w 1994"/>
                <a:gd name="T39" fmla="*/ 0 h 2000"/>
                <a:gd name="T40" fmla="*/ 0 w 1994"/>
                <a:gd name="T41" fmla="*/ 0 h 2000"/>
                <a:gd name="T42" fmla="*/ 0 w 1994"/>
                <a:gd name="T43" fmla="*/ 0 h 2000"/>
                <a:gd name="T44" fmla="*/ 0 w 1994"/>
                <a:gd name="T45" fmla="*/ 0 h 2000"/>
                <a:gd name="T46" fmla="*/ 0 w 1994"/>
                <a:gd name="T47" fmla="*/ 0 h 2000"/>
                <a:gd name="T48" fmla="*/ 0 w 1994"/>
                <a:gd name="T49" fmla="*/ 0 h 2000"/>
                <a:gd name="T50" fmla="*/ 0 w 1994"/>
                <a:gd name="T51" fmla="*/ 0 h 2000"/>
                <a:gd name="T52" fmla="*/ 0 w 1994"/>
                <a:gd name="T53" fmla="*/ 0 h 2000"/>
                <a:gd name="T54" fmla="*/ 0 w 1994"/>
                <a:gd name="T55" fmla="*/ 0 h 2000"/>
                <a:gd name="T56" fmla="*/ 0 w 1994"/>
                <a:gd name="T57" fmla="*/ 0 h 2000"/>
                <a:gd name="T58" fmla="*/ 0 w 1994"/>
                <a:gd name="T59" fmla="*/ 0 h 2000"/>
                <a:gd name="T60" fmla="*/ 0 w 1994"/>
                <a:gd name="T61" fmla="*/ 0 h 2000"/>
                <a:gd name="T62" fmla="*/ 0 w 1994"/>
                <a:gd name="T63" fmla="*/ 0 h 2000"/>
                <a:gd name="T64" fmla="*/ 0 w 1994"/>
                <a:gd name="T65" fmla="*/ 0 h 2000"/>
                <a:gd name="T66" fmla="*/ 0 w 1994"/>
                <a:gd name="T67" fmla="*/ 0 h 2000"/>
                <a:gd name="T68" fmla="*/ 0 w 1994"/>
                <a:gd name="T69" fmla="*/ 0 h 2000"/>
                <a:gd name="T70" fmla="*/ 0 w 1994"/>
                <a:gd name="T71" fmla="*/ 0 h 2000"/>
                <a:gd name="T72" fmla="*/ 0 w 1994"/>
                <a:gd name="T73" fmla="*/ 0 h 2000"/>
                <a:gd name="T74" fmla="*/ 0 w 1994"/>
                <a:gd name="T75" fmla="*/ 0 h 2000"/>
                <a:gd name="T76" fmla="*/ 0 w 1994"/>
                <a:gd name="T77" fmla="*/ 0 h 2000"/>
                <a:gd name="T78" fmla="*/ 0 w 1994"/>
                <a:gd name="T79" fmla="*/ 0 h 2000"/>
                <a:gd name="T80" fmla="*/ 0 w 1994"/>
                <a:gd name="T81" fmla="*/ 0 h 2000"/>
                <a:gd name="T82" fmla="*/ 0 w 1994"/>
                <a:gd name="T83" fmla="*/ 0 h 2000"/>
                <a:gd name="T84" fmla="*/ 0 w 1994"/>
                <a:gd name="T85" fmla="*/ 0 h 200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994" h="2000">
                  <a:moveTo>
                    <a:pt x="997" y="0"/>
                  </a:moveTo>
                  <a:lnTo>
                    <a:pt x="1048" y="2"/>
                  </a:lnTo>
                  <a:lnTo>
                    <a:pt x="1099" y="5"/>
                  </a:lnTo>
                  <a:lnTo>
                    <a:pt x="1149" y="12"/>
                  </a:lnTo>
                  <a:lnTo>
                    <a:pt x="1198" y="21"/>
                  </a:lnTo>
                  <a:lnTo>
                    <a:pt x="1246" y="32"/>
                  </a:lnTo>
                  <a:lnTo>
                    <a:pt x="1293" y="45"/>
                  </a:lnTo>
                  <a:lnTo>
                    <a:pt x="1339" y="61"/>
                  </a:lnTo>
                  <a:lnTo>
                    <a:pt x="1385" y="79"/>
                  </a:lnTo>
                  <a:lnTo>
                    <a:pt x="1429" y="99"/>
                  </a:lnTo>
                  <a:lnTo>
                    <a:pt x="1472" y="121"/>
                  </a:lnTo>
                  <a:lnTo>
                    <a:pt x="1514" y="145"/>
                  </a:lnTo>
                  <a:lnTo>
                    <a:pt x="1555" y="171"/>
                  </a:lnTo>
                  <a:lnTo>
                    <a:pt x="1594" y="199"/>
                  </a:lnTo>
                  <a:lnTo>
                    <a:pt x="1631" y="228"/>
                  </a:lnTo>
                  <a:lnTo>
                    <a:pt x="1667" y="260"/>
                  </a:lnTo>
                  <a:lnTo>
                    <a:pt x="1702" y="294"/>
                  </a:lnTo>
                  <a:lnTo>
                    <a:pt x="1735" y="328"/>
                  </a:lnTo>
                  <a:lnTo>
                    <a:pt x="1766" y="364"/>
                  </a:lnTo>
                  <a:lnTo>
                    <a:pt x="1796" y="402"/>
                  </a:lnTo>
                  <a:lnTo>
                    <a:pt x="1824" y="441"/>
                  </a:lnTo>
                  <a:lnTo>
                    <a:pt x="1850" y="482"/>
                  </a:lnTo>
                  <a:lnTo>
                    <a:pt x="1874" y="523"/>
                  </a:lnTo>
                  <a:lnTo>
                    <a:pt x="1896" y="567"/>
                  </a:lnTo>
                  <a:lnTo>
                    <a:pt x="1916" y="611"/>
                  </a:lnTo>
                  <a:lnTo>
                    <a:pt x="1934" y="657"/>
                  </a:lnTo>
                  <a:lnTo>
                    <a:pt x="1950" y="703"/>
                  </a:lnTo>
                  <a:lnTo>
                    <a:pt x="1963" y="750"/>
                  </a:lnTo>
                  <a:lnTo>
                    <a:pt x="1974" y="798"/>
                  </a:lnTo>
                  <a:lnTo>
                    <a:pt x="1983" y="848"/>
                  </a:lnTo>
                  <a:lnTo>
                    <a:pt x="1989" y="898"/>
                  </a:lnTo>
                  <a:lnTo>
                    <a:pt x="1993" y="948"/>
                  </a:lnTo>
                  <a:lnTo>
                    <a:pt x="1994" y="999"/>
                  </a:lnTo>
                  <a:lnTo>
                    <a:pt x="1993" y="1051"/>
                  </a:lnTo>
                  <a:lnTo>
                    <a:pt x="1989" y="1102"/>
                  </a:lnTo>
                  <a:lnTo>
                    <a:pt x="1983" y="1152"/>
                  </a:lnTo>
                  <a:lnTo>
                    <a:pt x="1974" y="1201"/>
                  </a:lnTo>
                  <a:lnTo>
                    <a:pt x="1963" y="1249"/>
                  </a:lnTo>
                  <a:lnTo>
                    <a:pt x="1950" y="1296"/>
                  </a:lnTo>
                  <a:lnTo>
                    <a:pt x="1934" y="1343"/>
                  </a:lnTo>
                  <a:lnTo>
                    <a:pt x="1916" y="1389"/>
                  </a:lnTo>
                  <a:lnTo>
                    <a:pt x="1896" y="1433"/>
                  </a:lnTo>
                  <a:lnTo>
                    <a:pt x="1874" y="1476"/>
                  </a:lnTo>
                  <a:lnTo>
                    <a:pt x="1850" y="1517"/>
                  </a:lnTo>
                  <a:lnTo>
                    <a:pt x="1824" y="1558"/>
                  </a:lnTo>
                  <a:lnTo>
                    <a:pt x="1796" y="1597"/>
                  </a:lnTo>
                  <a:lnTo>
                    <a:pt x="1766" y="1636"/>
                  </a:lnTo>
                  <a:lnTo>
                    <a:pt x="1735" y="1672"/>
                  </a:lnTo>
                  <a:lnTo>
                    <a:pt x="1702" y="1706"/>
                  </a:lnTo>
                  <a:lnTo>
                    <a:pt x="1667" y="1739"/>
                  </a:lnTo>
                  <a:lnTo>
                    <a:pt x="1631" y="1771"/>
                  </a:lnTo>
                  <a:lnTo>
                    <a:pt x="1594" y="1800"/>
                  </a:lnTo>
                  <a:lnTo>
                    <a:pt x="1555" y="1828"/>
                  </a:lnTo>
                  <a:lnTo>
                    <a:pt x="1514" y="1854"/>
                  </a:lnTo>
                  <a:lnTo>
                    <a:pt x="1472" y="1878"/>
                  </a:lnTo>
                  <a:lnTo>
                    <a:pt x="1429" y="1901"/>
                  </a:lnTo>
                  <a:lnTo>
                    <a:pt x="1385" y="1921"/>
                  </a:lnTo>
                  <a:lnTo>
                    <a:pt x="1339" y="1939"/>
                  </a:lnTo>
                  <a:lnTo>
                    <a:pt x="1293" y="1955"/>
                  </a:lnTo>
                  <a:lnTo>
                    <a:pt x="1246" y="1968"/>
                  </a:lnTo>
                  <a:lnTo>
                    <a:pt x="1198" y="1979"/>
                  </a:lnTo>
                  <a:lnTo>
                    <a:pt x="1149" y="1988"/>
                  </a:lnTo>
                  <a:lnTo>
                    <a:pt x="1099" y="1995"/>
                  </a:lnTo>
                  <a:lnTo>
                    <a:pt x="1048" y="1998"/>
                  </a:lnTo>
                  <a:lnTo>
                    <a:pt x="997" y="2000"/>
                  </a:lnTo>
                  <a:lnTo>
                    <a:pt x="946" y="1998"/>
                  </a:lnTo>
                  <a:lnTo>
                    <a:pt x="896" y="1995"/>
                  </a:lnTo>
                  <a:lnTo>
                    <a:pt x="846" y="1988"/>
                  </a:lnTo>
                  <a:lnTo>
                    <a:pt x="797" y="1979"/>
                  </a:lnTo>
                  <a:lnTo>
                    <a:pt x="749" y="1968"/>
                  </a:lnTo>
                  <a:lnTo>
                    <a:pt x="701" y="1955"/>
                  </a:lnTo>
                  <a:lnTo>
                    <a:pt x="655" y="1939"/>
                  </a:lnTo>
                  <a:lnTo>
                    <a:pt x="610" y="1921"/>
                  </a:lnTo>
                  <a:lnTo>
                    <a:pt x="566" y="1901"/>
                  </a:lnTo>
                  <a:lnTo>
                    <a:pt x="522" y="1878"/>
                  </a:lnTo>
                  <a:lnTo>
                    <a:pt x="480" y="1854"/>
                  </a:lnTo>
                  <a:lnTo>
                    <a:pt x="440" y="1828"/>
                  </a:lnTo>
                  <a:lnTo>
                    <a:pt x="401" y="1800"/>
                  </a:lnTo>
                  <a:lnTo>
                    <a:pt x="363" y="1771"/>
                  </a:lnTo>
                  <a:lnTo>
                    <a:pt x="327" y="1739"/>
                  </a:lnTo>
                  <a:lnTo>
                    <a:pt x="292" y="1706"/>
                  </a:lnTo>
                  <a:lnTo>
                    <a:pt x="259" y="1672"/>
                  </a:lnTo>
                  <a:lnTo>
                    <a:pt x="228" y="1636"/>
                  </a:lnTo>
                  <a:lnTo>
                    <a:pt x="198" y="1597"/>
                  </a:lnTo>
                  <a:lnTo>
                    <a:pt x="170" y="1558"/>
                  </a:lnTo>
                  <a:lnTo>
                    <a:pt x="144" y="1517"/>
                  </a:lnTo>
                  <a:lnTo>
                    <a:pt x="120" y="1476"/>
                  </a:lnTo>
                  <a:lnTo>
                    <a:pt x="98" y="1433"/>
                  </a:lnTo>
                  <a:lnTo>
                    <a:pt x="78" y="1389"/>
                  </a:lnTo>
                  <a:lnTo>
                    <a:pt x="60" y="1343"/>
                  </a:lnTo>
                  <a:lnTo>
                    <a:pt x="45" y="1296"/>
                  </a:lnTo>
                  <a:lnTo>
                    <a:pt x="31" y="1249"/>
                  </a:lnTo>
                  <a:lnTo>
                    <a:pt x="20" y="1201"/>
                  </a:lnTo>
                  <a:lnTo>
                    <a:pt x="11" y="1152"/>
                  </a:lnTo>
                  <a:lnTo>
                    <a:pt x="5" y="1102"/>
                  </a:lnTo>
                  <a:lnTo>
                    <a:pt x="1" y="1051"/>
                  </a:lnTo>
                  <a:lnTo>
                    <a:pt x="0" y="999"/>
                  </a:lnTo>
                  <a:lnTo>
                    <a:pt x="1" y="948"/>
                  </a:lnTo>
                  <a:lnTo>
                    <a:pt x="5" y="898"/>
                  </a:lnTo>
                  <a:lnTo>
                    <a:pt x="11" y="848"/>
                  </a:lnTo>
                  <a:lnTo>
                    <a:pt x="20" y="798"/>
                  </a:lnTo>
                  <a:lnTo>
                    <a:pt x="31" y="750"/>
                  </a:lnTo>
                  <a:lnTo>
                    <a:pt x="45" y="703"/>
                  </a:lnTo>
                  <a:lnTo>
                    <a:pt x="60" y="657"/>
                  </a:lnTo>
                  <a:lnTo>
                    <a:pt x="78" y="611"/>
                  </a:lnTo>
                  <a:lnTo>
                    <a:pt x="98" y="567"/>
                  </a:lnTo>
                  <a:lnTo>
                    <a:pt x="120" y="523"/>
                  </a:lnTo>
                  <a:lnTo>
                    <a:pt x="144" y="482"/>
                  </a:lnTo>
                  <a:lnTo>
                    <a:pt x="170" y="441"/>
                  </a:lnTo>
                  <a:lnTo>
                    <a:pt x="198" y="402"/>
                  </a:lnTo>
                  <a:lnTo>
                    <a:pt x="228" y="364"/>
                  </a:lnTo>
                  <a:lnTo>
                    <a:pt x="259" y="328"/>
                  </a:lnTo>
                  <a:lnTo>
                    <a:pt x="292" y="294"/>
                  </a:lnTo>
                  <a:lnTo>
                    <a:pt x="327" y="260"/>
                  </a:lnTo>
                  <a:lnTo>
                    <a:pt x="363" y="228"/>
                  </a:lnTo>
                  <a:lnTo>
                    <a:pt x="401" y="199"/>
                  </a:lnTo>
                  <a:lnTo>
                    <a:pt x="440" y="171"/>
                  </a:lnTo>
                  <a:lnTo>
                    <a:pt x="480" y="145"/>
                  </a:lnTo>
                  <a:lnTo>
                    <a:pt x="522" y="121"/>
                  </a:lnTo>
                  <a:lnTo>
                    <a:pt x="566" y="99"/>
                  </a:lnTo>
                  <a:lnTo>
                    <a:pt x="610" y="79"/>
                  </a:lnTo>
                  <a:lnTo>
                    <a:pt x="655" y="61"/>
                  </a:lnTo>
                  <a:lnTo>
                    <a:pt x="701" y="45"/>
                  </a:lnTo>
                  <a:lnTo>
                    <a:pt x="749" y="32"/>
                  </a:lnTo>
                  <a:lnTo>
                    <a:pt x="797" y="21"/>
                  </a:lnTo>
                  <a:lnTo>
                    <a:pt x="846" y="12"/>
                  </a:lnTo>
                  <a:lnTo>
                    <a:pt x="896" y="5"/>
                  </a:lnTo>
                  <a:lnTo>
                    <a:pt x="946" y="2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2" name="Freeform 22"/>
            <p:cNvSpPr>
              <a:spLocks/>
            </p:cNvSpPr>
            <p:nvPr userDrawn="1"/>
          </p:nvSpPr>
          <p:spPr bwMode="gray">
            <a:xfrm>
              <a:off x="629" y="419"/>
              <a:ext cx="182" cy="109"/>
            </a:xfrm>
            <a:custGeom>
              <a:avLst/>
              <a:gdLst>
                <a:gd name="T0" fmla="*/ 0 w 8197"/>
                <a:gd name="T1" fmla="*/ 0 h 4924"/>
                <a:gd name="T2" fmla="*/ 0 w 8197"/>
                <a:gd name="T3" fmla="*/ 0 h 4924"/>
                <a:gd name="T4" fmla="*/ 0 w 8197"/>
                <a:gd name="T5" fmla="*/ 0 h 4924"/>
                <a:gd name="T6" fmla="*/ 0 w 8197"/>
                <a:gd name="T7" fmla="*/ 0 h 4924"/>
                <a:gd name="T8" fmla="*/ 0 w 8197"/>
                <a:gd name="T9" fmla="*/ 0 h 4924"/>
                <a:gd name="T10" fmla="*/ 0 w 8197"/>
                <a:gd name="T11" fmla="*/ 0 h 4924"/>
                <a:gd name="T12" fmla="*/ 0 w 8197"/>
                <a:gd name="T13" fmla="*/ 0 h 4924"/>
                <a:gd name="T14" fmla="*/ 0 w 8197"/>
                <a:gd name="T15" fmla="*/ 0 h 4924"/>
                <a:gd name="T16" fmla="*/ 0 w 8197"/>
                <a:gd name="T17" fmla="*/ 0 h 4924"/>
                <a:gd name="T18" fmla="*/ 0 w 8197"/>
                <a:gd name="T19" fmla="*/ 0 h 4924"/>
                <a:gd name="T20" fmla="*/ 0 w 8197"/>
                <a:gd name="T21" fmla="*/ 0 h 4924"/>
                <a:gd name="T22" fmla="*/ 0 w 8197"/>
                <a:gd name="T23" fmla="*/ 0 h 4924"/>
                <a:gd name="T24" fmla="*/ 0 w 8197"/>
                <a:gd name="T25" fmla="*/ 0 h 4924"/>
                <a:gd name="T26" fmla="*/ 0 w 8197"/>
                <a:gd name="T27" fmla="*/ 0 h 4924"/>
                <a:gd name="T28" fmla="*/ 0 w 8197"/>
                <a:gd name="T29" fmla="*/ 0 h 4924"/>
                <a:gd name="T30" fmla="*/ 0 w 8197"/>
                <a:gd name="T31" fmla="*/ 0 h 4924"/>
                <a:gd name="T32" fmla="*/ 0 w 8197"/>
                <a:gd name="T33" fmla="*/ 0 h 4924"/>
                <a:gd name="T34" fmla="*/ 0 w 8197"/>
                <a:gd name="T35" fmla="*/ 0 h 4924"/>
                <a:gd name="T36" fmla="*/ 0 w 8197"/>
                <a:gd name="T37" fmla="*/ 0 h 4924"/>
                <a:gd name="T38" fmla="*/ 0 w 8197"/>
                <a:gd name="T39" fmla="*/ 0 h 4924"/>
                <a:gd name="T40" fmla="*/ 0 w 8197"/>
                <a:gd name="T41" fmla="*/ 0 h 4924"/>
                <a:gd name="T42" fmla="*/ 0 w 8197"/>
                <a:gd name="T43" fmla="*/ 0 h 4924"/>
                <a:gd name="T44" fmla="*/ 0 w 8197"/>
                <a:gd name="T45" fmla="*/ 0 h 4924"/>
                <a:gd name="T46" fmla="*/ 0 w 8197"/>
                <a:gd name="T47" fmla="*/ 0 h 4924"/>
                <a:gd name="T48" fmla="*/ 0 w 8197"/>
                <a:gd name="T49" fmla="*/ 0 h 4924"/>
                <a:gd name="T50" fmla="*/ 0 w 8197"/>
                <a:gd name="T51" fmla="*/ 0 h 4924"/>
                <a:gd name="T52" fmla="*/ 0 w 8197"/>
                <a:gd name="T53" fmla="*/ 0 h 4924"/>
                <a:gd name="T54" fmla="*/ 0 w 8197"/>
                <a:gd name="T55" fmla="*/ 0 h 4924"/>
                <a:gd name="T56" fmla="*/ 0 w 8197"/>
                <a:gd name="T57" fmla="*/ 0 h 4924"/>
                <a:gd name="T58" fmla="*/ 0 w 8197"/>
                <a:gd name="T59" fmla="*/ 0 h 4924"/>
                <a:gd name="T60" fmla="*/ 0 w 8197"/>
                <a:gd name="T61" fmla="*/ 0 h 4924"/>
                <a:gd name="T62" fmla="*/ 0 w 8197"/>
                <a:gd name="T63" fmla="*/ 0 h 4924"/>
                <a:gd name="T64" fmla="*/ 0 w 8197"/>
                <a:gd name="T65" fmla="*/ 0 h 4924"/>
                <a:gd name="T66" fmla="*/ 0 w 8197"/>
                <a:gd name="T67" fmla="*/ 0 h 4924"/>
                <a:gd name="T68" fmla="*/ 0 w 8197"/>
                <a:gd name="T69" fmla="*/ 0 h 4924"/>
                <a:gd name="T70" fmla="*/ 0 w 8197"/>
                <a:gd name="T71" fmla="*/ 0 h 4924"/>
                <a:gd name="T72" fmla="*/ 0 w 8197"/>
                <a:gd name="T73" fmla="*/ 0 h 4924"/>
                <a:gd name="T74" fmla="*/ 0 w 8197"/>
                <a:gd name="T75" fmla="*/ 0 h 4924"/>
                <a:gd name="T76" fmla="*/ 0 w 8197"/>
                <a:gd name="T77" fmla="*/ 0 h 4924"/>
                <a:gd name="T78" fmla="*/ 0 w 8197"/>
                <a:gd name="T79" fmla="*/ 0 h 4924"/>
                <a:gd name="T80" fmla="*/ 0 w 8197"/>
                <a:gd name="T81" fmla="*/ 0 h 4924"/>
                <a:gd name="T82" fmla="*/ 0 w 8197"/>
                <a:gd name="T83" fmla="*/ 0 h 4924"/>
                <a:gd name="T84" fmla="*/ 0 w 8197"/>
                <a:gd name="T85" fmla="*/ 0 h 4924"/>
                <a:gd name="T86" fmla="*/ 0 w 8197"/>
                <a:gd name="T87" fmla="*/ 0 h 4924"/>
                <a:gd name="T88" fmla="*/ 0 w 8197"/>
                <a:gd name="T89" fmla="*/ 0 h 4924"/>
                <a:gd name="T90" fmla="*/ 0 w 8197"/>
                <a:gd name="T91" fmla="*/ 0 h 4924"/>
                <a:gd name="T92" fmla="*/ 0 w 8197"/>
                <a:gd name="T93" fmla="*/ 0 h 4924"/>
                <a:gd name="T94" fmla="*/ 0 w 8197"/>
                <a:gd name="T95" fmla="*/ 0 h 4924"/>
                <a:gd name="T96" fmla="*/ 0 w 8197"/>
                <a:gd name="T97" fmla="*/ 0 h 4924"/>
                <a:gd name="T98" fmla="*/ 0 w 8197"/>
                <a:gd name="T99" fmla="*/ 0 h 4924"/>
                <a:gd name="T100" fmla="*/ 0 w 8197"/>
                <a:gd name="T101" fmla="*/ 0 h 4924"/>
                <a:gd name="T102" fmla="*/ 0 w 8197"/>
                <a:gd name="T103" fmla="*/ 0 h 4924"/>
                <a:gd name="T104" fmla="*/ 0 w 8197"/>
                <a:gd name="T105" fmla="*/ 0 h 492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8197" h="4924">
                  <a:moveTo>
                    <a:pt x="8197" y="1707"/>
                  </a:moveTo>
                  <a:lnTo>
                    <a:pt x="7940" y="1653"/>
                  </a:lnTo>
                  <a:lnTo>
                    <a:pt x="7678" y="1608"/>
                  </a:lnTo>
                  <a:lnTo>
                    <a:pt x="7411" y="1570"/>
                  </a:lnTo>
                  <a:lnTo>
                    <a:pt x="7142" y="1540"/>
                  </a:lnTo>
                  <a:lnTo>
                    <a:pt x="6870" y="1520"/>
                  </a:lnTo>
                  <a:lnTo>
                    <a:pt x="6594" y="1508"/>
                  </a:lnTo>
                  <a:lnTo>
                    <a:pt x="6319" y="1505"/>
                  </a:lnTo>
                  <a:lnTo>
                    <a:pt x="6042" y="1511"/>
                  </a:lnTo>
                  <a:lnTo>
                    <a:pt x="5764" y="1526"/>
                  </a:lnTo>
                  <a:lnTo>
                    <a:pt x="5487" y="1552"/>
                  </a:lnTo>
                  <a:lnTo>
                    <a:pt x="5211" y="1586"/>
                  </a:lnTo>
                  <a:lnTo>
                    <a:pt x="4936" y="1631"/>
                  </a:lnTo>
                  <a:lnTo>
                    <a:pt x="4664" y="1685"/>
                  </a:lnTo>
                  <a:lnTo>
                    <a:pt x="4394" y="1750"/>
                  </a:lnTo>
                  <a:lnTo>
                    <a:pt x="4127" y="1826"/>
                  </a:lnTo>
                  <a:lnTo>
                    <a:pt x="3865" y="1912"/>
                  </a:lnTo>
                  <a:lnTo>
                    <a:pt x="3607" y="2009"/>
                  </a:lnTo>
                  <a:lnTo>
                    <a:pt x="3353" y="2118"/>
                  </a:lnTo>
                  <a:lnTo>
                    <a:pt x="3106" y="2238"/>
                  </a:lnTo>
                  <a:lnTo>
                    <a:pt x="2866" y="2370"/>
                  </a:lnTo>
                  <a:lnTo>
                    <a:pt x="2632" y="2512"/>
                  </a:lnTo>
                  <a:lnTo>
                    <a:pt x="2405" y="2668"/>
                  </a:lnTo>
                  <a:lnTo>
                    <a:pt x="2188" y="2835"/>
                  </a:lnTo>
                  <a:lnTo>
                    <a:pt x="1979" y="3015"/>
                  </a:lnTo>
                  <a:lnTo>
                    <a:pt x="1778" y="3208"/>
                  </a:lnTo>
                  <a:lnTo>
                    <a:pt x="1589" y="3412"/>
                  </a:lnTo>
                  <a:lnTo>
                    <a:pt x="1410" y="3630"/>
                  </a:lnTo>
                  <a:lnTo>
                    <a:pt x="1242" y="3862"/>
                  </a:lnTo>
                  <a:lnTo>
                    <a:pt x="1086" y="4107"/>
                  </a:lnTo>
                  <a:lnTo>
                    <a:pt x="942" y="4365"/>
                  </a:lnTo>
                  <a:lnTo>
                    <a:pt x="811" y="4638"/>
                  </a:lnTo>
                  <a:lnTo>
                    <a:pt x="694" y="4924"/>
                  </a:lnTo>
                  <a:lnTo>
                    <a:pt x="694" y="4778"/>
                  </a:lnTo>
                  <a:lnTo>
                    <a:pt x="700" y="4632"/>
                  </a:lnTo>
                  <a:lnTo>
                    <a:pt x="711" y="4482"/>
                  </a:lnTo>
                  <a:lnTo>
                    <a:pt x="728" y="4332"/>
                  </a:lnTo>
                  <a:lnTo>
                    <a:pt x="752" y="4181"/>
                  </a:lnTo>
                  <a:lnTo>
                    <a:pt x="781" y="4030"/>
                  </a:lnTo>
                  <a:lnTo>
                    <a:pt x="815" y="3877"/>
                  </a:lnTo>
                  <a:lnTo>
                    <a:pt x="856" y="3726"/>
                  </a:lnTo>
                  <a:lnTo>
                    <a:pt x="902" y="3574"/>
                  </a:lnTo>
                  <a:lnTo>
                    <a:pt x="954" y="3423"/>
                  </a:lnTo>
                  <a:lnTo>
                    <a:pt x="1011" y="3274"/>
                  </a:lnTo>
                  <a:lnTo>
                    <a:pt x="1076" y="3125"/>
                  </a:lnTo>
                  <a:lnTo>
                    <a:pt x="1144" y="2979"/>
                  </a:lnTo>
                  <a:lnTo>
                    <a:pt x="1219" y="2835"/>
                  </a:lnTo>
                  <a:lnTo>
                    <a:pt x="1298" y="2694"/>
                  </a:lnTo>
                  <a:lnTo>
                    <a:pt x="1384" y="2554"/>
                  </a:lnTo>
                  <a:lnTo>
                    <a:pt x="1474" y="2420"/>
                  </a:lnTo>
                  <a:lnTo>
                    <a:pt x="1570" y="2287"/>
                  </a:lnTo>
                  <a:lnTo>
                    <a:pt x="1672" y="2160"/>
                  </a:lnTo>
                  <a:lnTo>
                    <a:pt x="1779" y="2035"/>
                  </a:lnTo>
                  <a:lnTo>
                    <a:pt x="1892" y="1917"/>
                  </a:lnTo>
                  <a:lnTo>
                    <a:pt x="2010" y="1802"/>
                  </a:lnTo>
                  <a:lnTo>
                    <a:pt x="2132" y="1694"/>
                  </a:lnTo>
                  <a:lnTo>
                    <a:pt x="2260" y="1591"/>
                  </a:lnTo>
                  <a:lnTo>
                    <a:pt x="2394" y="1493"/>
                  </a:lnTo>
                  <a:lnTo>
                    <a:pt x="2532" y="1403"/>
                  </a:lnTo>
                  <a:lnTo>
                    <a:pt x="2676" y="1319"/>
                  </a:lnTo>
                  <a:lnTo>
                    <a:pt x="2825" y="1241"/>
                  </a:lnTo>
                  <a:lnTo>
                    <a:pt x="2979" y="1172"/>
                  </a:lnTo>
                  <a:lnTo>
                    <a:pt x="3137" y="1110"/>
                  </a:lnTo>
                  <a:lnTo>
                    <a:pt x="3301" y="1057"/>
                  </a:lnTo>
                  <a:lnTo>
                    <a:pt x="3471" y="1012"/>
                  </a:lnTo>
                  <a:lnTo>
                    <a:pt x="3437" y="975"/>
                  </a:lnTo>
                  <a:lnTo>
                    <a:pt x="3394" y="939"/>
                  </a:lnTo>
                  <a:lnTo>
                    <a:pt x="3342" y="903"/>
                  </a:lnTo>
                  <a:lnTo>
                    <a:pt x="3283" y="867"/>
                  </a:lnTo>
                  <a:lnTo>
                    <a:pt x="3216" y="832"/>
                  </a:lnTo>
                  <a:lnTo>
                    <a:pt x="3141" y="797"/>
                  </a:lnTo>
                  <a:lnTo>
                    <a:pt x="3060" y="763"/>
                  </a:lnTo>
                  <a:lnTo>
                    <a:pt x="2971" y="729"/>
                  </a:lnTo>
                  <a:lnTo>
                    <a:pt x="2877" y="697"/>
                  </a:lnTo>
                  <a:lnTo>
                    <a:pt x="2777" y="666"/>
                  </a:lnTo>
                  <a:lnTo>
                    <a:pt x="2672" y="636"/>
                  </a:lnTo>
                  <a:lnTo>
                    <a:pt x="2561" y="608"/>
                  </a:lnTo>
                  <a:lnTo>
                    <a:pt x="2446" y="582"/>
                  </a:lnTo>
                  <a:lnTo>
                    <a:pt x="2328" y="557"/>
                  </a:lnTo>
                  <a:lnTo>
                    <a:pt x="2206" y="535"/>
                  </a:lnTo>
                  <a:lnTo>
                    <a:pt x="2081" y="515"/>
                  </a:lnTo>
                  <a:lnTo>
                    <a:pt x="1953" y="497"/>
                  </a:lnTo>
                  <a:lnTo>
                    <a:pt x="1822" y="482"/>
                  </a:lnTo>
                  <a:lnTo>
                    <a:pt x="1690" y="468"/>
                  </a:lnTo>
                  <a:lnTo>
                    <a:pt x="1557" y="458"/>
                  </a:lnTo>
                  <a:lnTo>
                    <a:pt x="1422" y="451"/>
                  </a:lnTo>
                  <a:lnTo>
                    <a:pt x="1287" y="447"/>
                  </a:lnTo>
                  <a:lnTo>
                    <a:pt x="1152" y="447"/>
                  </a:lnTo>
                  <a:lnTo>
                    <a:pt x="1017" y="450"/>
                  </a:lnTo>
                  <a:lnTo>
                    <a:pt x="883" y="457"/>
                  </a:lnTo>
                  <a:lnTo>
                    <a:pt x="750" y="467"/>
                  </a:lnTo>
                  <a:lnTo>
                    <a:pt x="619" y="483"/>
                  </a:lnTo>
                  <a:lnTo>
                    <a:pt x="490" y="501"/>
                  </a:lnTo>
                  <a:lnTo>
                    <a:pt x="363" y="524"/>
                  </a:lnTo>
                  <a:lnTo>
                    <a:pt x="239" y="551"/>
                  </a:lnTo>
                  <a:lnTo>
                    <a:pt x="117" y="583"/>
                  </a:lnTo>
                  <a:lnTo>
                    <a:pt x="0" y="620"/>
                  </a:lnTo>
                  <a:lnTo>
                    <a:pt x="158" y="544"/>
                  </a:lnTo>
                  <a:lnTo>
                    <a:pt x="319" y="472"/>
                  </a:lnTo>
                  <a:lnTo>
                    <a:pt x="480" y="405"/>
                  </a:lnTo>
                  <a:lnTo>
                    <a:pt x="643" y="344"/>
                  </a:lnTo>
                  <a:lnTo>
                    <a:pt x="806" y="288"/>
                  </a:lnTo>
                  <a:lnTo>
                    <a:pt x="970" y="237"/>
                  </a:lnTo>
                  <a:lnTo>
                    <a:pt x="1135" y="190"/>
                  </a:lnTo>
                  <a:lnTo>
                    <a:pt x="1299" y="149"/>
                  </a:lnTo>
                  <a:lnTo>
                    <a:pt x="1463" y="113"/>
                  </a:lnTo>
                  <a:lnTo>
                    <a:pt x="1627" y="81"/>
                  </a:lnTo>
                  <a:lnTo>
                    <a:pt x="1790" y="55"/>
                  </a:lnTo>
                  <a:lnTo>
                    <a:pt x="1953" y="34"/>
                  </a:lnTo>
                  <a:lnTo>
                    <a:pt x="2114" y="18"/>
                  </a:lnTo>
                  <a:lnTo>
                    <a:pt x="2273" y="7"/>
                  </a:lnTo>
                  <a:lnTo>
                    <a:pt x="2431" y="1"/>
                  </a:lnTo>
                  <a:lnTo>
                    <a:pt x="2587" y="0"/>
                  </a:lnTo>
                  <a:lnTo>
                    <a:pt x="2741" y="4"/>
                  </a:lnTo>
                  <a:lnTo>
                    <a:pt x="2892" y="13"/>
                  </a:lnTo>
                  <a:lnTo>
                    <a:pt x="3040" y="27"/>
                  </a:lnTo>
                  <a:lnTo>
                    <a:pt x="3185" y="45"/>
                  </a:lnTo>
                  <a:lnTo>
                    <a:pt x="3327" y="69"/>
                  </a:lnTo>
                  <a:lnTo>
                    <a:pt x="3466" y="98"/>
                  </a:lnTo>
                  <a:lnTo>
                    <a:pt x="3601" y="132"/>
                  </a:lnTo>
                  <a:lnTo>
                    <a:pt x="3731" y="171"/>
                  </a:lnTo>
                  <a:lnTo>
                    <a:pt x="3857" y="216"/>
                  </a:lnTo>
                  <a:lnTo>
                    <a:pt x="3979" y="264"/>
                  </a:lnTo>
                  <a:lnTo>
                    <a:pt x="4096" y="318"/>
                  </a:lnTo>
                  <a:lnTo>
                    <a:pt x="4207" y="377"/>
                  </a:lnTo>
                  <a:lnTo>
                    <a:pt x="4314" y="441"/>
                  </a:lnTo>
                  <a:lnTo>
                    <a:pt x="4415" y="511"/>
                  </a:lnTo>
                  <a:lnTo>
                    <a:pt x="4509" y="584"/>
                  </a:lnTo>
                  <a:lnTo>
                    <a:pt x="4598" y="663"/>
                  </a:lnTo>
                  <a:lnTo>
                    <a:pt x="4716" y="663"/>
                  </a:lnTo>
                  <a:lnTo>
                    <a:pt x="4837" y="665"/>
                  </a:lnTo>
                  <a:lnTo>
                    <a:pt x="4958" y="667"/>
                  </a:lnTo>
                  <a:lnTo>
                    <a:pt x="5082" y="670"/>
                  </a:lnTo>
                  <a:lnTo>
                    <a:pt x="5206" y="675"/>
                  </a:lnTo>
                  <a:lnTo>
                    <a:pt x="5330" y="681"/>
                  </a:lnTo>
                  <a:lnTo>
                    <a:pt x="5455" y="689"/>
                  </a:lnTo>
                  <a:lnTo>
                    <a:pt x="5581" y="698"/>
                  </a:lnTo>
                  <a:lnTo>
                    <a:pt x="5707" y="708"/>
                  </a:lnTo>
                  <a:lnTo>
                    <a:pt x="5832" y="721"/>
                  </a:lnTo>
                  <a:lnTo>
                    <a:pt x="5959" y="736"/>
                  </a:lnTo>
                  <a:lnTo>
                    <a:pt x="6084" y="753"/>
                  </a:lnTo>
                  <a:lnTo>
                    <a:pt x="6208" y="772"/>
                  </a:lnTo>
                  <a:lnTo>
                    <a:pt x="6332" y="793"/>
                  </a:lnTo>
                  <a:lnTo>
                    <a:pt x="6455" y="817"/>
                  </a:lnTo>
                  <a:lnTo>
                    <a:pt x="6576" y="843"/>
                  </a:lnTo>
                  <a:lnTo>
                    <a:pt x="6697" y="872"/>
                  </a:lnTo>
                  <a:lnTo>
                    <a:pt x="6816" y="903"/>
                  </a:lnTo>
                  <a:lnTo>
                    <a:pt x="6932" y="938"/>
                  </a:lnTo>
                  <a:lnTo>
                    <a:pt x="7047" y="975"/>
                  </a:lnTo>
                  <a:lnTo>
                    <a:pt x="7160" y="1017"/>
                  </a:lnTo>
                  <a:lnTo>
                    <a:pt x="7270" y="1060"/>
                  </a:lnTo>
                  <a:lnTo>
                    <a:pt x="7377" y="1108"/>
                  </a:lnTo>
                  <a:lnTo>
                    <a:pt x="7483" y="1158"/>
                  </a:lnTo>
                  <a:lnTo>
                    <a:pt x="7585" y="1213"/>
                  </a:lnTo>
                  <a:lnTo>
                    <a:pt x="7683" y="1271"/>
                  </a:lnTo>
                  <a:lnTo>
                    <a:pt x="7779" y="1334"/>
                  </a:lnTo>
                  <a:lnTo>
                    <a:pt x="7870" y="1400"/>
                  </a:lnTo>
                  <a:lnTo>
                    <a:pt x="7958" y="1470"/>
                  </a:lnTo>
                  <a:lnTo>
                    <a:pt x="8042" y="1544"/>
                  </a:lnTo>
                  <a:lnTo>
                    <a:pt x="8122" y="1624"/>
                  </a:lnTo>
                  <a:lnTo>
                    <a:pt x="8197" y="170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3" name="Freeform 23"/>
            <p:cNvSpPr>
              <a:spLocks/>
            </p:cNvSpPr>
            <p:nvPr userDrawn="1"/>
          </p:nvSpPr>
          <p:spPr bwMode="gray">
            <a:xfrm>
              <a:off x="816" y="288"/>
              <a:ext cx="161" cy="156"/>
            </a:xfrm>
            <a:custGeom>
              <a:avLst/>
              <a:gdLst>
                <a:gd name="T0" fmla="*/ 0 w 7247"/>
                <a:gd name="T1" fmla="*/ 0 h 7040"/>
                <a:gd name="T2" fmla="*/ 0 w 7247"/>
                <a:gd name="T3" fmla="*/ 0 h 7040"/>
                <a:gd name="T4" fmla="*/ 0 w 7247"/>
                <a:gd name="T5" fmla="*/ 0 h 7040"/>
                <a:gd name="T6" fmla="*/ 0 w 7247"/>
                <a:gd name="T7" fmla="*/ 0 h 7040"/>
                <a:gd name="T8" fmla="*/ 0 w 7247"/>
                <a:gd name="T9" fmla="*/ 0 h 7040"/>
                <a:gd name="T10" fmla="*/ 0 w 7247"/>
                <a:gd name="T11" fmla="*/ 0 h 7040"/>
                <a:gd name="T12" fmla="*/ 0 w 7247"/>
                <a:gd name="T13" fmla="*/ 0 h 7040"/>
                <a:gd name="T14" fmla="*/ 0 w 7247"/>
                <a:gd name="T15" fmla="*/ 0 h 7040"/>
                <a:gd name="T16" fmla="*/ 0 w 7247"/>
                <a:gd name="T17" fmla="*/ 0 h 7040"/>
                <a:gd name="T18" fmla="*/ 0 w 7247"/>
                <a:gd name="T19" fmla="*/ 0 h 7040"/>
                <a:gd name="T20" fmla="*/ 0 w 7247"/>
                <a:gd name="T21" fmla="*/ 0 h 7040"/>
                <a:gd name="T22" fmla="*/ 0 w 7247"/>
                <a:gd name="T23" fmla="*/ 0 h 7040"/>
                <a:gd name="T24" fmla="*/ 0 w 7247"/>
                <a:gd name="T25" fmla="*/ 0 h 7040"/>
                <a:gd name="T26" fmla="*/ 0 w 7247"/>
                <a:gd name="T27" fmla="*/ 0 h 7040"/>
                <a:gd name="T28" fmla="*/ 0 w 7247"/>
                <a:gd name="T29" fmla="*/ 0 h 7040"/>
                <a:gd name="T30" fmla="*/ 0 w 7247"/>
                <a:gd name="T31" fmla="*/ 0 h 7040"/>
                <a:gd name="T32" fmla="*/ 0 w 7247"/>
                <a:gd name="T33" fmla="*/ 0 h 7040"/>
                <a:gd name="T34" fmla="*/ 0 w 7247"/>
                <a:gd name="T35" fmla="*/ 0 h 7040"/>
                <a:gd name="T36" fmla="*/ 0 w 7247"/>
                <a:gd name="T37" fmla="*/ 0 h 7040"/>
                <a:gd name="T38" fmla="*/ 0 w 7247"/>
                <a:gd name="T39" fmla="*/ 0 h 7040"/>
                <a:gd name="T40" fmla="*/ 0 w 7247"/>
                <a:gd name="T41" fmla="*/ 0 h 7040"/>
                <a:gd name="T42" fmla="*/ 0 w 7247"/>
                <a:gd name="T43" fmla="*/ 0 h 7040"/>
                <a:gd name="T44" fmla="*/ 0 w 7247"/>
                <a:gd name="T45" fmla="*/ 0 h 7040"/>
                <a:gd name="T46" fmla="*/ 0 w 7247"/>
                <a:gd name="T47" fmla="*/ 0 h 7040"/>
                <a:gd name="T48" fmla="*/ 0 w 7247"/>
                <a:gd name="T49" fmla="*/ 0 h 7040"/>
                <a:gd name="T50" fmla="*/ 0 w 7247"/>
                <a:gd name="T51" fmla="*/ 0 h 7040"/>
                <a:gd name="T52" fmla="*/ 0 w 7247"/>
                <a:gd name="T53" fmla="*/ 0 h 7040"/>
                <a:gd name="T54" fmla="*/ 0 w 7247"/>
                <a:gd name="T55" fmla="*/ 0 h 7040"/>
                <a:gd name="T56" fmla="*/ 0 w 7247"/>
                <a:gd name="T57" fmla="*/ 0 h 7040"/>
                <a:gd name="T58" fmla="*/ 0 w 7247"/>
                <a:gd name="T59" fmla="*/ 0 h 7040"/>
                <a:gd name="T60" fmla="*/ 0 w 7247"/>
                <a:gd name="T61" fmla="*/ 0 h 7040"/>
                <a:gd name="T62" fmla="*/ 0 w 7247"/>
                <a:gd name="T63" fmla="*/ 0 h 7040"/>
                <a:gd name="T64" fmla="*/ 0 w 7247"/>
                <a:gd name="T65" fmla="*/ 0 h 7040"/>
                <a:gd name="T66" fmla="*/ 0 w 7247"/>
                <a:gd name="T67" fmla="*/ 0 h 7040"/>
                <a:gd name="T68" fmla="*/ 0 w 7247"/>
                <a:gd name="T69" fmla="*/ 0 h 7040"/>
                <a:gd name="T70" fmla="*/ 0 w 7247"/>
                <a:gd name="T71" fmla="*/ 0 h 7040"/>
                <a:gd name="T72" fmla="*/ 0 w 7247"/>
                <a:gd name="T73" fmla="*/ 0 h 7040"/>
                <a:gd name="T74" fmla="*/ 0 w 7247"/>
                <a:gd name="T75" fmla="*/ 0 h 7040"/>
                <a:gd name="T76" fmla="*/ 0 w 7247"/>
                <a:gd name="T77" fmla="*/ 0 h 7040"/>
                <a:gd name="T78" fmla="*/ 0 w 7247"/>
                <a:gd name="T79" fmla="*/ 0 h 7040"/>
                <a:gd name="T80" fmla="*/ 0 w 7247"/>
                <a:gd name="T81" fmla="*/ 0 h 7040"/>
                <a:gd name="T82" fmla="*/ 0 w 7247"/>
                <a:gd name="T83" fmla="*/ 0 h 7040"/>
                <a:gd name="T84" fmla="*/ 0 w 7247"/>
                <a:gd name="T85" fmla="*/ 0 h 7040"/>
                <a:gd name="T86" fmla="*/ 0 w 7247"/>
                <a:gd name="T87" fmla="*/ 0 h 7040"/>
                <a:gd name="T88" fmla="*/ 0 w 7247"/>
                <a:gd name="T89" fmla="*/ 0 h 7040"/>
                <a:gd name="T90" fmla="*/ 0 w 7247"/>
                <a:gd name="T91" fmla="*/ 0 h 7040"/>
                <a:gd name="T92" fmla="*/ 0 w 7247"/>
                <a:gd name="T93" fmla="*/ 0 h 7040"/>
                <a:gd name="T94" fmla="*/ 0 w 7247"/>
                <a:gd name="T95" fmla="*/ 0 h 7040"/>
                <a:gd name="T96" fmla="*/ 0 w 7247"/>
                <a:gd name="T97" fmla="*/ 0 h 7040"/>
                <a:gd name="T98" fmla="*/ 0 w 7247"/>
                <a:gd name="T99" fmla="*/ 0 h 7040"/>
                <a:gd name="T100" fmla="*/ 0 w 7247"/>
                <a:gd name="T101" fmla="*/ 0 h 7040"/>
                <a:gd name="T102" fmla="*/ 0 w 7247"/>
                <a:gd name="T103" fmla="*/ 0 h 7040"/>
                <a:gd name="T104" fmla="*/ 0 w 7247"/>
                <a:gd name="T105" fmla="*/ 0 h 704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7247" h="7040">
                  <a:moveTo>
                    <a:pt x="2064" y="1540"/>
                  </a:moveTo>
                  <a:lnTo>
                    <a:pt x="1855" y="1499"/>
                  </a:lnTo>
                  <a:lnTo>
                    <a:pt x="1658" y="1479"/>
                  </a:lnTo>
                  <a:lnTo>
                    <a:pt x="1470" y="1482"/>
                  </a:lnTo>
                  <a:lnTo>
                    <a:pt x="1293" y="1505"/>
                  </a:lnTo>
                  <a:lnTo>
                    <a:pt x="1127" y="1545"/>
                  </a:lnTo>
                  <a:lnTo>
                    <a:pt x="973" y="1602"/>
                  </a:lnTo>
                  <a:lnTo>
                    <a:pt x="829" y="1675"/>
                  </a:lnTo>
                  <a:lnTo>
                    <a:pt x="696" y="1763"/>
                  </a:lnTo>
                  <a:lnTo>
                    <a:pt x="574" y="1863"/>
                  </a:lnTo>
                  <a:lnTo>
                    <a:pt x="464" y="1975"/>
                  </a:lnTo>
                  <a:lnTo>
                    <a:pt x="365" y="2098"/>
                  </a:lnTo>
                  <a:lnTo>
                    <a:pt x="278" y="2230"/>
                  </a:lnTo>
                  <a:lnTo>
                    <a:pt x="203" y="2370"/>
                  </a:lnTo>
                  <a:lnTo>
                    <a:pt x="139" y="2516"/>
                  </a:lnTo>
                  <a:lnTo>
                    <a:pt x="87" y="2668"/>
                  </a:lnTo>
                  <a:lnTo>
                    <a:pt x="47" y="2822"/>
                  </a:lnTo>
                  <a:lnTo>
                    <a:pt x="19" y="2981"/>
                  </a:lnTo>
                  <a:lnTo>
                    <a:pt x="4" y="3140"/>
                  </a:lnTo>
                  <a:lnTo>
                    <a:pt x="0" y="3298"/>
                  </a:lnTo>
                  <a:lnTo>
                    <a:pt x="9" y="3456"/>
                  </a:lnTo>
                  <a:lnTo>
                    <a:pt x="30" y="3611"/>
                  </a:lnTo>
                  <a:lnTo>
                    <a:pt x="63" y="3762"/>
                  </a:lnTo>
                  <a:lnTo>
                    <a:pt x="110" y="3907"/>
                  </a:lnTo>
                  <a:lnTo>
                    <a:pt x="169" y="4046"/>
                  </a:lnTo>
                  <a:lnTo>
                    <a:pt x="240" y="4176"/>
                  </a:lnTo>
                  <a:lnTo>
                    <a:pt x="325" y="4298"/>
                  </a:lnTo>
                  <a:lnTo>
                    <a:pt x="422" y="4408"/>
                  </a:lnTo>
                  <a:lnTo>
                    <a:pt x="533" y="4508"/>
                  </a:lnTo>
                  <a:lnTo>
                    <a:pt x="658" y="4593"/>
                  </a:lnTo>
                  <a:lnTo>
                    <a:pt x="795" y="4664"/>
                  </a:lnTo>
                  <a:lnTo>
                    <a:pt x="946" y="4718"/>
                  </a:lnTo>
                  <a:lnTo>
                    <a:pt x="1110" y="4757"/>
                  </a:lnTo>
                  <a:lnTo>
                    <a:pt x="1008" y="4893"/>
                  </a:lnTo>
                  <a:lnTo>
                    <a:pt x="929" y="5032"/>
                  </a:lnTo>
                  <a:lnTo>
                    <a:pt x="872" y="5171"/>
                  </a:lnTo>
                  <a:lnTo>
                    <a:pt x="835" y="5311"/>
                  </a:lnTo>
                  <a:lnTo>
                    <a:pt x="818" y="5450"/>
                  </a:lnTo>
                  <a:lnTo>
                    <a:pt x="819" y="5588"/>
                  </a:lnTo>
                  <a:lnTo>
                    <a:pt x="837" y="5723"/>
                  </a:lnTo>
                  <a:lnTo>
                    <a:pt x="872" y="5857"/>
                  </a:lnTo>
                  <a:lnTo>
                    <a:pt x="922" y="5986"/>
                  </a:lnTo>
                  <a:lnTo>
                    <a:pt x="985" y="6112"/>
                  </a:lnTo>
                  <a:lnTo>
                    <a:pt x="1062" y="6233"/>
                  </a:lnTo>
                  <a:lnTo>
                    <a:pt x="1150" y="6349"/>
                  </a:lnTo>
                  <a:lnTo>
                    <a:pt x="1249" y="6457"/>
                  </a:lnTo>
                  <a:lnTo>
                    <a:pt x="1358" y="6559"/>
                  </a:lnTo>
                  <a:lnTo>
                    <a:pt x="1476" y="6653"/>
                  </a:lnTo>
                  <a:lnTo>
                    <a:pt x="1600" y="6739"/>
                  </a:lnTo>
                  <a:lnTo>
                    <a:pt x="1731" y="6815"/>
                  </a:lnTo>
                  <a:lnTo>
                    <a:pt x="1867" y="6881"/>
                  </a:lnTo>
                  <a:lnTo>
                    <a:pt x="2008" y="6938"/>
                  </a:lnTo>
                  <a:lnTo>
                    <a:pt x="2151" y="6982"/>
                  </a:lnTo>
                  <a:lnTo>
                    <a:pt x="2297" y="7014"/>
                  </a:lnTo>
                  <a:lnTo>
                    <a:pt x="2443" y="7034"/>
                  </a:lnTo>
                  <a:lnTo>
                    <a:pt x="2589" y="7040"/>
                  </a:lnTo>
                  <a:lnTo>
                    <a:pt x="2734" y="7032"/>
                  </a:lnTo>
                  <a:lnTo>
                    <a:pt x="2876" y="7009"/>
                  </a:lnTo>
                  <a:lnTo>
                    <a:pt x="3015" y="6970"/>
                  </a:lnTo>
                  <a:lnTo>
                    <a:pt x="3149" y="6915"/>
                  </a:lnTo>
                  <a:lnTo>
                    <a:pt x="3278" y="6841"/>
                  </a:lnTo>
                  <a:lnTo>
                    <a:pt x="3399" y="6751"/>
                  </a:lnTo>
                  <a:lnTo>
                    <a:pt x="3513" y="6643"/>
                  </a:lnTo>
                  <a:lnTo>
                    <a:pt x="3617" y="6514"/>
                  </a:lnTo>
                  <a:lnTo>
                    <a:pt x="3712" y="6366"/>
                  </a:lnTo>
                  <a:lnTo>
                    <a:pt x="3833" y="6508"/>
                  </a:lnTo>
                  <a:lnTo>
                    <a:pt x="3961" y="6633"/>
                  </a:lnTo>
                  <a:lnTo>
                    <a:pt x="4095" y="6739"/>
                  </a:lnTo>
                  <a:lnTo>
                    <a:pt x="4235" y="6827"/>
                  </a:lnTo>
                  <a:lnTo>
                    <a:pt x="4380" y="6899"/>
                  </a:lnTo>
                  <a:lnTo>
                    <a:pt x="4528" y="6953"/>
                  </a:lnTo>
                  <a:lnTo>
                    <a:pt x="4680" y="6992"/>
                  </a:lnTo>
                  <a:lnTo>
                    <a:pt x="4832" y="7016"/>
                  </a:lnTo>
                  <a:lnTo>
                    <a:pt x="4985" y="7026"/>
                  </a:lnTo>
                  <a:lnTo>
                    <a:pt x="5138" y="7021"/>
                  </a:lnTo>
                  <a:lnTo>
                    <a:pt x="5289" y="7004"/>
                  </a:lnTo>
                  <a:lnTo>
                    <a:pt x="5439" y="6974"/>
                  </a:lnTo>
                  <a:lnTo>
                    <a:pt x="5584" y="6932"/>
                  </a:lnTo>
                  <a:lnTo>
                    <a:pt x="5725" y="6878"/>
                  </a:lnTo>
                  <a:lnTo>
                    <a:pt x="5860" y="6814"/>
                  </a:lnTo>
                  <a:lnTo>
                    <a:pt x="5989" y="6740"/>
                  </a:lnTo>
                  <a:lnTo>
                    <a:pt x="6111" y="6657"/>
                  </a:lnTo>
                  <a:lnTo>
                    <a:pt x="6225" y="6564"/>
                  </a:lnTo>
                  <a:lnTo>
                    <a:pt x="6329" y="6464"/>
                  </a:lnTo>
                  <a:lnTo>
                    <a:pt x="6422" y="6357"/>
                  </a:lnTo>
                  <a:lnTo>
                    <a:pt x="6504" y="6242"/>
                  </a:lnTo>
                  <a:lnTo>
                    <a:pt x="6573" y="6121"/>
                  </a:lnTo>
                  <a:lnTo>
                    <a:pt x="6629" y="5995"/>
                  </a:lnTo>
                  <a:lnTo>
                    <a:pt x="6670" y="5864"/>
                  </a:lnTo>
                  <a:lnTo>
                    <a:pt x="6696" y="5728"/>
                  </a:lnTo>
                  <a:lnTo>
                    <a:pt x="6705" y="5589"/>
                  </a:lnTo>
                  <a:lnTo>
                    <a:pt x="6697" y="5447"/>
                  </a:lnTo>
                  <a:lnTo>
                    <a:pt x="6670" y="5303"/>
                  </a:lnTo>
                  <a:lnTo>
                    <a:pt x="6624" y="5156"/>
                  </a:lnTo>
                  <a:lnTo>
                    <a:pt x="6557" y="5009"/>
                  </a:lnTo>
                  <a:lnTo>
                    <a:pt x="6469" y="4861"/>
                  </a:lnTo>
                  <a:lnTo>
                    <a:pt x="6358" y="4713"/>
                  </a:lnTo>
                  <a:lnTo>
                    <a:pt x="6519" y="4644"/>
                  </a:lnTo>
                  <a:lnTo>
                    <a:pt x="6662" y="4562"/>
                  </a:lnTo>
                  <a:lnTo>
                    <a:pt x="6788" y="4469"/>
                  </a:lnTo>
                  <a:lnTo>
                    <a:pt x="6898" y="4364"/>
                  </a:lnTo>
                  <a:lnTo>
                    <a:pt x="6992" y="4250"/>
                  </a:lnTo>
                  <a:lnTo>
                    <a:pt x="7071" y="4127"/>
                  </a:lnTo>
                  <a:lnTo>
                    <a:pt x="7135" y="3998"/>
                  </a:lnTo>
                  <a:lnTo>
                    <a:pt x="7183" y="3861"/>
                  </a:lnTo>
                  <a:lnTo>
                    <a:pt x="7218" y="3720"/>
                  </a:lnTo>
                  <a:lnTo>
                    <a:pt x="7239" y="3575"/>
                  </a:lnTo>
                  <a:lnTo>
                    <a:pt x="7247" y="3428"/>
                  </a:lnTo>
                  <a:lnTo>
                    <a:pt x="7242" y="3278"/>
                  </a:lnTo>
                  <a:lnTo>
                    <a:pt x="7224" y="3128"/>
                  </a:lnTo>
                  <a:lnTo>
                    <a:pt x="7195" y="2978"/>
                  </a:lnTo>
                  <a:lnTo>
                    <a:pt x="7155" y="2830"/>
                  </a:lnTo>
                  <a:lnTo>
                    <a:pt x="7104" y="2685"/>
                  </a:lnTo>
                  <a:lnTo>
                    <a:pt x="7042" y="2544"/>
                  </a:lnTo>
                  <a:lnTo>
                    <a:pt x="6970" y="2408"/>
                  </a:lnTo>
                  <a:lnTo>
                    <a:pt x="6889" y="2278"/>
                  </a:lnTo>
                  <a:lnTo>
                    <a:pt x="6799" y="2156"/>
                  </a:lnTo>
                  <a:lnTo>
                    <a:pt x="6700" y="2042"/>
                  </a:lnTo>
                  <a:lnTo>
                    <a:pt x="6594" y="1937"/>
                  </a:lnTo>
                  <a:lnTo>
                    <a:pt x="6480" y="1844"/>
                  </a:lnTo>
                  <a:lnTo>
                    <a:pt x="6359" y="1763"/>
                  </a:lnTo>
                  <a:lnTo>
                    <a:pt x="6231" y="1693"/>
                  </a:lnTo>
                  <a:lnTo>
                    <a:pt x="6096" y="1639"/>
                  </a:lnTo>
                  <a:lnTo>
                    <a:pt x="5956" y="1599"/>
                  </a:lnTo>
                  <a:lnTo>
                    <a:pt x="5811" y="1576"/>
                  </a:lnTo>
                  <a:lnTo>
                    <a:pt x="5661" y="1571"/>
                  </a:lnTo>
                  <a:lnTo>
                    <a:pt x="5507" y="1584"/>
                  </a:lnTo>
                  <a:lnTo>
                    <a:pt x="5348" y="1616"/>
                  </a:lnTo>
                  <a:lnTo>
                    <a:pt x="5187" y="1670"/>
                  </a:lnTo>
                  <a:lnTo>
                    <a:pt x="5206" y="1468"/>
                  </a:lnTo>
                  <a:lnTo>
                    <a:pt x="5202" y="1280"/>
                  </a:lnTo>
                  <a:lnTo>
                    <a:pt x="5176" y="1104"/>
                  </a:lnTo>
                  <a:lnTo>
                    <a:pt x="5132" y="941"/>
                  </a:lnTo>
                  <a:lnTo>
                    <a:pt x="5068" y="793"/>
                  </a:lnTo>
                  <a:lnTo>
                    <a:pt x="4989" y="656"/>
                  </a:lnTo>
                  <a:lnTo>
                    <a:pt x="4894" y="533"/>
                  </a:lnTo>
                  <a:lnTo>
                    <a:pt x="4785" y="423"/>
                  </a:lnTo>
                  <a:lnTo>
                    <a:pt x="4665" y="325"/>
                  </a:lnTo>
                  <a:lnTo>
                    <a:pt x="4533" y="241"/>
                  </a:lnTo>
                  <a:lnTo>
                    <a:pt x="4393" y="169"/>
                  </a:lnTo>
                  <a:lnTo>
                    <a:pt x="4245" y="109"/>
                  </a:lnTo>
                  <a:lnTo>
                    <a:pt x="4091" y="63"/>
                  </a:lnTo>
                  <a:lnTo>
                    <a:pt x="3933" y="30"/>
                  </a:lnTo>
                  <a:lnTo>
                    <a:pt x="3771" y="9"/>
                  </a:lnTo>
                  <a:lnTo>
                    <a:pt x="3609" y="0"/>
                  </a:lnTo>
                  <a:lnTo>
                    <a:pt x="3447" y="4"/>
                  </a:lnTo>
                  <a:lnTo>
                    <a:pt x="3286" y="20"/>
                  </a:lnTo>
                  <a:lnTo>
                    <a:pt x="3129" y="49"/>
                  </a:lnTo>
                  <a:lnTo>
                    <a:pt x="2975" y="91"/>
                  </a:lnTo>
                  <a:lnTo>
                    <a:pt x="2829" y="145"/>
                  </a:lnTo>
                  <a:lnTo>
                    <a:pt x="2690" y="211"/>
                  </a:lnTo>
                  <a:lnTo>
                    <a:pt x="2560" y="289"/>
                  </a:lnTo>
                  <a:lnTo>
                    <a:pt x="2442" y="379"/>
                  </a:lnTo>
                  <a:lnTo>
                    <a:pt x="2335" y="483"/>
                  </a:lnTo>
                  <a:lnTo>
                    <a:pt x="2243" y="597"/>
                  </a:lnTo>
                  <a:lnTo>
                    <a:pt x="2165" y="725"/>
                  </a:lnTo>
                  <a:lnTo>
                    <a:pt x="2105" y="863"/>
                  </a:lnTo>
                  <a:lnTo>
                    <a:pt x="2063" y="1015"/>
                  </a:lnTo>
                  <a:lnTo>
                    <a:pt x="2041" y="1177"/>
                  </a:lnTo>
                  <a:lnTo>
                    <a:pt x="2041" y="1353"/>
                  </a:lnTo>
                  <a:lnTo>
                    <a:pt x="2064" y="15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4" name="Freeform 24"/>
            <p:cNvSpPr>
              <a:spLocks/>
            </p:cNvSpPr>
            <p:nvPr userDrawn="1"/>
          </p:nvSpPr>
          <p:spPr bwMode="gray">
            <a:xfrm>
              <a:off x="724" y="346"/>
              <a:ext cx="45" cy="45"/>
            </a:xfrm>
            <a:custGeom>
              <a:avLst/>
              <a:gdLst>
                <a:gd name="T0" fmla="*/ 0 w 1994"/>
                <a:gd name="T1" fmla="*/ 0 h 1999"/>
                <a:gd name="T2" fmla="*/ 0 w 1994"/>
                <a:gd name="T3" fmla="*/ 0 h 1999"/>
                <a:gd name="T4" fmla="*/ 0 w 1994"/>
                <a:gd name="T5" fmla="*/ 0 h 1999"/>
                <a:gd name="T6" fmla="*/ 0 w 1994"/>
                <a:gd name="T7" fmla="*/ 0 h 1999"/>
                <a:gd name="T8" fmla="*/ 0 w 1994"/>
                <a:gd name="T9" fmla="*/ 0 h 1999"/>
                <a:gd name="T10" fmla="*/ 0 w 1994"/>
                <a:gd name="T11" fmla="*/ 0 h 1999"/>
                <a:gd name="T12" fmla="*/ 0 w 1994"/>
                <a:gd name="T13" fmla="*/ 0 h 1999"/>
                <a:gd name="T14" fmla="*/ 0 w 1994"/>
                <a:gd name="T15" fmla="*/ 0 h 1999"/>
                <a:gd name="T16" fmla="*/ 0 w 1994"/>
                <a:gd name="T17" fmla="*/ 0 h 1999"/>
                <a:gd name="T18" fmla="*/ 0 w 1994"/>
                <a:gd name="T19" fmla="*/ 0 h 1999"/>
                <a:gd name="T20" fmla="*/ 0 w 1994"/>
                <a:gd name="T21" fmla="*/ 0 h 1999"/>
                <a:gd name="T22" fmla="*/ 0 w 1994"/>
                <a:gd name="T23" fmla="*/ 0 h 1999"/>
                <a:gd name="T24" fmla="*/ 0 w 1994"/>
                <a:gd name="T25" fmla="*/ 0 h 1999"/>
                <a:gd name="T26" fmla="*/ 0 w 1994"/>
                <a:gd name="T27" fmla="*/ 0 h 1999"/>
                <a:gd name="T28" fmla="*/ 0 w 1994"/>
                <a:gd name="T29" fmla="*/ 0 h 1999"/>
                <a:gd name="T30" fmla="*/ 0 w 1994"/>
                <a:gd name="T31" fmla="*/ 0 h 1999"/>
                <a:gd name="T32" fmla="*/ 0 w 1994"/>
                <a:gd name="T33" fmla="*/ 0 h 1999"/>
                <a:gd name="T34" fmla="*/ 0 w 1994"/>
                <a:gd name="T35" fmla="*/ 0 h 1999"/>
                <a:gd name="T36" fmla="*/ 0 w 1994"/>
                <a:gd name="T37" fmla="*/ 0 h 1999"/>
                <a:gd name="T38" fmla="*/ 0 w 1994"/>
                <a:gd name="T39" fmla="*/ 0 h 1999"/>
                <a:gd name="T40" fmla="*/ 0 w 1994"/>
                <a:gd name="T41" fmla="*/ 0 h 1999"/>
                <a:gd name="T42" fmla="*/ 0 w 1994"/>
                <a:gd name="T43" fmla="*/ 0 h 1999"/>
                <a:gd name="T44" fmla="*/ 0 w 1994"/>
                <a:gd name="T45" fmla="*/ 0 h 1999"/>
                <a:gd name="T46" fmla="*/ 0 w 1994"/>
                <a:gd name="T47" fmla="*/ 0 h 1999"/>
                <a:gd name="T48" fmla="*/ 0 w 1994"/>
                <a:gd name="T49" fmla="*/ 0 h 1999"/>
                <a:gd name="T50" fmla="*/ 0 w 1994"/>
                <a:gd name="T51" fmla="*/ 0 h 1999"/>
                <a:gd name="T52" fmla="*/ 0 w 1994"/>
                <a:gd name="T53" fmla="*/ 0 h 1999"/>
                <a:gd name="T54" fmla="*/ 0 w 1994"/>
                <a:gd name="T55" fmla="*/ 0 h 1999"/>
                <a:gd name="T56" fmla="*/ 0 w 1994"/>
                <a:gd name="T57" fmla="*/ 0 h 1999"/>
                <a:gd name="T58" fmla="*/ 0 w 1994"/>
                <a:gd name="T59" fmla="*/ 0 h 1999"/>
                <a:gd name="T60" fmla="*/ 0 w 1994"/>
                <a:gd name="T61" fmla="*/ 0 h 1999"/>
                <a:gd name="T62" fmla="*/ 0 w 1994"/>
                <a:gd name="T63" fmla="*/ 0 h 1999"/>
                <a:gd name="T64" fmla="*/ 0 w 1994"/>
                <a:gd name="T65" fmla="*/ 0 h 1999"/>
                <a:gd name="T66" fmla="*/ 0 w 1994"/>
                <a:gd name="T67" fmla="*/ 0 h 1999"/>
                <a:gd name="T68" fmla="*/ 0 w 1994"/>
                <a:gd name="T69" fmla="*/ 0 h 1999"/>
                <a:gd name="T70" fmla="*/ 0 w 1994"/>
                <a:gd name="T71" fmla="*/ 0 h 1999"/>
                <a:gd name="T72" fmla="*/ 0 w 1994"/>
                <a:gd name="T73" fmla="*/ 0 h 1999"/>
                <a:gd name="T74" fmla="*/ 0 w 1994"/>
                <a:gd name="T75" fmla="*/ 0 h 1999"/>
                <a:gd name="T76" fmla="*/ 0 w 1994"/>
                <a:gd name="T77" fmla="*/ 0 h 1999"/>
                <a:gd name="T78" fmla="*/ 0 w 1994"/>
                <a:gd name="T79" fmla="*/ 0 h 1999"/>
                <a:gd name="T80" fmla="*/ 0 w 1994"/>
                <a:gd name="T81" fmla="*/ 0 h 1999"/>
                <a:gd name="T82" fmla="*/ 0 w 1994"/>
                <a:gd name="T83" fmla="*/ 0 h 1999"/>
                <a:gd name="T84" fmla="*/ 0 w 1994"/>
                <a:gd name="T85" fmla="*/ 0 h 199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994" h="1999">
                  <a:moveTo>
                    <a:pt x="997" y="0"/>
                  </a:moveTo>
                  <a:lnTo>
                    <a:pt x="1048" y="1"/>
                  </a:lnTo>
                  <a:lnTo>
                    <a:pt x="1098" y="5"/>
                  </a:lnTo>
                  <a:lnTo>
                    <a:pt x="1148" y="11"/>
                  </a:lnTo>
                  <a:lnTo>
                    <a:pt x="1197" y="20"/>
                  </a:lnTo>
                  <a:lnTo>
                    <a:pt x="1245" y="31"/>
                  </a:lnTo>
                  <a:lnTo>
                    <a:pt x="1293" y="45"/>
                  </a:lnTo>
                  <a:lnTo>
                    <a:pt x="1339" y="60"/>
                  </a:lnTo>
                  <a:lnTo>
                    <a:pt x="1384" y="78"/>
                  </a:lnTo>
                  <a:lnTo>
                    <a:pt x="1428" y="98"/>
                  </a:lnTo>
                  <a:lnTo>
                    <a:pt x="1471" y="120"/>
                  </a:lnTo>
                  <a:lnTo>
                    <a:pt x="1513" y="144"/>
                  </a:lnTo>
                  <a:lnTo>
                    <a:pt x="1554" y="170"/>
                  </a:lnTo>
                  <a:lnTo>
                    <a:pt x="1593" y="198"/>
                  </a:lnTo>
                  <a:lnTo>
                    <a:pt x="1631" y="229"/>
                  </a:lnTo>
                  <a:lnTo>
                    <a:pt x="1667" y="260"/>
                  </a:lnTo>
                  <a:lnTo>
                    <a:pt x="1702" y="293"/>
                  </a:lnTo>
                  <a:lnTo>
                    <a:pt x="1735" y="328"/>
                  </a:lnTo>
                  <a:lnTo>
                    <a:pt x="1766" y="364"/>
                  </a:lnTo>
                  <a:lnTo>
                    <a:pt x="1796" y="401"/>
                  </a:lnTo>
                  <a:lnTo>
                    <a:pt x="1824" y="441"/>
                  </a:lnTo>
                  <a:lnTo>
                    <a:pt x="1850" y="482"/>
                  </a:lnTo>
                  <a:lnTo>
                    <a:pt x="1874" y="524"/>
                  </a:lnTo>
                  <a:lnTo>
                    <a:pt x="1896" y="567"/>
                  </a:lnTo>
                  <a:lnTo>
                    <a:pt x="1916" y="611"/>
                  </a:lnTo>
                  <a:lnTo>
                    <a:pt x="1934" y="656"/>
                  </a:lnTo>
                  <a:lnTo>
                    <a:pt x="1949" y="702"/>
                  </a:lnTo>
                  <a:lnTo>
                    <a:pt x="1963" y="750"/>
                  </a:lnTo>
                  <a:lnTo>
                    <a:pt x="1974" y="799"/>
                  </a:lnTo>
                  <a:lnTo>
                    <a:pt x="1983" y="848"/>
                  </a:lnTo>
                  <a:lnTo>
                    <a:pt x="1989" y="897"/>
                  </a:lnTo>
                  <a:lnTo>
                    <a:pt x="1993" y="948"/>
                  </a:lnTo>
                  <a:lnTo>
                    <a:pt x="1994" y="999"/>
                  </a:lnTo>
                  <a:lnTo>
                    <a:pt x="1993" y="1051"/>
                  </a:lnTo>
                  <a:lnTo>
                    <a:pt x="1989" y="1102"/>
                  </a:lnTo>
                  <a:lnTo>
                    <a:pt x="1983" y="1151"/>
                  </a:lnTo>
                  <a:lnTo>
                    <a:pt x="1974" y="1200"/>
                  </a:lnTo>
                  <a:lnTo>
                    <a:pt x="1963" y="1248"/>
                  </a:lnTo>
                  <a:lnTo>
                    <a:pt x="1949" y="1297"/>
                  </a:lnTo>
                  <a:lnTo>
                    <a:pt x="1934" y="1343"/>
                  </a:lnTo>
                  <a:lnTo>
                    <a:pt x="1916" y="1388"/>
                  </a:lnTo>
                  <a:lnTo>
                    <a:pt x="1896" y="1432"/>
                  </a:lnTo>
                  <a:lnTo>
                    <a:pt x="1874" y="1475"/>
                  </a:lnTo>
                  <a:lnTo>
                    <a:pt x="1850" y="1517"/>
                  </a:lnTo>
                  <a:lnTo>
                    <a:pt x="1824" y="1557"/>
                  </a:lnTo>
                  <a:lnTo>
                    <a:pt x="1796" y="1597"/>
                  </a:lnTo>
                  <a:lnTo>
                    <a:pt x="1766" y="1635"/>
                  </a:lnTo>
                  <a:lnTo>
                    <a:pt x="1735" y="1671"/>
                  </a:lnTo>
                  <a:lnTo>
                    <a:pt x="1702" y="1706"/>
                  </a:lnTo>
                  <a:lnTo>
                    <a:pt x="1667" y="1739"/>
                  </a:lnTo>
                  <a:lnTo>
                    <a:pt x="1631" y="1770"/>
                  </a:lnTo>
                  <a:lnTo>
                    <a:pt x="1593" y="1800"/>
                  </a:lnTo>
                  <a:lnTo>
                    <a:pt x="1554" y="1829"/>
                  </a:lnTo>
                  <a:lnTo>
                    <a:pt x="1513" y="1855"/>
                  </a:lnTo>
                  <a:lnTo>
                    <a:pt x="1471" y="1879"/>
                  </a:lnTo>
                  <a:lnTo>
                    <a:pt x="1428" y="1901"/>
                  </a:lnTo>
                  <a:lnTo>
                    <a:pt x="1384" y="1921"/>
                  </a:lnTo>
                  <a:lnTo>
                    <a:pt x="1339" y="1939"/>
                  </a:lnTo>
                  <a:lnTo>
                    <a:pt x="1293" y="1954"/>
                  </a:lnTo>
                  <a:lnTo>
                    <a:pt x="1245" y="1968"/>
                  </a:lnTo>
                  <a:lnTo>
                    <a:pt x="1197" y="1979"/>
                  </a:lnTo>
                  <a:lnTo>
                    <a:pt x="1148" y="1988"/>
                  </a:lnTo>
                  <a:lnTo>
                    <a:pt x="1098" y="1994"/>
                  </a:lnTo>
                  <a:lnTo>
                    <a:pt x="1048" y="1998"/>
                  </a:lnTo>
                  <a:lnTo>
                    <a:pt x="997" y="1999"/>
                  </a:lnTo>
                  <a:lnTo>
                    <a:pt x="946" y="1998"/>
                  </a:lnTo>
                  <a:lnTo>
                    <a:pt x="895" y="1994"/>
                  </a:lnTo>
                  <a:lnTo>
                    <a:pt x="846" y="1988"/>
                  </a:lnTo>
                  <a:lnTo>
                    <a:pt x="797" y="1979"/>
                  </a:lnTo>
                  <a:lnTo>
                    <a:pt x="748" y="1968"/>
                  </a:lnTo>
                  <a:lnTo>
                    <a:pt x="700" y="1954"/>
                  </a:lnTo>
                  <a:lnTo>
                    <a:pt x="654" y="1939"/>
                  </a:lnTo>
                  <a:lnTo>
                    <a:pt x="609" y="1921"/>
                  </a:lnTo>
                  <a:lnTo>
                    <a:pt x="565" y="1901"/>
                  </a:lnTo>
                  <a:lnTo>
                    <a:pt x="522" y="1879"/>
                  </a:lnTo>
                  <a:lnTo>
                    <a:pt x="480" y="1855"/>
                  </a:lnTo>
                  <a:lnTo>
                    <a:pt x="439" y="1829"/>
                  </a:lnTo>
                  <a:lnTo>
                    <a:pt x="400" y="1800"/>
                  </a:lnTo>
                  <a:lnTo>
                    <a:pt x="363" y="1770"/>
                  </a:lnTo>
                  <a:lnTo>
                    <a:pt x="327" y="1739"/>
                  </a:lnTo>
                  <a:lnTo>
                    <a:pt x="292" y="1706"/>
                  </a:lnTo>
                  <a:lnTo>
                    <a:pt x="259" y="1671"/>
                  </a:lnTo>
                  <a:lnTo>
                    <a:pt x="228" y="1635"/>
                  </a:lnTo>
                  <a:lnTo>
                    <a:pt x="198" y="1597"/>
                  </a:lnTo>
                  <a:lnTo>
                    <a:pt x="170" y="1557"/>
                  </a:lnTo>
                  <a:lnTo>
                    <a:pt x="144" y="1517"/>
                  </a:lnTo>
                  <a:lnTo>
                    <a:pt x="120" y="1475"/>
                  </a:lnTo>
                  <a:lnTo>
                    <a:pt x="98" y="1432"/>
                  </a:lnTo>
                  <a:lnTo>
                    <a:pt x="78" y="1388"/>
                  </a:lnTo>
                  <a:lnTo>
                    <a:pt x="60" y="1343"/>
                  </a:lnTo>
                  <a:lnTo>
                    <a:pt x="45" y="1297"/>
                  </a:lnTo>
                  <a:lnTo>
                    <a:pt x="31" y="1248"/>
                  </a:lnTo>
                  <a:lnTo>
                    <a:pt x="20" y="1200"/>
                  </a:lnTo>
                  <a:lnTo>
                    <a:pt x="11" y="1151"/>
                  </a:lnTo>
                  <a:lnTo>
                    <a:pt x="5" y="1102"/>
                  </a:lnTo>
                  <a:lnTo>
                    <a:pt x="1" y="1051"/>
                  </a:lnTo>
                  <a:lnTo>
                    <a:pt x="0" y="999"/>
                  </a:lnTo>
                  <a:lnTo>
                    <a:pt x="1" y="948"/>
                  </a:lnTo>
                  <a:lnTo>
                    <a:pt x="5" y="897"/>
                  </a:lnTo>
                  <a:lnTo>
                    <a:pt x="11" y="848"/>
                  </a:lnTo>
                  <a:lnTo>
                    <a:pt x="20" y="799"/>
                  </a:lnTo>
                  <a:lnTo>
                    <a:pt x="31" y="750"/>
                  </a:lnTo>
                  <a:lnTo>
                    <a:pt x="45" y="702"/>
                  </a:lnTo>
                  <a:lnTo>
                    <a:pt x="60" y="656"/>
                  </a:lnTo>
                  <a:lnTo>
                    <a:pt x="78" y="611"/>
                  </a:lnTo>
                  <a:lnTo>
                    <a:pt x="98" y="567"/>
                  </a:lnTo>
                  <a:lnTo>
                    <a:pt x="120" y="524"/>
                  </a:lnTo>
                  <a:lnTo>
                    <a:pt x="144" y="482"/>
                  </a:lnTo>
                  <a:lnTo>
                    <a:pt x="170" y="441"/>
                  </a:lnTo>
                  <a:lnTo>
                    <a:pt x="198" y="401"/>
                  </a:lnTo>
                  <a:lnTo>
                    <a:pt x="228" y="364"/>
                  </a:lnTo>
                  <a:lnTo>
                    <a:pt x="259" y="328"/>
                  </a:lnTo>
                  <a:lnTo>
                    <a:pt x="292" y="293"/>
                  </a:lnTo>
                  <a:lnTo>
                    <a:pt x="327" y="260"/>
                  </a:lnTo>
                  <a:lnTo>
                    <a:pt x="363" y="229"/>
                  </a:lnTo>
                  <a:lnTo>
                    <a:pt x="400" y="198"/>
                  </a:lnTo>
                  <a:lnTo>
                    <a:pt x="439" y="170"/>
                  </a:lnTo>
                  <a:lnTo>
                    <a:pt x="480" y="144"/>
                  </a:lnTo>
                  <a:lnTo>
                    <a:pt x="522" y="120"/>
                  </a:lnTo>
                  <a:lnTo>
                    <a:pt x="565" y="98"/>
                  </a:lnTo>
                  <a:lnTo>
                    <a:pt x="609" y="78"/>
                  </a:lnTo>
                  <a:lnTo>
                    <a:pt x="654" y="60"/>
                  </a:lnTo>
                  <a:lnTo>
                    <a:pt x="700" y="45"/>
                  </a:lnTo>
                  <a:lnTo>
                    <a:pt x="748" y="31"/>
                  </a:lnTo>
                  <a:lnTo>
                    <a:pt x="797" y="20"/>
                  </a:lnTo>
                  <a:lnTo>
                    <a:pt x="846" y="11"/>
                  </a:lnTo>
                  <a:lnTo>
                    <a:pt x="895" y="5"/>
                  </a:lnTo>
                  <a:lnTo>
                    <a:pt x="946" y="1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5" name="Freeform 25"/>
            <p:cNvSpPr>
              <a:spLocks/>
            </p:cNvSpPr>
            <p:nvPr userDrawn="1"/>
          </p:nvSpPr>
          <p:spPr bwMode="gray">
            <a:xfrm>
              <a:off x="625" y="414"/>
              <a:ext cx="182" cy="109"/>
            </a:xfrm>
            <a:custGeom>
              <a:avLst/>
              <a:gdLst>
                <a:gd name="T0" fmla="*/ 0 w 8197"/>
                <a:gd name="T1" fmla="*/ 0 h 4924"/>
                <a:gd name="T2" fmla="*/ 0 w 8197"/>
                <a:gd name="T3" fmla="*/ 0 h 4924"/>
                <a:gd name="T4" fmla="*/ 0 w 8197"/>
                <a:gd name="T5" fmla="*/ 0 h 4924"/>
                <a:gd name="T6" fmla="*/ 0 w 8197"/>
                <a:gd name="T7" fmla="*/ 0 h 4924"/>
                <a:gd name="T8" fmla="*/ 0 w 8197"/>
                <a:gd name="T9" fmla="*/ 0 h 4924"/>
                <a:gd name="T10" fmla="*/ 0 w 8197"/>
                <a:gd name="T11" fmla="*/ 0 h 4924"/>
                <a:gd name="T12" fmla="*/ 0 w 8197"/>
                <a:gd name="T13" fmla="*/ 0 h 4924"/>
                <a:gd name="T14" fmla="*/ 0 w 8197"/>
                <a:gd name="T15" fmla="*/ 0 h 4924"/>
                <a:gd name="T16" fmla="*/ 0 w 8197"/>
                <a:gd name="T17" fmla="*/ 0 h 4924"/>
                <a:gd name="T18" fmla="*/ 0 w 8197"/>
                <a:gd name="T19" fmla="*/ 0 h 4924"/>
                <a:gd name="T20" fmla="*/ 0 w 8197"/>
                <a:gd name="T21" fmla="*/ 0 h 4924"/>
                <a:gd name="T22" fmla="*/ 0 w 8197"/>
                <a:gd name="T23" fmla="*/ 0 h 4924"/>
                <a:gd name="T24" fmla="*/ 0 w 8197"/>
                <a:gd name="T25" fmla="*/ 0 h 4924"/>
                <a:gd name="T26" fmla="*/ 0 w 8197"/>
                <a:gd name="T27" fmla="*/ 0 h 4924"/>
                <a:gd name="T28" fmla="*/ 0 w 8197"/>
                <a:gd name="T29" fmla="*/ 0 h 4924"/>
                <a:gd name="T30" fmla="*/ 0 w 8197"/>
                <a:gd name="T31" fmla="*/ 0 h 4924"/>
                <a:gd name="T32" fmla="*/ 0 w 8197"/>
                <a:gd name="T33" fmla="*/ 0 h 4924"/>
                <a:gd name="T34" fmla="*/ 0 w 8197"/>
                <a:gd name="T35" fmla="*/ 0 h 4924"/>
                <a:gd name="T36" fmla="*/ 0 w 8197"/>
                <a:gd name="T37" fmla="*/ 0 h 4924"/>
                <a:gd name="T38" fmla="*/ 0 w 8197"/>
                <a:gd name="T39" fmla="*/ 0 h 4924"/>
                <a:gd name="T40" fmla="*/ 0 w 8197"/>
                <a:gd name="T41" fmla="*/ 0 h 4924"/>
                <a:gd name="T42" fmla="*/ 0 w 8197"/>
                <a:gd name="T43" fmla="*/ 0 h 4924"/>
                <a:gd name="T44" fmla="*/ 0 w 8197"/>
                <a:gd name="T45" fmla="*/ 0 h 4924"/>
                <a:gd name="T46" fmla="*/ 0 w 8197"/>
                <a:gd name="T47" fmla="*/ 0 h 4924"/>
                <a:gd name="T48" fmla="*/ 0 w 8197"/>
                <a:gd name="T49" fmla="*/ 0 h 4924"/>
                <a:gd name="T50" fmla="*/ 0 w 8197"/>
                <a:gd name="T51" fmla="*/ 0 h 4924"/>
                <a:gd name="T52" fmla="*/ 0 w 8197"/>
                <a:gd name="T53" fmla="*/ 0 h 4924"/>
                <a:gd name="T54" fmla="*/ 0 w 8197"/>
                <a:gd name="T55" fmla="*/ 0 h 4924"/>
                <a:gd name="T56" fmla="*/ 0 w 8197"/>
                <a:gd name="T57" fmla="*/ 0 h 4924"/>
                <a:gd name="T58" fmla="*/ 0 w 8197"/>
                <a:gd name="T59" fmla="*/ 0 h 4924"/>
                <a:gd name="T60" fmla="*/ 0 w 8197"/>
                <a:gd name="T61" fmla="*/ 0 h 4924"/>
                <a:gd name="T62" fmla="*/ 0 w 8197"/>
                <a:gd name="T63" fmla="*/ 0 h 4924"/>
                <a:gd name="T64" fmla="*/ 0 w 8197"/>
                <a:gd name="T65" fmla="*/ 0 h 4924"/>
                <a:gd name="T66" fmla="*/ 0 w 8197"/>
                <a:gd name="T67" fmla="*/ 0 h 4924"/>
                <a:gd name="T68" fmla="*/ 0 w 8197"/>
                <a:gd name="T69" fmla="*/ 0 h 4924"/>
                <a:gd name="T70" fmla="*/ 0 w 8197"/>
                <a:gd name="T71" fmla="*/ 0 h 4924"/>
                <a:gd name="T72" fmla="*/ 0 w 8197"/>
                <a:gd name="T73" fmla="*/ 0 h 4924"/>
                <a:gd name="T74" fmla="*/ 0 w 8197"/>
                <a:gd name="T75" fmla="*/ 0 h 4924"/>
                <a:gd name="T76" fmla="*/ 0 w 8197"/>
                <a:gd name="T77" fmla="*/ 0 h 4924"/>
                <a:gd name="T78" fmla="*/ 0 w 8197"/>
                <a:gd name="T79" fmla="*/ 0 h 4924"/>
                <a:gd name="T80" fmla="*/ 0 w 8197"/>
                <a:gd name="T81" fmla="*/ 0 h 4924"/>
                <a:gd name="T82" fmla="*/ 0 w 8197"/>
                <a:gd name="T83" fmla="*/ 0 h 4924"/>
                <a:gd name="T84" fmla="*/ 0 w 8197"/>
                <a:gd name="T85" fmla="*/ 0 h 4924"/>
                <a:gd name="T86" fmla="*/ 0 w 8197"/>
                <a:gd name="T87" fmla="*/ 0 h 4924"/>
                <a:gd name="T88" fmla="*/ 0 w 8197"/>
                <a:gd name="T89" fmla="*/ 0 h 4924"/>
                <a:gd name="T90" fmla="*/ 0 w 8197"/>
                <a:gd name="T91" fmla="*/ 0 h 4924"/>
                <a:gd name="T92" fmla="*/ 0 w 8197"/>
                <a:gd name="T93" fmla="*/ 0 h 4924"/>
                <a:gd name="T94" fmla="*/ 0 w 8197"/>
                <a:gd name="T95" fmla="*/ 0 h 4924"/>
                <a:gd name="T96" fmla="*/ 0 w 8197"/>
                <a:gd name="T97" fmla="*/ 0 h 4924"/>
                <a:gd name="T98" fmla="*/ 0 w 8197"/>
                <a:gd name="T99" fmla="*/ 0 h 4924"/>
                <a:gd name="T100" fmla="*/ 0 w 8197"/>
                <a:gd name="T101" fmla="*/ 0 h 4924"/>
                <a:gd name="T102" fmla="*/ 0 w 8197"/>
                <a:gd name="T103" fmla="*/ 0 h 4924"/>
                <a:gd name="T104" fmla="*/ 0 w 8197"/>
                <a:gd name="T105" fmla="*/ 0 h 492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8197" h="4924">
                  <a:moveTo>
                    <a:pt x="8197" y="1707"/>
                  </a:moveTo>
                  <a:lnTo>
                    <a:pt x="7939" y="1654"/>
                  </a:lnTo>
                  <a:lnTo>
                    <a:pt x="7678" y="1608"/>
                  </a:lnTo>
                  <a:lnTo>
                    <a:pt x="7411" y="1571"/>
                  </a:lnTo>
                  <a:lnTo>
                    <a:pt x="7141" y="1542"/>
                  </a:lnTo>
                  <a:lnTo>
                    <a:pt x="6869" y="1521"/>
                  </a:lnTo>
                  <a:lnTo>
                    <a:pt x="6594" y="1509"/>
                  </a:lnTo>
                  <a:lnTo>
                    <a:pt x="6318" y="1506"/>
                  </a:lnTo>
                  <a:lnTo>
                    <a:pt x="6042" y="1512"/>
                  </a:lnTo>
                  <a:lnTo>
                    <a:pt x="5764" y="1527"/>
                  </a:lnTo>
                  <a:lnTo>
                    <a:pt x="5487" y="1552"/>
                  </a:lnTo>
                  <a:lnTo>
                    <a:pt x="5211" y="1587"/>
                  </a:lnTo>
                  <a:lnTo>
                    <a:pt x="4936" y="1631"/>
                  </a:lnTo>
                  <a:lnTo>
                    <a:pt x="4663" y="1686"/>
                  </a:lnTo>
                  <a:lnTo>
                    <a:pt x="4393" y="1750"/>
                  </a:lnTo>
                  <a:lnTo>
                    <a:pt x="4127" y="1827"/>
                  </a:lnTo>
                  <a:lnTo>
                    <a:pt x="3864" y="1913"/>
                  </a:lnTo>
                  <a:lnTo>
                    <a:pt x="3607" y="2010"/>
                  </a:lnTo>
                  <a:lnTo>
                    <a:pt x="3353" y="2119"/>
                  </a:lnTo>
                  <a:lnTo>
                    <a:pt x="3106" y="2238"/>
                  </a:lnTo>
                  <a:lnTo>
                    <a:pt x="2866" y="2370"/>
                  </a:lnTo>
                  <a:lnTo>
                    <a:pt x="2631" y="2513"/>
                  </a:lnTo>
                  <a:lnTo>
                    <a:pt x="2405" y="2668"/>
                  </a:lnTo>
                  <a:lnTo>
                    <a:pt x="2187" y="2835"/>
                  </a:lnTo>
                  <a:lnTo>
                    <a:pt x="1977" y="3015"/>
                  </a:lnTo>
                  <a:lnTo>
                    <a:pt x="1778" y="3208"/>
                  </a:lnTo>
                  <a:lnTo>
                    <a:pt x="1588" y="3414"/>
                  </a:lnTo>
                  <a:lnTo>
                    <a:pt x="1409" y="3631"/>
                  </a:lnTo>
                  <a:lnTo>
                    <a:pt x="1242" y="3862"/>
                  </a:lnTo>
                  <a:lnTo>
                    <a:pt x="1085" y="4107"/>
                  </a:lnTo>
                  <a:lnTo>
                    <a:pt x="941" y="4366"/>
                  </a:lnTo>
                  <a:lnTo>
                    <a:pt x="811" y="4638"/>
                  </a:lnTo>
                  <a:lnTo>
                    <a:pt x="694" y="4924"/>
                  </a:lnTo>
                  <a:lnTo>
                    <a:pt x="694" y="4780"/>
                  </a:lnTo>
                  <a:lnTo>
                    <a:pt x="699" y="4632"/>
                  </a:lnTo>
                  <a:lnTo>
                    <a:pt x="711" y="4484"/>
                  </a:lnTo>
                  <a:lnTo>
                    <a:pt x="728" y="4333"/>
                  </a:lnTo>
                  <a:lnTo>
                    <a:pt x="751" y="4181"/>
                  </a:lnTo>
                  <a:lnTo>
                    <a:pt x="780" y="4030"/>
                  </a:lnTo>
                  <a:lnTo>
                    <a:pt x="815" y="3878"/>
                  </a:lnTo>
                  <a:lnTo>
                    <a:pt x="856" y="3726"/>
                  </a:lnTo>
                  <a:lnTo>
                    <a:pt x="902" y="3574"/>
                  </a:lnTo>
                  <a:lnTo>
                    <a:pt x="954" y="3424"/>
                  </a:lnTo>
                  <a:lnTo>
                    <a:pt x="1011" y="3274"/>
                  </a:lnTo>
                  <a:lnTo>
                    <a:pt x="1074" y="3126"/>
                  </a:lnTo>
                  <a:lnTo>
                    <a:pt x="1143" y="2980"/>
                  </a:lnTo>
                  <a:lnTo>
                    <a:pt x="1218" y="2835"/>
                  </a:lnTo>
                  <a:lnTo>
                    <a:pt x="1298" y="2694"/>
                  </a:lnTo>
                  <a:lnTo>
                    <a:pt x="1383" y="2555"/>
                  </a:lnTo>
                  <a:lnTo>
                    <a:pt x="1474" y="2420"/>
                  </a:lnTo>
                  <a:lnTo>
                    <a:pt x="1570" y="2288"/>
                  </a:lnTo>
                  <a:lnTo>
                    <a:pt x="1672" y="2160"/>
                  </a:lnTo>
                  <a:lnTo>
                    <a:pt x="1779" y="2036"/>
                  </a:lnTo>
                  <a:lnTo>
                    <a:pt x="1891" y="1917"/>
                  </a:lnTo>
                  <a:lnTo>
                    <a:pt x="2009" y="1804"/>
                  </a:lnTo>
                  <a:lnTo>
                    <a:pt x="2132" y="1694"/>
                  </a:lnTo>
                  <a:lnTo>
                    <a:pt x="2260" y="1591"/>
                  </a:lnTo>
                  <a:lnTo>
                    <a:pt x="2393" y="1494"/>
                  </a:lnTo>
                  <a:lnTo>
                    <a:pt x="2532" y="1403"/>
                  </a:lnTo>
                  <a:lnTo>
                    <a:pt x="2675" y="1319"/>
                  </a:lnTo>
                  <a:lnTo>
                    <a:pt x="2825" y="1243"/>
                  </a:lnTo>
                  <a:lnTo>
                    <a:pt x="2978" y="1172"/>
                  </a:lnTo>
                  <a:lnTo>
                    <a:pt x="3137" y="1111"/>
                  </a:lnTo>
                  <a:lnTo>
                    <a:pt x="3301" y="1057"/>
                  </a:lnTo>
                  <a:lnTo>
                    <a:pt x="3469" y="1012"/>
                  </a:lnTo>
                  <a:lnTo>
                    <a:pt x="3436" y="976"/>
                  </a:lnTo>
                  <a:lnTo>
                    <a:pt x="3393" y="939"/>
                  </a:lnTo>
                  <a:lnTo>
                    <a:pt x="3342" y="903"/>
                  </a:lnTo>
                  <a:lnTo>
                    <a:pt x="3283" y="867"/>
                  </a:lnTo>
                  <a:lnTo>
                    <a:pt x="3216" y="832"/>
                  </a:lnTo>
                  <a:lnTo>
                    <a:pt x="3141" y="797"/>
                  </a:lnTo>
                  <a:lnTo>
                    <a:pt x="3059" y="763"/>
                  </a:lnTo>
                  <a:lnTo>
                    <a:pt x="2971" y="730"/>
                  </a:lnTo>
                  <a:lnTo>
                    <a:pt x="2877" y="698"/>
                  </a:lnTo>
                  <a:lnTo>
                    <a:pt x="2776" y="666"/>
                  </a:lnTo>
                  <a:lnTo>
                    <a:pt x="2671" y="637"/>
                  </a:lnTo>
                  <a:lnTo>
                    <a:pt x="2561" y="609"/>
                  </a:lnTo>
                  <a:lnTo>
                    <a:pt x="2446" y="582"/>
                  </a:lnTo>
                  <a:lnTo>
                    <a:pt x="2328" y="558"/>
                  </a:lnTo>
                  <a:lnTo>
                    <a:pt x="2206" y="535"/>
                  </a:lnTo>
                  <a:lnTo>
                    <a:pt x="2081" y="515"/>
                  </a:lnTo>
                  <a:lnTo>
                    <a:pt x="1952" y="497"/>
                  </a:lnTo>
                  <a:lnTo>
                    <a:pt x="1822" y="482"/>
                  </a:lnTo>
                  <a:lnTo>
                    <a:pt x="1690" y="469"/>
                  </a:lnTo>
                  <a:lnTo>
                    <a:pt x="1556" y="459"/>
                  </a:lnTo>
                  <a:lnTo>
                    <a:pt x="1422" y="453"/>
                  </a:lnTo>
                  <a:lnTo>
                    <a:pt x="1287" y="449"/>
                  </a:lnTo>
                  <a:lnTo>
                    <a:pt x="1151" y="448"/>
                  </a:lnTo>
                  <a:lnTo>
                    <a:pt x="1017" y="451"/>
                  </a:lnTo>
                  <a:lnTo>
                    <a:pt x="883" y="458"/>
                  </a:lnTo>
                  <a:lnTo>
                    <a:pt x="750" y="469"/>
                  </a:lnTo>
                  <a:lnTo>
                    <a:pt x="618" y="483"/>
                  </a:lnTo>
                  <a:lnTo>
                    <a:pt x="489" y="502"/>
                  </a:lnTo>
                  <a:lnTo>
                    <a:pt x="361" y="524"/>
                  </a:lnTo>
                  <a:lnTo>
                    <a:pt x="238" y="552"/>
                  </a:lnTo>
                  <a:lnTo>
                    <a:pt x="117" y="584"/>
                  </a:lnTo>
                  <a:lnTo>
                    <a:pt x="0" y="620"/>
                  </a:lnTo>
                  <a:lnTo>
                    <a:pt x="158" y="544"/>
                  </a:lnTo>
                  <a:lnTo>
                    <a:pt x="318" y="473"/>
                  </a:lnTo>
                  <a:lnTo>
                    <a:pt x="480" y="406"/>
                  </a:lnTo>
                  <a:lnTo>
                    <a:pt x="642" y="345"/>
                  </a:lnTo>
                  <a:lnTo>
                    <a:pt x="805" y="288"/>
                  </a:lnTo>
                  <a:lnTo>
                    <a:pt x="969" y="237"/>
                  </a:lnTo>
                  <a:lnTo>
                    <a:pt x="1133" y="191"/>
                  </a:lnTo>
                  <a:lnTo>
                    <a:pt x="1299" y="150"/>
                  </a:lnTo>
                  <a:lnTo>
                    <a:pt x="1463" y="113"/>
                  </a:lnTo>
                  <a:lnTo>
                    <a:pt x="1627" y="82"/>
                  </a:lnTo>
                  <a:lnTo>
                    <a:pt x="1790" y="56"/>
                  </a:lnTo>
                  <a:lnTo>
                    <a:pt x="1952" y="35"/>
                  </a:lnTo>
                  <a:lnTo>
                    <a:pt x="2113" y="19"/>
                  </a:lnTo>
                  <a:lnTo>
                    <a:pt x="2273" y="7"/>
                  </a:lnTo>
                  <a:lnTo>
                    <a:pt x="2431" y="1"/>
                  </a:lnTo>
                  <a:lnTo>
                    <a:pt x="2586" y="0"/>
                  </a:lnTo>
                  <a:lnTo>
                    <a:pt x="2740" y="4"/>
                  </a:lnTo>
                  <a:lnTo>
                    <a:pt x="2892" y="13"/>
                  </a:lnTo>
                  <a:lnTo>
                    <a:pt x="3040" y="27"/>
                  </a:lnTo>
                  <a:lnTo>
                    <a:pt x="3185" y="46"/>
                  </a:lnTo>
                  <a:lnTo>
                    <a:pt x="3327" y="70"/>
                  </a:lnTo>
                  <a:lnTo>
                    <a:pt x="3465" y="99"/>
                  </a:lnTo>
                  <a:lnTo>
                    <a:pt x="3600" y="132"/>
                  </a:lnTo>
                  <a:lnTo>
                    <a:pt x="3731" y="172"/>
                  </a:lnTo>
                  <a:lnTo>
                    <a:pt x="3857" y="216"/>
                  </a:lnTo>
                  <a:lnTo>
                    <a:pt x="3979" y="265"/>
                  </a:lnTo>
                  <a:lnTo>
                    <a:pt x="4095" y="319"/>
                  </a:lnTo>
                  <a:lnTo>
                    <a:pt x="4207" y="377"/>
                  </a:lnTo>
                  <a:lnTo>
                    <a:pt x="4313" y="442"/>
                  </a:lnTo>
                  <a:lnTo>
                    <a:pt x="4415" y="511"/>
                  </a:lnTo>
                  <a:lnTo>
                    <a:pt x="4509" y="585"/>
                  </a:lnTo>
                  <a:lnTo>
                    <a:pt x="4598" y="663"/>
                  </a:lnTo>
                  <a:lnTo>
                    <a:pt x="4716" y="664"/>
                  </a:lnTo>
                  <a:lnTo>
                    <a:pt x="4836" y="665"/>
                  </a:lnTo>
                  <a:lnTo>
                    <a:pt x="4958" y="667"/>
                  </a:lnTo>
                  <a:lnTo>
                    <a:pt x="5081" y="671"/>
                  </a:lnTo>
                  <a:lnTo>
                    <a:pt x="5204" y="675"/>
                  </a:lnTo>
                  <a:lnTo>
                    <a:pt x="5330" y="681"/>
                  </a:lnTo>
                  <a:lnTo>
                    <a:pt x="5455" y="690"/>
                  </a:lnTo>
                  <a:lnTo>
                    <a:pt x="5581" y="699"/>
                  </a:lnTo>
                  <a:lnTo>
                    <a:pt x="5706" y="710"/>
                  </a:lnTo>
                  <a:lnTo>
                    <a:pt x="5832" y="722"/>
                  </a:lnTo>
                  <a:lnTo>
                    <a:pt x="5957" y="737"/>
                  </a:lnTo>
                  <a:lnTo>
                    <a:pt x="6084" y="754"/>
                  </a:lnTo>
                  <a:lnTo>
                    <a:pt x="6208" y="772"/>
                  </a:lnTo>
                  <a:lnTo>
                    <a:pt x="6332" y="794"/>
                  </a:lnTo>
                  <a:lnTo>
                    <a:pt x="6454" y="817"/>
                  </a:lnTo>
                  <a:lnTo>
                    <a:pt x="6576" y="843"/>
                  </a:lnTo>
                  <a:lnTo>
                    <a:pt x="6696" y="872"/>
                  </a:lnTo>
                  <a:lnTo>
                    <a:pt x="6815" y="903"/>
                  </a:lnTo>
                  <a:lnTo>
                    <a:pt x="6932" y="938"/>
                  </a:lnTo>
                  <a:lnTo>
                    <a:pt x="7047" y="976"/>
                  </a:lnTo>
                  <a:lnTo>
                    <a:pt x="7159" y="1017"/>
                  </a:lnTo>
                  <a:lnTo>
                    <a:pt x="7269" y="1061"/>
                  </a:lnTo>
                  <a:lnTo>
                    <a:pt x="7377" y="1108"/>
                  </a:lnTo>
                  <a:lnTo>
                    <a:pt x="7482" y="1159"/>
                  </a:lnTo>
                  <a:lnTo>
                    <a:pt x="7584" y="1213"/>
                  </a:lnTo>
                  <a:lnTo>
                    <a:pt x="7683" y="1272"/>
                  </a:lnTo>
                  <a:lnTo>
                    <a:pt x="7778" y="1334"/>
                  </a:lnTo>
                  <a:lnTo>
                    <a:pt x="7870" y="1400"/>
                  </a:lnTo>
                  <a:lnTo>
                    <a:pt x="7958" y="1470"/>
                  </a:lnTo>
                  <a:lnTo>
                    <a:pt x="8042" y="1545"/>
                  </a:lnTo>
                  <a:lnTo>
                    <a:pt x="8121" y="1624"/>
                  </a:lnTo>
                  <a:lnTo>
                    <a:pt x="8197" y="170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6" name="Freeform 26"/>
            <p:cNvSpPr>
              <a:spLocks/>
            </p:cNvSpPr>
            <p:nvPr userDrawn="1"/>
          </p:nvSpPr>
          <p:spPr bwMode="gray">
            <a:xfrm>
              <a:off x="883" y="355"/>
              <a:ext cx="21" cy="20"/>
            </a:xfrm>
            <a:custGeom>
              <a:avLst/>
              <a:gdLst>
                <a:gd name="T0" fmla="*/ 0 w 911"/>
                <a:gd name="T1" fmla="*/ 0 h 914"/>
                <a:gd name="T2" fmla="*/ 0 w 911"/>
                <a:gd name="T3" fmla="*/ 0 h 914"/>
                <a:gd name="T4" fmla="*/ 0 w 911"/>
                <a:gd name="T5" fmla="*/ 0 h 914"/>
                <a:gd name="T6" fmla="*/ 0 w 911"/>
                <a:gd name="T7" fmla="*/ 0 h 914"/>
                <a:gd name="T8" fmla="*/ 0 w 911"/>
                <a:gd name="T9" fmla="*/ 0 h 914"/>
                <a:gd name="T10" fmla="*/ 0 w 911"/>
                <a:gd name="T11" fmla="*/ 0 h 914"/>
                <a:gd name="T12" fmla="*/ 0 w 911"/>
                <a:gd name="T13" fmla="*/ 0 h 914"/>
                <a:gd name="T14" fmla="*/ 0 w 911"/>
                <a:gd name="T15" fmla="*/ 0 h 914"/>
                <a:gd name="T16" fmla="*/ 0 w 911"/>
                <a:gd name="T17" fmla="*/ 0 h 914"/>
                <a:gd name="T18" fmla="*/ 0 w 911"/>
                <a:gd name="T19" fmla="*/ 0 h 914"/>
                <a:gd name="T20" fmla="*/ 0 w 911"/>
                <a:gd name="T21" fmla="*/ 0 h 914"/>
                <a:gd name="T22" fmla="*/ 0 w 911"/>
                <a:gd name="T23" fmla="*/ 0 h 914"/>
                <a:gd name="T24" fmla="*/ 0 w 911"/>
                <a:gd name="T25" fmla="*/ 0 h 914"/>
                <a:gd name="T26" fmla="*/ 0 w 911"/>
                <a:gd name="T27" fmla="*/ 0 h 914"/>
                <a:gd name="T28" fmla="*/ 0 w 911"/>
                <a:gd name="T29" fmla="*/ 0 h 914"/>
                <a:gd name="T30" fmla="*/ 0 w 911"/>
                <a:gd name="T31" fmla="*/ 0 h 914"/>
                <a:gd name="T32" fmla="*/ 0 w 911"/>
                <a:gd name="T33" fmla="*/ 0 h 914"/>
                <a:gd name="T34" fmla="*/ 0 w 911"/>
                <a:gd name="T35" fmla="*/ 0 h 914"/>
                <a:gd name="T36" fmla="*/ 0 w 911"/>
                <a:gd name="T37" fmla="*/ 0 h 914"/>
                <a:gd name="T38" fmla="*/ 0 w 911"/>
                <a:gd name="T39" fmla="*/ 0 h 914"/>
                <a:gd name="T40" fmla="*/ 0 w 911"/>
                <a:gd name="T41" fmla="*/ 0 h 914"/>
                <a:gd name="T42" fmla="*/ 0 w 911"/>
                <a:gd name="T43" fmla="*/ 0 h 914"/>
                <a:gd name="T44" fmla="*/ 0 w 911"/>
                <a:gd name="T45" fmla="*/ 0 h 914"/>
                <a:gd name="T46" fmla="*/ 0 w 911"/>
                <a:gd name="T47" fmla="*/ 0 h 914"/>
                <a:gd name="T48" fmla="*/ 0 w 911"/>
                <a:gd name="T49" fmla="*/ 0 h 914"/>
                <a:gd name="T50" fmla="*/ 0 w 911"/>
                <a:gd name="T51" fmla="*/ 0 h 914"/>
                <a:gd name="T52" fmla="*/ 0 w 911"/>
                <a:gd name="T53" fmla="*/ 0 h 914"/>
                <a:gd name="T54" fmla="*/ 0 w 911"/>
                <a:gd name="T55" fmla="*/ 0 h 914"/>
                <a:gd name="T56" fmla="*/ 0 w 911"/>
                <a:gd name="T57" fmla="*/ 0 h 914"/>
                <a:gd name="T58" fmla="*/ 0 w 911"/>
                <a:gd name="T59" fmla="*/ 0 h 914"/>
                <a:gd name="T60" fmla="*/ 0 w 911"/>
                <a:gd name="T61" fmla="*/ 0 h 914"/>
                <a:gd name="T62" fmla="*/ 0 w 911"/>
                <a:gd name="T63" fmla="*/ 0 h 914"/>
                <a:gd name="T64" fmla="*/ 0 w 911"/>
                <a:gd name="T65" fmla="*/ 0 h 914"/>
                <a:gd name="T66" fmla="*/ 0 w 911"/>
                <a:gd name="T67" fmla="*/ 0 h 914"/>
                <a:gd name="T68" fmla="*/ 0 w 911"/>
                <a:gd name="T69" fmla="*/ 0 h 914"/>
                <a:gd name="T70" fmla="*/ 0 w 911"/>
                <a:gd name="T71" fmla="*/ 0 h 914"/>
                <a:gd name="T72" fmla="*/ 0 w 911"/>
                <a:gd name="T73" fmla="*/ 0 h 914"/>
                <a:gd name="T74" fmla="*/ 0 w 911"/>
                <a:gd name="T75" fmla="*/ 0 h 914"/>
                <a:gd name="T76" fmla="*/ 0 w 911"/>
                <a:gd name="T77" fmla="*/ 0 h 914"/>
                <a:gd name="T78" fmla="*/ 0 w 911"/>
                <a:gd name="T79" fmla="*/ 0 h 914"/>
                <a:gd name="T80" fmla="*/ 0 w 911"/>
                <a:gd name="T81" fmla="*/ 0 h 914"/>
                <a:gd name="T82" fmla="*/ 0 w 911"/>
                <a:gd name="T83" fmla="*/ 0 h 914"/>
                <a:gd name="T84" fmla="*/ 0 w 911"/>
                <a:gd name="T85" fmla="*/ 0 h 91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911" h="914">
                  <a:moveTo>
                    <a:pt x="455" y="0"/>
                  </a:moveTo>
                  <a:lnTo>
                    <a:pt x="478" y="1"/>
                  </a:lnTo>
                  <a:lnTo>
                    <a:pt x="501" y="3"/>
                  </a:lnTo>
                  <a:lnTo>
                    <a:pt x="524" y="6"/>
                  </a:lnTo>
                  <a:lnTo>
                    <a:pt x="546" y="10"/>
                  </a:lnTo>
                  <a:lnTo>
                    <a:pt x="568" y="15"/>
                  </a:lnTo>
                  <a:lnTo>
                    <a:pt x="590" y="21"/>
                  </a:lnTo>
                  <a:lnTo>
                    <a:pt x="611" y="28"/>
                  </a:lnTo>
                  <a:lnTo>
                    <a:pt x="631" y="36"/>
                  </a:lnTo>
                  <a:lnTo>
                    <a:pt x="652" y="45"/>
                  </a:lnTo>
                  <a:lnTo>
                    <a:pt x="671" y="56"/>
                  </a:lnTo>
                  <a:lnTo>
                    <a:pt x="690" y="66"/>
                  </a:lnTo>
                  <a:lnTo>
                    <a:pt x="709" y="78"/>
                  </a:lnTo>
                  <a:lnTo>
                    <a:pt x="727" y="92"/>
                  </a:lnTo>
                  <a:lnTo>
                    <a:pt x="744" y="106"/>
                  </a:lnTo>
                  <a:lnTo>
                    <a:pt x="760" y="120"/>
                  </a:lnTo>
                  <a:lnTo>
                    <a:pt x="776" y="135"/>
                  </a:lnTo>
                  <a:lnTo>
                    <a:pt x="792" y="151"/>
                  </a:lnTo>
                  <a:lnTo>
                    <a:pt x="806" y="167"/>
                  </a:lnTo>
                  <a:lnTo>
                    <a:pt x="820" y="184"/>
                  </a:lnTo>
                  <a:lnTo>
                    <a:pt x="833" y="202"/>
                  </a:lnTo>
                  <a:lnTo>
                    <a:pt x="845" y="221"/>
                  </a:lnTo>
                  <a:lnTo>
                    <a:pt x="855" y="240"/>
                  </a:lnTo>
                  <a:lnTo>
                    <a:pt x="866" y="259"/>
                  </a:lnTo>
                  <a:lnTo>
                    <a:pt x="875" y="280"/>
                  </a:lnTo>
                  <a:lnTo>
                    <a:pt x="883" y="300"/>
                  </a:lnTo>
                  <a:lnTo>
                    <a:pt x="890" y="321"/>
                  </a:lnTo>
                  <a:lnTo>
                    <a:pt x="896" y="343"/>
                  </a:lnTo>
                  <a:lnTo>
                    <a:pt x="901" y="366"/>
                  </a:lnTo>
                  <a:lnTo>
                    <a:pt x="905" y="388"/>
                  </a:lnTo>
                  <a:lnTo>
                    <a:pt x="908" y="411"/>
                  </a:lnTo>
                  <a:lnTo>
                    <a:pt x="910" y="434"/>
                  </a:lnTo>
                  <a:lnTo>
                    <a:pt x="911" y="457"/>
                  </a:lnTo>
                  <a:lnTo>
                    <a:pt x="910" y="481"/>
                  </a:lnTo>
                  <a:lnTo>
                    <a:pt x="908" y="504"/>
                  </a:lnTo>
                  <a:lnTo>
                    <a:pt x="905" y="526"/>
                  </a:lnTo>
                  <a:lnTo>
                    <a:pt x="901" y="549"/>
                  </a:lnTo>
                  <a:lnTo>
                    <a:pt x="896" y="571"/>
                  </a:lnTo>
                  <a:lnTo>
                    <a:pt x="890" y="592"/>
                  </a:lnTo>
                  <a:lnTo>
                    <a:pt x="883" y="613"/>
                  </a:lnTo>
                  <a:lnTo>
                    <a:pt x="875" y="635"/>
                  </a:lnTo>
                  <a:lnTo>
                    <a:pt x="866" y="655"/>
                  </a:lnTo>
                  <a:lnTo>
                    <a:pt x="855" y="675"/>
                  </a:lnTo>
                  <a:lnTo>
                    <a:pt x="845" y="694"/>
                  </a:lnTo>
                  <a:lnTo>
                    <a:pt x="833" y="712"/>
                  </a:lnTo>
                  <a:lnTo>
                    <a:pt x="820" y="730"/>
                  </a:lnTo>
                  <a:lnTo>
                    <a:pt x="806" y="747"/>
                  </a:lnTo>
                  <a:lnTo>
                    <a:pt x="792" y="764"/>
                  </a:lnTo>
                  <a:lnTo>
                    <a:pt x="776" y="780"/>
                  </a:lnTo>
                  <a:lnTo>
                    <a:pt x="760" y="795"/>
                  </a:lnTo>
                  <a:lnTo>
                    <a:pt x="744" y="809"/>
                  </a:lnTo>
                  <a:lnTo>
                    <a:pt x="727" y="823"/>
                  </a:lnTo>
                  <a:lnTo>
                    <a:pt x="709" y="835"/>
                  </a:lnTo>
                  <a:lnTo>
                    <a:pt x="690" y="847"/>
                  </a:lnTo>
                  <a:lnTo>
                    <a:pt x="671" y="858"/>
                  </a:lnTo>
                  <a:lnTo>
                    <a:pt x="652" y="868"/>
                  </a:lnTo>
                  <a:lnTo>
                    <a:pt x="631" y="877"/>
                  </a:lnTo>
                  <a:lnTo>
                    <a:pt x="611" y="885"/>
                  </a:lnTo>
                  <a:lnTo>
                    <a:pt x="590" y="893"/>
                  </a:lnTo>
                  <a:lnTo>
                    <a:pt x="568" y="900"/>
                  </a:lnTo>
                  <a:lnTo>
                    <a:pt x="546" y="905"/>
                  </a:lnTo>
                  <a:lnTo>
                    <a:pt x="524" y="909"/>
                  </a:lnTo>
                  <a:lnTo>
                    <a:pt x="501" y="912"/>
                  </a:lnTo>
                  <a:lnTo>
                    <a:pt x="478" y="914"/>
                  </a:lnTo>
                  <a:lnTo>
                    <a:pt x="455" y="914"/>
                  </a:lnTo>
                  <a:lnTo>
                    <a:pt x="431" y="914"/>
                  </a:lnTo>
                  <a:lnTo>
                    <a:pt x="408" y="912"/>
                  </a:lnTo>
                  <a:lnTo>
                    <a:pt x="386" y="909"/>
                  </a:lnTo>
                  <a:lnTo>
                    <a:pt x="363" y="905"/>
                  </a:lnTo>
                  <a:lnTo>
                    <a:pt x="341" y="900"/>
                  </a:lnTo>
                  <a:lnTo>
                    <a:pt x="320" y="893"/>
                  </a:lnTo>
                  <a:lnTo>
                    <a:pt x="299" y="885"/>
                  </a:lnTo>
                  <a:lnTo>
                    <a:pt x="278" y="877"/>
                  </a:lnTo>
                  <a:lnTo>
                    <a:pt x="258" y="868"/>
                  </a:lnTo>
                  <a:lnTo>
                    <a:pt x="238" y="858"/>
                  </a:lnTo>
                  <a:lnTo>
                    <a:pt x="219" y="847"/>
                  </a:lnTo>
                  <a:lnTo>
                    <a:pt x="201" y="835"/>
                  </a:lnTo>
                  <a:lnTo>
                    <a:pt x="183" y="823"/>
                  </a:lnTo>
                  <a:lnTo>
                    <a:pt x="166" y="809"/>
                  </a:lnTo>
                  <a:lnTo>
                    <a:pt x="149" y="795"/>
                  </a:lnTo>
                  <a:lnTo>
                    <a:pt x="133" y="780"/>
                  </a:lnTo>
                  <a:lnTo>
                    <a:pt x="118" y="764"/>
                  </a:lnTo>
                  <a:lnTo>
                    <a:pt x="104" y="747"/>
                  </a:lnTo>
                  <a:lnTo>
                    <a:pt x="90" y="730"/>
                  </a:lnTo>
                  <a:lnTo>
                    <a:pt x="78" y="712"/>
                  </a:lnTo>
                  <a:lnTo>
                    <a:pt x="66" y="694"/>
                  </a:lnTo>
                  <a:lnTo>
                    <a:pt x="55" y="675"/>
                  </a:lnTo>
                  <a:lnTo>
                    <a:pt x="45" y="655"/>
                  </a:lnTo>
                  <a:lnTo>
                    <a:pt x="36" y="635"/>
                  </a:lnTo>
                  <a:lnTo>
                    <a:pt x="28" y="613"/>
                  </a:lnTo>
                  <a:lnTo>
                    <a:pt x="20" y="592"/>
                  </a:lnTo>
                  <a:lnTo>
                    <a:pt x="14" y="571"/>
                  </a:lnTo>
                  <a:lnTo>
                    <a:pt x="9" y="549"/>
                  </a:lnTo>
                  <a:lnTo>
                    <a:pt x="5" y="526"/>
                  </a:lnTo>
                  <a:lnTo>
                    <a:pt x="2" y="504"/>
                  </a:lnTo>
                  <a:lnTo>
                    <a:pt x="0" y="481"/>
                  </a:lnTo>
                  <a:lnTo>
                    <a:pt x="0" y="457"/>
                  </a:lnTo>
                  <a:lnTo>
                    <a:pt x="0" y="434"/>
                  </a:lnTo>
                  <a:lnTo>
                    <a:pt x="2" y="411"/>
                  </a:lnTo>
                  <a:lnTo>
                    <a:pt x="5" y="388"/>
                  </a:lnTo>
                  <a:lnTo>
                    <a:pt x="9" y="366"/>
                  </a:lnTo>
                  <a:lnTo>
                    <a:pt x="14" y="343"/>
                  </a:lnTo>
                  <a:lnTo>
                    <a:pt x="20" y="321"/>
                  </a:lnTo>
                  <a:lnTo>
                    <a:pt x="28" y="300"/>
                  </a:lnTo>
                  <a:lnTo>
                    <a:pt x="36" y="280"/>
                  </a:lnTo>
                  <a:lnTo>
                    <a:pt x="45" y="259"/>
                  </a:lnTo>
                  <a:lnTo>
                    <a:pt x="55" y="240"/>
                  </a:lnTo>
                  <a:lnTo>
                    <a:pt x="66" y="221"/>
                  </a:lnTo>
                  <a:lnTo>
                    <a:pt x="78" y="202"/>
                  </a:lnTo>
                  <a:lnTo>
                    <a:pt x="90" y="184"/>
                  </a:lnTo>
                  <a:lnTo>
                    <a:pt x="104" y="167"/>
                  </a:lnTo>
                  <a:lnTo>
                    <a:pt x="118" y="151"/>
                  </a:lnTo>
                  <a:lnTo>
                    <a:pt x="133" y="135"/>
                  </a:lnTo>
                  <a:lnTo>
                    <a:pt x="149" y="120"/>
                  </a:lnTo>
                  <a:lnTo>
                    <a:pt x="166" y="106"/>
                  </a:lnTo>
                  <a:lnTo>
                    <a:pt x="183" y="92"/>
                  </a:lnTo>
                  <a:lnTo>
                    <a:pt x="201" y="78"/>
                  </a:lnTo>
                  <a:lnTo>
                    <a:pt x="219" y="66"/>
                  </a:lnTo>
                  <a:lnTo>
                    <a:pt x="238" y="56"/>
                  </a:lnTo>
                  <a:lnTo>
                    <a:pt x="258" y="45"/>
                  </a:lnTo>
                  <a:lnTo>
                    <a:pt x="278" y="36"/>
                  </a:lnTo>
                  <a:lnTo>
                    <a:pt x="299" y="28"/>
                  </a:lnTo>
                  <a:lnTo>
                    <a:pt x="320" y="21"/>
                  </a:lnTo>
                  <a:lnTo>
                    <a:pt x="341" y="15"/>
                  </a:lnTo>
                  <a:lnTo>
                    <a:pt x="363" y="10"/>
                  </a:lnTo>
                  <a:lnTo>
                    <a:pt x="386" y="6"/>
                  </a:lnTo>
                  <a:lnTo>
                    <a:pt x="408" y="3"/>
                  </a:lnTo>
                  <a:lnTo>
                    <a:pt x="431" y="1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7" name="Freeform 27"/>
            <p:cNvSpPr>
              <a:spLocks/>
            </p:cNvSpPr>
            <p:nvPr userDrawn="1"/>
          </p:nvSpPr>
          <p:spPr bwMode="gray">
            <a:xfrm>
              <a:off x="888" y="359"/>
              <a:ext cx="20" cy="20"/>
            </a:xfrm>
            <a:custGeom>
              <a:avLst/>
              <a:gdLst>
                <a:gd name="T0" fmla="*/ 0 w 911"/>
                <a:gd name="T1" fmla="*/ 0 h 912"/>
                <a:gd name="T2" fmla="*/ 0 w 911"/>
                <a:gd name="T3" fmla="*/ 0 h 912"/>
                <a:gd name="T4" fmla="*/ 0 w 911"/>
                <a:gd name="T5" fmla="*/ 0 h 912"/>
                <a:gd name="T6" fmla="*/ 0 w 911"/>
                <a:gd name="T7" fmla="*/ 0 h 912"/>
                <a:gd name="T8" fmla="*/ 0 w 911"/>
                <a:gd name="T9" fmla="*/ 0 h 912"/>
                <a:gd name="T10" fmla="*/ 0 w 911"/>
                <a:gd name="T11" fmla="*/ 0 h 912"/>
                <a:gd name="T12" fmla="*/ 0 w 911"/>
                <a:gd name="T13" fmla="*/ 0 h 912"/>
                <a:gd name="T14" fmla="*/ 0 w 911"/>
                <a:gd name="T15" fmla="*/ 0 h 912"/>
                <a:gd name="T16" fmla="*/ 0 w 911"/>
                <a:gd name="T17" fmla="*/ 0 h 912"/>
                <a:gd name="T18" fmla="*/ 0 w 911"/>
                <a:gd name="T19" fmla="*/ 0 h 912"/>
                <a:gd name="T20" fmla="*/ 0 w 911"/>
                <a:gd name="T21" fmla="*/ 0 h 912"/>
                <a:gd name="T22" fmla="*/ 0 w 911"/>
                <a:gd name="T23" fmla="*/ 0 h 912"/>
                <a:gd name="T24" fmla="*/ 0 w 911"/>
                <a:gd name="T25" fmla="*/ 0 h 912"/>
                <a:gd name="T26" fmla="*/ 0 w 911"/>
                <a:gd name="T27" fmla="*/ 0 h 912"/>
                <a:gd name="T28" fmla="*/ 0 w 911"/>
                <a:gd name="T29" fmla="*/ 0 h 912"/>
                <a:gd name="T30" fmla="*/ 0 w 911"/>
                <a:gd name="T31" fmla="*/ 0 h 912"/>
                <a:gd name="T32" fmla="*/ 0 w 911"/>
                <a:gd name="T33" fmla="*/ 0 h 912"/>
                <a:gd name="T34" fmla="*/ 0 w 911"/>
                <a:gd name="T35" fmla="*/ 0 h 912"/>
                <a:gd name="T36" fmla="*/ 0 w 911"/>
                <a:gd name="T37" fmla="*/ 0 h 912"/>
                <a:gd name="T38" fmla="*/ 0 w 911"/>
                <a:gd name="T39" fmla="*/ 0 h 912"/>
                <a:gd name="T40" fmla="*/ 0 w 911"/>
                <a:gd name="T41" fmla="*/ 0 h 912"/>
                <a:gd name="T42" fmla="*/ 0 w 911"/>
                <a:gd name="T43" fmla="*/ 0 h 912"/>
                <a:gd name="T44" fmla="*/ 0 w 911"/>
                <a:gd name="T45" fmla="*/ 0 h 912"/>
                <a:gd name="T46" fmla="*/ 0 w 911"/>
                <a:gd name="T47" fmla="*/ 0 h 912"/>
                <a:gd name="T48" fmla="*/ 0 w 911"/>
                <a:gd name="T49" fmla="*/ 0 h 912"/>
                <a:gd name="T50" fmla="*/ 0 w 911"/>
                <a:gd name="T51" fmla="*/ 0 h 912"/>
                <a:gd name="T52" fmla="*/ 0 w 911"/>
                <a:gd name="T53" fmla="*/ 0 h 912"/>
                <a:gd name="T54" fmla="*/ 0 w 911"/>
                <a:gd name="T55" fmla="*/ 0 h 912"/>
                <a:gd name="T56" fmla="*/ 0 w 911"/>
                <a:gd name="T57" fmla="*/ 0 h 912"/>
                <a:gd name="T58" fmla="*/ 0 w 911"/>
                <a:gd name="T59" fmla="*/ 0 h 912"/>
                <a:gd name="T60" fmla="*/ 0 w 911"/>
                <a:gd name="T61" fmla="*/ 0 h 912"/>
                <a:gd name="T62" fmla="*/ 0 w 911"/>
                <a:gd name="T63" fmla="*/ 0 h 912"/>
                <a:gd name="T64" fmla="*/ 0 w 911"/>
                <a:gd name="T65" fmla="*/ 0 h 912"/>
                <a:gd name="T66" fmla="*/ 0 w 911"/>
                <a:gd name="T67" fmla="*/ 0 h 912"/>
                <a:gd name="T68" fmla="*/ 0 w 911"/>
                <a:gd name="T69" fmla="*/ 0 h 912"/>
                <a:gd name="T70" fmla="*/ 0 w 911"/>
                <a:gd name="T71" fmla="*/ 0 h 912"/>
                <a:gd name="T72" fmla="*/ 0 w 911"/>
                <a:gd name="T73" fmla="*/ 0 h 912"/>
                <a:gd name="T74" fmla="*/ 0 w 911"/>
                <a:gd name="T75" fmla="*/ 0 h 912"/>
                <a:gd name="T76" fmla="*/ 0 w 911"/>
                <a:gd name="T77" fmla="*/ 0 h 912"/>
                <a:gd name="T78" fmla="*/ 0 w 911"/>
                <a:gd name="T79" fmla="*/ 0 h 912"/>
                <a:gd name="T80" fmla="*/ 0 w 911"/>
                <a:gd name="T81" fmla="*/ 0 h 912"/>
                <a:gd name="T82" fmla="*/ 0 w 911"/>
                <a:gd name="T83" fmla="*/ 0 h 912"/>
                <a:gd name="T84" fmla="*/ 0 w 911"/>
                <a:gd name="T85" fmla="*/ 0 h 91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911" h="912">
                  <a:moveTo>
                    <a:pt x="455" y="0"/>
                  </a:moveTo>
                  <a:lnTo>
                    <a:pt x="479" y="0"/>
                  </a:lnTo>
                  <a:lnTo>
                    <a:pt x="502" y="2"/>
                  </a:lnTo>
                  <a:lnTo>
                    <a:pt x="524" y="5"/>
                  </a:lnTo>
                  <a:lnTo>
                    <a:pt x="547" y="9"/>
                  </a:lnTo>
                  <a:lnTo>
                    <a:pt x="569" y="14"/>
                  </a:lnTo>
                  <a:lnTo>
                    <a:pt x="591" y="20"/>
                  </a:lnTo>
                  <a:lnTo>
                    <a:pt x="612" y="27"/>
                  </a:lnTo>
                  <a:lnTo>
                    <a:pt x="633" y="36"/>
                  </a:lnTo>
                  <a:lnTo>
                    <a:pt x="653" y="45"/>
                  </a:lnTo>
                  <a:lnTo>
                    <a:pt x="673" y="55"/>
                  </a:lnTo>
                  <a:lnTo>
                    <a:pt x="692" y="66"/>
                  </a:lnTo>
                  <a:lnTo>
                    <a:pt x="710" y="78"/>
                  </a:lnTo>
                  <a:lnTo>
                    <a:pt x="728" y="90"/>
                  </a:lnTo>
                  <a:lnTo>
                    <a:pt x="745" y="104"/>
                  </a:lnTo>
                  <a:lnTo>
                    <a:pt x="762" y="118"/>
                  </a:lnTo>
                  <a:lnTo>
                    <a:pt x="778" y="133"/>
                  </a:lnTo>
                  <a:lnTo>
                    <a:pt x="793" y="149"/>
                  </a:lnTo>
                  <a:lnTo>
                    <a:pt x="807" y="166"/>
                  </a:lnTo>
                  <a:lnTo>
                    <a:pt x="821" y="184"/>
                  </a:lnTo>
                  <a:lnTo>
                    <a:pt x="833" y="202"/>
                  </a:lnTo>
                  <a:lnTo>
                    <a:pt x="845" y="220"/>
                  </a:lnTo>
                  <a:lnTo>
                    <a:pt x="856" y="239"/>
                  </a:lnTo>
                  <a:lnTo>
                    <a:pt x="866" y="259"/>
                  </a:lnTo>
                  <a:lnTo>
                    <a:pt x="875" y="279"/>
                  </a:lnTo>
                  <a:lnTo>
                    <a:pt x="883" y="299"/>
                  </a:lnTo>
                  <a:lnTo>
                    <a:pt x="891" y="321"/>
                  </a:lnTo>
                  <a:lnTo>
                    <a:pt x="897" y="342"/>
                  </a:lnTo>
                  <a:lnTo>
                    <a:pt x="902" y="364"/>
                  </a:lnTo>
                  <a:lnTo>
                    <a:pt x="906" y="386"/>
                  </a:lnTo>
                  <a:lnTo>
                    <a:pt x="909" y="409"/>
                  </a:lnTo>
                  <a:lnTo>
                    <a:pt x="911" y="432"/>
                  </a:lnTo>
                  <a:lnTo>
                    <a:pt x="911" y="457"/>
                  </a:lnTo>
                  <a:lnTo>
                    <a:pt x="911" y="480"/>
                  </a:lnTo>
                  <a:lnTo>
                    <a:pt x="909" y="503"/>
                  </a:lnTo>
                  <a:lnTo>
                    <a:pt x="906" y="526"/>
                  </a:lnTo>
                  <a:lnTo>
                    <a:pt x="902" y="548"/>
                  </a:lnTo>
                  <a:lnTo>
                    <a:pt x="897" y="570"/>
                  </a:lnTo>
                  <a:lnTo>
                    <a:pt x="891" y="592"/>
                  </a:lnTo>
                  <a:lnTo>
                    <a:pt x="883" y="613"/>
                  </a:lnTo>
                  <a:lnTo>
                    <a:pt x="875" y="633"/>
                  </a:lnTo>
                  <a:lnTo>
                    <a:pt x="866" y="653"/>
                  </a:lnTo>
                  <a:lnTo>
                    <a:pt x="856" y="673"/>
                  </a:lnTo>
                  <a:lnTo>
                    <a:pt x="845" y="692"/>
                  </a:lnTo>
                  <a:lnTo>
                    <a:pt x="833" y="711"/>
                  </a:lnTo>
                  <a:lnTo>
                    <a:pt x="821" y="729"/>
                  </a:lnTo>
                  <a:lnTo>
                    <a:pt x="807" y="747"/>
                  </a:lnTo>
                  <a:lnTo>
                    <a:pt x="793" y="763"/>
                  </a:lnTo>
                  <a:lnTo>
                    <a:pt x="778" y="779"/>
                  </a:lnTo>
                  <a:lnTo>
                    <a:pt x="762" y="794"/>
                  </a:lnTo>
                  <a:lnTo>
                    <a:pt x="745" y="808"/>
                  </a:lnTo>
                  <a:lnTo>
                    <a:pt x="728" y="822"/>
                  </a:lnTo>
                  <a:lnTo>
                    <a:pt x="710" y="835"/>
                  </a:lnTo>
                  <a:lnTo>
                    <a:pt x="692" y="846"/>
                  </a:lnTo>
                  <a:lnTo>
                    <a:pt x="673" y="857"/>
                  </a:lnTo>
                  <a:lnTo>
                    <a:pt x="653" y="867"/>
                  </a:lnTo>
                  <a:lnTo>
                    <a:pt x="633" y="877"/>
                  </a:lnTo>
                  <a:lnTo>
                    <a:pt x="612" y="885"/>
                  </a:lnTo>
                  <a:lnTo>
                    <a:pt x="591" y="892"/>
                  </a:lnTo>
                  <a:lnTo>
                    <a:pt x="569" y="898"/>
                  </a:lnTo>
                  <a:lnTo>
                    <a:pt x="547" y="903"/>
                  </a:lnTo>
                  <a:lnTo>
                    <a:pt x="524" y="907"/>
                  </a:lnTo>
                  <a:lnTo>
                    <a:pt x="502" y="910"/>
                  </a:lnTo>
                  <a:lnTo>
                    <a:pt x="479" y="912"/>
                  </a:lnTo>
                  <a:lnTo>
                    <a:pt x="455" y="912"/>
                  </a:lnTo>
                  <a:lnTo>
                    <a:pt x="432" y="912"/>
                  </a:lnTo>
                  <a:lnTo>
                    <a:pt x="409" y="910"/>
                  </a:lnTo>
                  <a:lnTo>
                    <a:pt x="386" y="907"/>
                  </a:lnTo>
                  <a:lnTo>
                    <a:pt x="364" y="903"/>
                  </a:lnTo>
                  <a:lnTo>
                    <a:pt x="342" y="898"/>
                  </a:lnTo>
                  <a:lnTo>
                    <a:pt x="320" y="892"/>
                  </a:lnTo>
                  <a:lnTo>
                    <a:pt x="299" y="885"/>
                  </a:lnTo>
                  <a:lnTo>
                    <a:pt x="279" y="877"/>
                  </a:lnTo>
                  <a:lnTo>
                    <a:pt x="258" y="867"/>
                  </a:lnTo>
                  <a:lnTo>
                    <a:pt x="239" y="857"/>
                  </a:lnTo>
                  <a:lnTo>
                    <a:pt x="220" y="846"/>
                  </a:lnTo>
                  <a:lnTo>
                    <a:pt x="201" y="835"/>
                  </a:lnTo>
                  <a:lnTo>
                    <a:pt x="183" y="822"/>
                  </a:lnTo>
                  <a:lnTo>
                    <a:pt x="166" y="808"/>
                  </a:lnTo>
                  <a:lnTo>
                    <a:pt x="150" y="794"/>
                  </a:lnTo>
                  <a:lnTo>
                    <a:pt x="134" y="779"/>
                  </a:lnTo>
                  <a:lnTo>
                    <a:pt x="119" y="763"/>
                  </a:lnTo>
                  <a:lnTo>
                    <a:pt x="105" y="747"/>
                  </a:lnTo>
                  <a:lnTo>
                    <a:pt x="91" y="729"/>
                  </a:lnTo>
                  <a:lnTo>
                    <a:pt x="78" y="711"/>
                  </a:lnTo>
                  <a:lnTo>
                    <a:pt x="66" y="692"/>
                  </a:lnTo>
                  <a:lnTo>
                    <a:pt x="55" y="673"/>
                  </a:lnTo>
                  <a:lnTo>
                    <a:pt x="45" y="653"/>
                  </a:lnTo>
                  <a:lnTo>
                    <a:pt x="36" y="633"/>
                  </a:lnTo>
                  <a:lnTo>
                    <a:pt x="28" y="613"/>
                  </a:lnTo>
                  <a:lnTo>
                    <a:pt x="21" y="592"/>
                  </a:lnTo>
                  <a:lnTo>
                    <a:pt x="15" y="570"/>
                  </a:lnTo>
                  <a:lnTo>
                    <a:pt x="10" y="548"/>
                  </a:lnTo>
                  <a:lnTo>
                    <a:pt x="6" y="526"/>
                  </a:lnTo>
                  <a:lnTo>
                    <a:pt x="3" y="503"/>
                  </a:lnTo>
                  <a:lnTo>
                    <a:pt x="1" y="480"/>
                  </a:lnTo>
                  <a:lnTo>
                    <a:pt x="0" y="457"/>
                  </a:lnTo>
                  <a:lnTo>
                    <a:pt x="1" y="432"/>
                  </a:lnTo>
                  <a:lnTo>
                    <a:pt x="3" y="409"/>
                  </a:lnTo>
                  <a:lnTo>
                    <a:pt x="6" y="386"/>
                  </a:lnTo>
                  <a:lnTo>
                    <a:pt x="10" y="364"/>
                  </a:lnTo>
                  <a:lnTo>
                    <a:pt x="15" y="342"/>
                  </a:lnTo>
                  <a:lnTo>
                    <a:pt x="21" y="321"/>
                  </a:lnTo>
                  <a:lnTo>
                    <a:pt x="28" y="299"/>
                  </a:lnTo>
                  <a:lnTo>
                    <a:pt x="36" y="279"/>
                  </a:lnTo>
                  <a:lnTo>
                    <a:pt x="45" y="259"/>
                  </a:lnTo>
                  <a:lnTo>
                    <a:pt x="55" y="239"/>
                  </a:lnTo>
                  <a:lnTo>
                    <a:pt x="66" y="220"/>
                  </a:lnTo>
                  <a:lnTo>
                    <a:pt x="78" y="202"/>
                  </a:lnTo>
                  <a:lnTo>
                    <a:pt x="91" y="184"/>
                  </a:lnTo>
                  <a:lnTo>
                    <a:pt x="105" y="166"/>
                  </a:lnTo>
                  <a:lnTo>
                    <a:pt x="119" y="149"/>
                  </a:lnTo>
                  <a:lnTo>
                    <a:pt x="134" y="133"/>
                  </a:lnTo>
                  <a:lnTo>
                    <a:pt x="150" y="118"/>
                  </a:lnTo>
                  <a:lnTo>
                    <a:pt x="166" y="104"/>
                  </a:lnTo>
                  <a:lnTo>
                    <a:pt x="183" y="90"/>
                  </a:lnTo>
                  <a:lnTo>
                    <a:pt x="201" y="78"/>
                  </a:lnTo>
                  <a:lnTo>
                    <a:pt x="220" y="66"/>
                  </a:lnTo>
                  <a:lnTo>
                    <a:pt x="239" y="55"/>
                  </a:lnTo>
                  <a:lnTo>
                    <a:pt x="258" y="45"/>
                  </a:lnTo>
                  <a:lnTo>
                    <a:pt x="279" y="36"/>
                  </a:lnTo>
                  <a:lnTo>
                    <a:pt x="299" y="27"/>
                  </a:lnTo>
                  <a:lnTo>
                    <a:pt x="320" y="20"/>
                  </a:lnTo>
                  <a:lnTo>
                    <a:pt x="342" y="14"/>
                  </a:lnTo>
                  <a:lnTo>
                    <a:pt x="364" y="9"/>
                  </a:lnTo>
                  <a:lnTo>
                    <a:pt x="386" y="5"/>
                  </a:lnTo>
                  <a:lnTo>
                    <a:pt x="409" y="2"/>
                  </a:lnTo>
                  <a:lnTo>
                    <a:pt x="432" y="0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8" name="Freeform 28"/>
            <p:cNvSpPr>
              <a:spLocks/>
            </p:cNvSpPr>
            <p:nvPr userDrawn="1"/>
          </p:nvSpPr>
          <p:spPr bwMode="gray">
            <a:xfrm>
              <a:off x="291" y="101"/>
              <a:ext cx="161" cy="156"/>
            </a:xfrm>
            <a:custGeom>
              <a:avLst/>
              <a:gdLst>
                <a:gd name="T0" fmla="*/ 0 w 7247"/>
                <a:gd name="T1" fmla="*/ 0 h 7039"/>
                <a:gd name="T2" fmla="*/ 0 w 7247"/>
                <a:gd name="T3" fmla="*/ 0 h 7039"/>
                <a:gd name="T4" fmla="*/ 0 w 7247"/>
                <a:gd name="T5" fmla="*/ 0 h 7039"/>
                <a:gd name="T6" fmla="*/ 0 w 7247"/>
                <a:gd name="T7" fmla="*/ 0 h 7039"/>
                <a:gd name="T8" fmla="*/ 0 w 7247"/>
                <a:gd name="T9" fmla="*/ 0 h 7039"/>
                <a:gd name="T10" fmla="*/ 0 w 7247"/>
                <a:gd name="T11" fmla="*/ 0 h 7039"/>
                <a:gd name="T12" fmla="*/ 0 w 7247"/>
                <a:gd name="T13" fmla="*/ 0 h 7039"/>
                <a:gd name="T14" fmla="*/ 0 w 7247"/>
                <a:gd name="T15" fmla="*/ 0 h 7039"/>
                <a:gd name="T16" fmla="*/ 0 w 7247"/>
                <a:gd name="T17" fmla="*/ 0 h 7039"/>
                <a:gd name="T18" fmla="*/ 0 w 7247"/>
                <a:gd name="T19" fmla="*/ 0 h 7039"/>
                <a:gd name="T20" fmla="*/ 0 w 7247"/>
                <a:gd name="T21" fmla="*/ 0 h 7039"/>
                <a:gd name="T22" fmla="*/ 0 w 7247"/>
                <a:gd name="T23" fmla="*/ 0 h 7039"/>
                <a:gd name="T24" fmla="*/ 0 w 7247"/>
                <a:gd name="T25" fmla="*/ 0 h 7039"/>
                <a:gd name="T26" fmla="*/ 0 w 7247"/>
                <a:gd name="T27" fmla="*/ 0 h 7039"/>
                <a:gd name="T28" fmla="*/ 0 w 7247"/>
                <a:gd name="T29" fmla="*/ 0 h 7039"/>
                <a:gd name="T30" fmla="*/ 0 w 7247"/>
                <a:gd name="T31" fmla="*/ 0 h 7039"/>
                <a:gd name="T32" fmla="*/ 0 w 7247"/>
                <a:gd name="T33" fmla="*/ 0 h 7039"/>
                <a:gd name="T34" fmla="*/ 0 w 7247"/>
                <a:gd name="T35" fmla="*/ 0 h 7039"/>
                <a:gd name="T36" fmla="*/ 0 w 7247"/>
                <a:gd name="T37" fmla="*/ 0 h 7039"/>
                <a:gd name="T38" fmla="*/ 0 w 7247"/>
                <a:gd name="T39" fmla="*/ 0 h 7039"/>
                <a:gd name="T40" fmla="*/ 0 w 7247"/>
                <a:gd name="T41" fmla="*/ 0 h 7039"/>
                <a:gd name="T42" fmla="*/ 0 w 7247"/>
                <a:gd name="T43" fmla="*/ 0 h 7039"/>
                <a:gd name="T44" fmla="*/ 0 w 7247"/>
                <a:gd name="T45" fmla="*/ 0 h 7039"/>
                <a:gd name="T46" fmla="*/ 0 w 7247"/>
                <a:gd name="T47" fmla="*/ 0 h 7039"/>
                <a:gd name="T48" fmla="*/ 0 w 7247"/>
                <a:gd name="T49" fmla="*/ 0 h 7039"/>
                <a:gd name="T50" fmla="*/ 0 w 7247"/>
                <a:gd name="T51" fmla="*/ 0 h 7039"/>
                <a:gd name="T52" fmla="*/ 0 w 7247"/>
                <a:gd name="T53" fmla="*/ 0 h 7039"/>
                <a:gd name="T54" fmla="*/ 0 w 7247"/>
                <a:gd name="T55" fmla="*/ 0 h 7039"/>
                <a:gd name="T56" fmla="*/ 0 w 7247"/>
                <a:gd name="T57" fmla="*/ 0 h 7039"/>
                <a:gd name="T58" fmla="*/ 0 w 7247"/>
                <a:gd name="T59" fmla="*/ 0 h 7039"/>
                <a:gd name="T60" fmla="*/ 0 w 7247"/>
                <a:gd name="T61" fmla="*/ 0 h 7039"/>
                <a:gd name="T62" fmla="*/ 0 w 7247"/>
                <a:gd name="T63" fmla="*/ 0 h 7039"/>
                <a:gd name="T64" fmla="*/ 0 w 7247"/>
                <a:gd name="T65" fmla="*/ 0 h 7039"/>
                <a:gd name="T66" fmla="*/ 0 w 7247"/>
                <a:gd name="T67" fmla="*/ 0 h 7039"/>
                <a:gd name="T68" fmla="*/ 0 w 7247"/>
                <a:gd name="T69" fmla="*/ 0 h 7039"/>
                <a:gd name="T70" fmla="*/ 0 w 7247"/>
                <a:gd name="T71" fmla="*/ 0 h 7039"/>
                <a:gd name="T72" fmla="*/ 0 w 7247"/>
                <a:gd name="T73" fmla="*/ 0 h 7039"/>
                <a:gd name="T74" fmla="*/ 0 w 7247"/>
                <a:gd name="T75" fmla="*/ 0 h 7039"/>
                <a:gd name="T76" fmla="*/ 0 w 7247"/>
                <a:gd name="T77" fmla="*/ 0 h 7039"/>
                <a:gd name="T78" fmla="*/ 0 w 7247"/>
                <a:gd name="T79" fmla="*/ 0 h 7039"/>
                <a:gd name="T80" fmla="*/ 0 w 7247"/>
                <a:gd name="T81" fmla="*/ 0 h 7039"/>
                <a:gd name="T82" fmla="*/ 0 w 7247"/>
                <a:gd name="T83" fmla="*/ 0 h 7039"/>
                <a:gd name="T84" fmla="*/ 0 w 7247"/>
                <a:gd name="T85" fmla="*/ 0 h 7039"/>
                <a:gd name="T86" fmla="*/ 0 w 7247"/>
                <a:gd name="T87" fmla="*/ 0 h 7039"/>
                <a:gd name="T88" fmla="*/ 0 w 7247"/>
                <a:gd name="T89" fmla="*/ 0 h 7039"/>
                <a:gd name="T90" fmla="*/ 0 w 7247"/>
                <a:gd name="T91" fmla="*/ 0 h 7039"/>
                <a:gd name="T92" fmla="*/ 0 w 7247"/>
                <a:gd name="T93" fmla="*/ 0 h 7039"/>
                <a:gd name="T94" fmla="*/ 0 w 7247"/>
                <a:gd name="T95" fmla="*/ 0 h 7039"/>
                <a:gd name="T96" fmla="*/ 0 w 7247"/>
                <a:gd name="T97" fmla="*/ 0 h 7039"/>
                <a:gd name="T98" fmla="*/ 0 w 7247"/>
                <a:gd name="T99" fmla="*/ 0 h 7039"/>
                <a:gd name="T100" fmla="*/ 0 w 7247"/>
                <a:gd name="T101" fmla="*/ 0 h 7039"/>
                <a:gd name="T102" fmla="*/ 0 w 7247"/>
                <a:gd name="T103" fmla="*/ 0 h 7039"/>
                <a:gd name="T104" fmla="*/ 0 w 7247"/>
                <a:gd name="T105" fmla="*/ 0 h 703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7247" h="7039">
                  <a:moveTo>
                    <a:pt x="2065" y="1539"/>
                  </a:moveTo>
                  <a:lnTo>
                    <a:pt x="1856" y="1497"/>
                  </a:lnTo>
                  <a:lnTo>
                    <a:pt x="1658" y="1479"/>
                  </a:lnTo>
                  <a:lnTo>
                    <a:pt x="1471" y="1481"/>
                  </a:lnTo>
                  <a:lnTo>
                    <a:pt x="1294" y="1503"/>
                  </a:lnTo>
                  <a:lnTo>
                    <a:pt x="1127" y="1544"/>
                  </a:lnTo>
                  <a:lnTo>
                    <a:pt x="973" y="1601"/>
                  </a:lnTo>
                  <a:lnTo>
                    <a:pt x="829" y="1674"/>
                  </a:lnTo>
                  <a:lnTo>
                    <a:pt x="697" y="1761"/>
                  </a:lnTo>
                  <a:lnTo>
                    <a:pt x="575" y="1863"/>
                  </a:lnTo>
                  <a:lnTo>
                    <a:pt x="465" y="1975"/>
                  </a:lnTo>
                  <a:lnTo>
                    <a:pt x="366" y="2098"/>
                  </a:lnTo>
                  <a:lnTo>
                    <a:pt x="279" y="2229"/>
                  </a:lnTo>
                  <a:lnTo>
                    <a:pt x="203" y="2370"/>
                  </a:lnTo>
                  <a:lnTo>
                    <a:pt x="140" y="2515"/>
                  </a:lnTo>
                  <a:lnTo>
                    <a:pt x="88" y="2667"/>
                  </a:lnTo>
                  <a:lnTo>
                    <a:pt x="48" y="2822"/>
                  </a:lnTo>
                  <a:lnTo>
                    <a:pt x="20" y="2980"/>
                  </a:lnTo>
                  <a:lnTo>
                    <a:pt x="4" y="3139"/>
                  </a:lnTo>
                  <a:lnTo>
                    <a:pt x="0" y="3298"/>
                  </a:lnTo>
                  <a:lnTo>
                    <a:pt x="9" y="3456"/>
                  </a:lnTo>
                  <a:lnTo>
                    <a:pt x="30" y="3610"/>
                  </a:lnTo>
                  <a:lnTo>
                    <a:pt x="64" y="3761"/>
                  </a:lnTo>
                  <a:lnTo>
                    <a:pt x="110" y="3906"/>
                  </a:lnTo>
                  <a:lnTo>
                    <a:pt x="169" y="4045"/>
                  </a:lnTo>
                  <a:lnTo>
                    <a:pt x="241" y="4176"/>
                  </a:lnTo>
                  <a:lnTo>
                    <a:pt x="325" y="4298"/>
                  </a:lnTo>
                  <a:lnTo>
                    <a:pt x="423" y="4408"/>
                  </a:lnTo>
                  <a:lnTo>
                    <a:pt x="534" y="4506"/>
                  </a:lnTo>
                  <a:lnTo>
                    <a:pt x="658" y="4593"/>
                  </a:lnTo>
                  <a:lnTo>
                    <a:pt x="796" y="4663"/>
                  </a:lnTo>
                  <a:lnTo>
                    <a:pt x="946" y="4718"/>
                  </a:lnTo>
                  <a:lnTo>
                    <a:pt x="1110" y="4756"/>
                  </a:lnTo>
                  <a:lnTo>
                    <a:pt x="1009" y="4893"/>
                  </a:lnTo>
                  <a:lnTo>
                    <a:pt x="930" y="5031"/>
                  </a:lnTo>
                  <a:lnTo>
                    <a:pt x="872" y="5171"/>
                  </a:lnTo>
                  <a:lnTo>
                    <a:pt x="836" y="5310"/>
                  </a:lnTo>
                  <a:lnTo>
                    <a:pt x="818" y="5449"/>
                  </a:lnTo>
                  <a:lnTo>
                    <a:pt x="819" y="5588"/>
                  </a:lnTo>
                  <a:lnTo>
                    <a:pt x="838" y="5723"/>
                  </a:lnTo>
                  <a:lnTo>
                    <a:pt x="872" y="5856"/>
                  </a:lnTo>
                  <a:lnTo>
                    <a:pt x="922" y="5986"/>
                  </a:lnTo>
                  <a:lnTo>
                    <a:pt x="986" y="6111"/>
                  </a:lnTo>
                  <a:lnTo>
                    <a:pt x="1062" y="6232"/>
                  </a:lnTo>
                  <a:lnTo>
                    <a:pt x="1150" y="6347"/>
                  </a:lnTo>
                  <a:lnTo>
                    <a:pt x="1250" y="6457"/>
                  </a:lnTo>
                  <a:lnTo>
                    <a:pt x="1359" y="6558"/>
                  </a:lnTo>
                  <a:lnTo>
                    <a:pt x="1476" y="6652"/>
                  </a:lnTo>
                  <a:lnTo>
                    <a:pt x="1601" y="6738"/>
                  </a:lnTo>
                  <a:lnTo>
                    <a:pt x="1732" y="6814"/>
                  </a:lnTo>
                  <a:lnTo>
                    <a:pt x="1868" y="6881"/>
                  </a:lnTo>
                  <a:lnTo>
                    <a:pt x="2008" y="6936"/>
                  </a:lnTo>
                  <a:lnTo>
                    <a:pt x="2152" y="6982"/>
                  </a:lnTo>
                  <a:lnTo>
                    <a:pt x="2297" y="7014"/>
                  </a:lnTo>
                  <a:lnTo>
                    <a:pt x="2444" y="7033"/>
                  </a:lnTo>
                  <a:lnTo>
                    <a:pt x="2589" y="7039"/>
                  </a:lnTo>
                  <a:lnTo>
                    <a:pt x="2734" y="7031"/>
                  </a:lnTo>
                  <a:lnTo>
                    <a:pt x="2877" y="7008"/>
                  </a:lnTo>
                  <a:lnTo>
                    <a:pt x="3016" y="6969"/>
                  </a:lnTo>
                  <a:lnTo>
                    <a:pt x="3150" y="6913"/>
                  </a:lnTo>
                  <a:lnTo>
                    <a:pt x="3278" y="6841"/>
                  </a:lnTo>
                  <a:lnTo>
                    <a:pt x="3400" y="6751"/>
                  </a:lnTo>
                  <a:lnTo>
                    <a:pt x="3513" y="6641"/>
                  </a:lnTo>
                  <a:lnTo>
                    <a:pt x="3618" y="6513"/>
                  </a:lnTo>
                  <a:lnTo>
                    <a:pt x="3713" y="6364"/>
                  </a:lnTo>
                  <a:lnTo>
                    <a:pt x="3833" y="6508"/>
                  </a:lnTo>
                  <a:lnTo>
                    <a:pt x="3961" y="6632"/>
                  </a:lnTo>
                  <a:lnTo>
                    <a:pt x="4095" y="6738"/>
                  </a:lnTo>
                  <a:lnTo>
                    <a:pt x="4235" y="6826"/>
                  </a:lnTo>
                  <a:lnTo>
                    <a:pt x="4380" y="6897"/>
                  </a:lnTo>
                  <a:lnTo>
                    <a:pt x="4529" y="6953"/>
                  </a:lnTo>
                  <a:lnTo>
                    <a:pt x="4680" y="6992"/>
                  </a:lnTo>
                  <a:lnTo>
                    <a:pt x="4832" y="7016"/>
                  </a:lnTo>
                  <a:lnTo>
                    <a:pt x="4985" y="7025"/>
                  </a:lnTo>
                  <a:lnTo>
                    <a:pt x="5138" y="7021"/>
                  </a:lnTo>
                  <a:lnTo>
                    <a:pt x="5290" y="7003"/>
                  </a:lnTo>
                  <a:lnTo>
                    <a:pt x="5439" y="6973"/>
                  </a:lnTo>
                  <a:lnTo>
                    <a:pt x="5584" y="6930"/>
                  </a:lnTo>
                  <a:lnTo>
                    <a:pt x="5725" y="6877"/>
                  </a:lnTo>
                  <a:lnTo>
                    <a:pt x="5860" y="6813"/>
                  </a:lnTo>
                  <a:lnTo>
                    <a:pt x="5990" y="6740"/>
                  </a:lnTo>
                  <a:lnTo>
                    <a:pt x="6112" y="6656"/>
                  </a:lnTo>
                  <a:lnTo>
                    <a:pt x="6225" y="6564"/>
                  </a:lnTo>
                  <a:lnTo>
                    <a:pt x="6329" y="6464"/>
                  </a:lnTo>
                  <a:lnTo>
                    <a:pt x="6422" y="6355"/>
                  </a:lnTo>
                  <a:lnTo>
                    <a:pt x="6504" y="6241"/>
                  </a:lnTo>
                  <a:lnTo>
                    <a:pt x="6573" y="6120"/>
                  </a:lnTo>
                  <a:lnTo>
                    <a:pt x="6629" y="5994"/>
                  </a:lnTo>
                  <a:lnTo>
                    <a:pt x="6670" y="5863"/>
                  </a:lnTo>
                  <a:lnTo>
                    <a:pt x="6696" y="5727"/>
                  </a:lnTo>
                  <a:lnTo>
                    <a:pt x="6705" y="5589"/>
                  </a:lnTo>
                  <a:lnTo>
                    <a:pt x="6697" y="5446"/>
                  </a:lnTo>
                  <a:lnTo>
                    <a:pt x="6670" y="5301"/>
                  </a:lnTo>
                  <a:lnTo>
                    <a:pt x="6624" y="5155"/>
                  </a:lnTo>
                  <a:lnTo>
                    <a:pt x="6558" y="5008"/>
                  </a:lnTo>
                  <a:lnTo>
                    <a:pt x="6469" y="4860"/>
                  </a:lnTo>
                  <a:lnTo>
                    <a:pt x="6359" y="4712"/>
                  </a:lnTo>
                  <a:lnTo>
                    <a:pt x="6519" y="4644"/>
                  </a:lnTo>
                  <a:lnTo>
                    <a:pt x="6662" y="4562"/>
                  </a:lnTo>
                  <a:lnTo>
                    <a:pt x="6789" y="4467"/>
                  </a:lnTo>
                  <a:lnTo>
                    <a:pt x="6900" y="4363"/>
                  </a:lnTo>
                  <a:lnTo>
                    <a:pt x="6993" y="4250"/>
                  </a:lnTo>
                  <a:lnTo>
                    <a:pt x="7072" y="4127"/>
                  </a:lnTo>
                  <a:lnTo>
                    <a:pt x="7135" y="3997"/>
                  </a:lnTo>
                  <a:lnTo>
                    <a:pt x="7184" y="3861"/>
                  </a:lnTo>
                  <a:lnTo>
                    <a:pt x="7218" y="3720"/>
                  </a:lnTo>
                  <a:lnTo>
                    <a:pt x="7239" y="3574"/>
                  </a:lnTo>
                  <a:lnTo>
                    <a:pt x="7247" y="3426"/>
                  </a:lnTo>
                  <a:lnTo>
                    <a:pt x="7242" y="3277"/>
                  </a:lnTo>
                  <a:lnTo>
                    <a:pt x="7225" y="3127"/>
                  </a:lnTo>
                  <a:lnTo>
                    <a:pt x="7196" y="2978"/>
                  </a:lnTo>
                  <a:lnTo>
                    <a:pt x="7155" y="2829"/>
                  </a:lnTo>
                  <a:lnTo>
                    <a:pt x="7104" y="2685"/>
                  </a:lnTo>
                  <a:lnTo>
                    <a:pt x="7043" y="2543"/>
                  </a:lnTo>
                  <a:lnTo>
                    <a:pt x="6971" y="2408"/>
                  </a:lnTo>
                  <a:lnTo>
                    <a:pt x="6890" y="2277"/>
                  </a:lnTo>
                  <a:lnTo>
                    <a:pt x="6799" y="2155"/>
                  </a:lnTo>
                  <a:lnTo>
                    <a:pt x="6701" y="2041"/>
                  </a:lnTo>
                  <a:lnTo>
                    <a:pt x="6594" y="1937"/>
                  </a:lnTo>
                  <a:lnTo>
                    <a:pt x="6480" y="1844"/>
                  </a:lnTo>
                  <a:lnTo>
                    <a:pt x="6359" y="1761"/>
                  </a:lnTo>
                  <a:lnTo>
                    <a:pt x="6231" y="1693"/>
                  </a:lnTo>
                  <a:lnTo>
                    <a:pt x="6097" y="1638"/>
                  </a:lnTo>
                  <a:lnTo>
                    <a:pt x="5956" y="1599"/>
                  </a:lnTo>
                  <a:lnTo>
                    <a:pt x="5811" y="1576"/>
                  </a:lnTo>
                  <a:lnTo>
                    <a:pt x="5661" y="1570"/>
                  </a:lnTo>
                  <a:lnTo>
                    <a:pt x="5507" y="1583"/>
                  </a:lnTo>
                  <a:lnTo>
                    <a:pt x="5349" y="1616"/>
                  </a:lnTo>
                  <a:lnTo>
                    <a:pt x="5187" y="1669"/>
                  </a:lnTo>
                  <a:lnTo>
                    <a:pt x="5206" y="1467"/>
                  </a:lnTo>
                  <a:lnTo>
                    <a:pt x="5202" y="1279"/>
                  </a:lnTo>
                  <a:lnTo>
                    <a:pt x="5177" y="1104"/>
                  </a:lnTo>
                  <a:lnTo>
                    <a:pt x="5132" y="941"/>
                  </a:lnTo>
                  <a:lnTo>
                    <a:pt x="5069" y="792"/>
                  </a:lnTo>
                  <a:lnTo>
                    <a:pt x="4989" y="656"/>
                  </a:lnTo>
                  <a:lnTo>
                    <a:pt x="4894" y="533"/>
                  </a:lnTo>
                  <a:lnTo>
                    <a:pt x="4786" y="422"/>
                  </a:lnTo>
                  <a:lnTo>
                    <a:pt x="4665" y="325"/>
                  </a:lnTo>
                  <a:lnTo>
                    <a:pt x="4534" y="240"/>
                  </a:lnTo>
                  <a:lnTo>
                    <a:pt x="4393" y="168"/>
                  </a:lnTo>
                  <a:lnTo>
                    <a:pt x="4245" y="109"/>
                  </a:lnTo>
                  <a:lnTo>
                    <a:pt x="4092" y="63"/>
                  </a:lnTo>
                  <a:lnTo>
                    <a:pt x="3934" y="29"/>
                  </a:lnTo>
                  <a:lnTo>
                    <a:pt x="3773" y="8"/>
                  </a:lnTo>
                  <a:lnTo>
                    <a:pt x="3609" y="0"/>
                  </a:lnTo>
                  <a:lnTo>
                    <a:pt x="3447" y="4"/>
                  </a:lnTo>
                  <a:lnTo>
                    <a:pt x="3286" y="20"/>
                  </a:lnTo>
                  <a:lnTo>
                    <a:pt x="3129" y="49"/>
                  </a:lnTo>
                  <a:lnTo>
                    <a:pt x="2976" y="90"/>
                  </a:lnTo>
                  <a:lnTo>
                    <a:pt x="2829" y="144"/>
                  </a:lnTo>
                  <a:lnTo>
                    <a:pt x="2690" y="211"/>
                  </a:lnTo>
                  <a:lnTo>
                    <a:pt x="2561" y="289"/>
                  </a:lnTo>
                  <a:lnTo>
                    <a:pt x="2442" y="379"/>
                  </a:lnTo>
                  <a:lnTo>
                    <a:pt x="2336" y="482"/>
                  </a:lnTo>
                  <a:lnTo>
                    <a:pt x="2243" y="597"/>
                  </a:lnTo>
                  <a:lnTo>
                    <a:pt x="2166" y="723"/>
                  </a:lnTo>
                  <a:lnTo>
                    <a:pt x="2106" y="863"/>
                  </a:lnTo>
                  <a:lnTo>
                    <a:pt x="2064" y="1014"/>
                  </a:lnTo>
                  <a:lnTo>
                    <a:pt x="2043" y="1177"/>
                  </a:lnTo>
                  <a:lnTo>
                    <a:pt x="2042" y="1352"/>
                  </a:lnTo>
                  <a:lnTo>
                    <a:pt x="2065" y="153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69" name="Freeform 29"/>
            <p:cNvSpPr>
              <a:spLocks/>
            </p:cNvSpPr>
            <p:nvPr userDrawn="1"/>
          </p:nvSpPr>
          <p:spPr bwMode="gray">
            <a:xfrm>
              <a:off x="199" y="159"/>
              <a:ext cx="44" cy="45"/>
            </a:xfrm>
            <a:custGeom>
              <a:avLst/>
              <a:gdLst>
                <a:gd name="T0" fmla="*/ 0 w 1994"/>
                <a:gd name="T1" fmla="*/ 0 h 2000"/>
                <a:gd name="T2" fmla="*/ 0 w 1994"/>
                <a:gd name="T3" fmla="*/ 0 h 2000"/>
                <a:gd name="T4" fmla="*/ 0 w 1994"/>
                <a:gd name="T5" fmla="*/ 0 h 2000"/>
                <a:gd name="T6" fmla="*/ 0 w 1994"/>
                <a:gd name="T7" fmla="*/ 0 h 2000"/>
                <a:gd name="T8" fmla="*/ 0 w 1994"/>
                <a:gd name="T9" fmla="*/ 0 h 2000"/>
                <a:gd name="T10" fmla="*/ 0 w 1994"/>
                <a:gd name="T11" fmla="*/ 0 h 2000"/>
                <a:gd name="T12" fmla="*/ 0 w 1994"/>
                <a:gd name="T13" fmla="*/ 0 h 2000"/>
                <a:gd name="T14" fmla="*/ 0 w 1994"/>
                <a:gd name="T15" fmla="*/ 0 h 2000"/>
                <a:gd name="T16" fmla="*/ 0 w 1994"/>
                <a:gd name="T17" fmla="*/ 0 h 2000"/>
                <a:gd name="T18" fmla="*/ 0 w 1994"/>
                <a:gd name="T19" fmla="*/ 0 h 2000"/>
                <a:gd name="T20" fmla="*/ 0 w 1994"/>
                <a:gd name="T21" fmla="*/ 0 h 2000"/>
                <a:gd name="T22" fmla="*/ 0 w 1994"/>
                <a:gd name="T23" fmla="*/ 0 h 2000"/>
                <a:gd name="T24" fmla="*/ 0 w 1994"/>
                <a:gd name="T25" fmla="*/ 0 h 2000"/>
                <a:gd name="T26" fmla="*/ 0 w 1994"/>
                <a:gd name="T27" fmla="*/ 0 h 2000"/>
                <a:gd name="T28" fmla="*/ 0 w 1994"/>
                <a:gd name="T29" fmla="*/ 0 h 2000"/>
                <a:gd name="T30" fmla="*/ 0 w 1994"/>
                <a:gd name="T31" fmla="*/ 0 h 2000"/>
                <a:gd name="T32" fmla="*/ 0 w 1994"/>
                <a:gd name="T33" fmla="*/ 0 h 2000"/>
                <a:gd name="T34" fmla="*/ 0 w 1994"/>
                <a:gd name="T35" fmla="*/ 0 h 2000"/>
                <a:gd name="T36" fmla="*/ 0 w 1994"/>
                <a:gd name="T37" fmla="*/ 0 h 2000"/>
                <a:gd name="T38" fmla="*/ 0 w 1994"/>
                <a:gd name="T39" fmla="*/ 0 h 2000"/>
                <a:gd name="T40" fmla="*/ 0 w 1994"/>
                <a:gd name="T41" fmla="*/ 0 h 2000"/>
                <a:gd name="T42" fmla="*/ 0 w 1994"/>
                <a:gd name="T43" fmla="*/ 0 h 2000"/>
                <a:gd name="T44" fmla="*/ 0 w 1994"/>
                <a:gd name="T45" fmla="*/ 0 h 2000"/>
                <a:gd name="T46" fmla="*/ 0 w 1994"/>
                <a:gd name="T47" fmla="*/ 0 h 2000"/>
                <a:gd name="T48" fmla="*/ 0 w 1994"/>
                <a:gd name="T49" fmla="*/ 0 h 2000"/>
                <a:gd name="T50" fmla="*/ 0 w 1994"/>
                <a:gd name="T51" fmla="*/ 0 h 2000"/>
                <a:gd name="T52" fmla="*/ 0 w 1994"/>
                <a:gd name="T53" fmla="*/ 0 h 2000"/>
                <a:gd name="T54" fmla="*/ 0 w 1994"/>
                <a:gd name="T55" fmla="*/ 0 h 2000"/>
                <a:gd name="T56" fmla="*/ 0 w 1994"/>
                <a:gd name="T57" fmla="*/ 0 h 2000"/>
                <a:gd name="T58" fmla="*/ 0 w 1994"/>
                <a:gd name="T59" fmla="*/ 0 h 2000"/>
                <a:gd name="T60" fmla="*/ 0 w 1994"/>
                <a:gd name="T61" fmla="*/ 0 h 2000"/>
                <a:gd name="T62" fmla="*/ 0 w 1994"/>
                <a:gd name="T63" fmla="*/ 0 h 2000"/>
                <a:gd name="T64" fmla="*/ 0 w 1994"/>
                <a:gd name="T65" fmla="*/ 0 h 2000"/>
                <a:gd name="T66" fmla="*/ 0 w 1994"/>
                <a:gd name="T67" fmla="*/ 0 h 2000"/>
                <a:gd name="T68" fmla="*/ 0 w 1994"/>
                <a:gd name="T69" fmla="*/ 0 h 2000"/>
                <a:gd name="T70" fmla="*/ 0 w 1994"/>
                <a:gd name="T71" fmla="*/ 0 h 2000"/>
                <a:gd name="T72" fmla="*/ 0 w 1994"/>
                <a:gd name="T73" fmla="*/ 0 h 2000"/>
                <a:gd name="T74" fmla="*/ 0 w 1994"/>
                <a:gd name="T75" fmla="*/ 0 h 2000"/>
                <a:gd name="T76" fmla="*/ 0 w 1994"/>
                <a:gd name="T77" fmla="*/ 0 h 2000"/>
                <a:gd name="T78" fmla="*/ 0 w 1994"/>
                <a:gd name="T79" fmla="*/ 0 h 2000"/>
                <a:gd name="T80" fmla="*/ 0 w 1994"/>
                <a:gd name="T81" fmla="*/ 0 h 2000"/>
                <a:gd name="T82" fmla="*/ 0 w 1994"/>
                <a:gd name="T83" fmla="*/ 0 h 2000"/>
                <a:gd name="T84" fmla="*/ 0 w 1994"/>
                <a:gd name="T85" fmla="*/ 0 h 200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994" h="2000">
                  <a:moveTo>
                    <a:pt x="997" y="0"/>
                  </a:moveTo>
                  <a:lnTo>
                    <a:pt x="1048" y="2"/>
                  </a:lnTo>
                  <a:lnTo>
                    <a:pt x="1099" y="5"/>
                  </a:lnTo>
                  <a:lnTo>
                    <a:pt x="1149" y="12"/>
                  </a:lnTo>
                  <a:lnTo>
                    <a:pt x="1198" y="21"/>
                  </a:lnTo>
                  <a:lnTo>
                    <a:pt x="1246" y="32"/>
                  </a:lnTo>
                  <a:lnTo>
                    <a:pt x="1293" y="45"/>
                  </a:lnTo>
                  <a:lnTo>
                    <a:pt x="1339" y="61"/>
                  </a:lnTo>
                  <a:lnTo>
                    <a:pt x="1385" y="79"/>
                  </a:lnTo>
                  <a:lnTo>
                    <a:pt x="1429" y="99"/>
                  </a:lnTo>
                  <a:lnTo>
                    <a:pt x="1472" y="121"/>
                  </a:lnTo>
                  <a:lnTo>
                    <a:pt x="1514" y="145"/>
                  </a:lnTo>
                  <a:lnTo>
                    <a:pt x="1555" y="171"/>
                  </a:lnTo>
                  <a:lnTo>
                    <a:pt x="1594" y="199"/>
                  </a:lnTo>
                  <a:lnTo>
                    <a:pt x="1631" y="228"/>
                  </a:lnTo>
                  <a:lnTo>
                    <a:pt x="1667" y="260"/>
                  </a:lnTo>
                  <a:lnTo>
                    <a:pt x="1702" y="294"/>
                  </a:lnTo>
                  <a:lnTo>
                    <a:pt x="1735" y="328"/>
                  </a:lnTo>
                  <a:lnTo>
                    <a:pt x="1766" y="364"/>
                  </a:lnTo>
                  <a:lnTo>
                    <a:pt x="1796" y="402"/>
                  </a:lnTo>
                  <a:lnTo>
                    <a:pt x="1824" y="441"/>
                  </a:lnTo>
                  <a:lnTo>
                    <a:pt x="1850" y="482"/>
                  </a:lnTo>
                  <a:lnTo>
                    <a:pt x="1874" y="523"/>
                  </a:lnTo>
                  <a:lnTo>
                    <a:pt x="1896" y="567"/>
                  </a:lnTo>
                  <a:lnTo>
                    <a:pt x="1916" y="611"/>
                  </a:lnTo>
                  <a:lnTo>
                    <a:pt x="1934" y="657"/>
                  </a:lnTo>
                  <a:lnTo>
                    <a:pt x="1950" y="703"/>
                  </a:lnTo>
                  <a:lnTo>
                    <a:pt x="1963" y="750"/>
                  </a:lnTo>
                  <a:lnTo>
                    <a:pt x="1974" y="798"/>
                  </a:lnTo>
                  <a:lnTo>
                    <a:pt x="1983" y="848"/>
                  </a:lnTo>
                  <a:lnTo>
                    <a:pt x="1989" y="898"/>
                  </a:lnTo>
                  <a:lnTo>
                    <a:pt x="1993" y="948"/>
                  </a:lnTo>
                  <a:lnTo>
                    <a:pt x="1994" y="999"/>
                  </a:lnTo>
                  <a:lnTo>
                    <a:pt x="1993" y="1051"/>
                  </a:lnTo>
                  <a:lnTo>
                    <a:pt x="1989" y="1102"/>
                  </a:lnTo>
                  <a:lnTo>
                    <a:pt x="1983" y="1152"/>
                  </a:lnTo>
                  <a:lnTo>
                    <a:pt x="1974" y="1201"/>
                  </a:lnTo>
                  <a:lnTo>
                    <a:pt x="1963" y="1249"/>
                  </a:lnTo>
                  <a:lnTo>
                    <a:pt x="1950" y="1296"/>
                  </a:lnTo>
                  <a:lnTo>
                    <a:pt x="1934" y="1343"/>
                  </a:lnTo>
                  <a:lnTo>
                    <a:pt x="1916" y="1389"/>
                  </a:lnTo>
                  <a:lnTo>
                    <a:pt x="1896" y="1433"/>
                  </a:lnTo>
                  <a:lnTo>
                    <a:pt x="1874" y="1476"/>
                  </a:lnTo>
                  <a:lnTo>
                    <a:pt x="1850" y="1517"/>
                  </a:lnTo>
                  <a:lnTo>
                    <a:pt x="1824" y="1558"/>
                  </a:lnTo>
                  <a:lnTo>
                    <a:pt x="1796" y="1597"/>
                  </a:lnTo>
                  <a:lnTo>
                    <a:pt x="1766" y="1636"/>
                  </a:lnTo>
                  <a:lnTo>
                    <a:pt x="1735" y="1672"/>
                  </a:lnTo>
                  <a:lnTo>
                    <a:pt x="1702" y="1706"/>
                  </a:lnTo>
                  <a:lnTo>
                    <a:pt x="1667" y="1739"/>
                  </a:lnTo>
                  <a:lnTo>
                    <a:pt x="1631" y="1771"/>
                  </a:lnTo>
                  <a:lnTo>
                    <a:pt x="1594" y="1800"/>
                  </a:lnTo>
                  <a:lnTo>
                    <a:pt x="1555" y="1828"/>
                  </a:lnTo>
                  <a:lnTo>
                    <a:pt x="1514" y="1854"/>
                  </a:lnTo>
                  <a:lnTo>
                    <a:pt x="1472" y="1878"/>
                  </a:lnTo>
                  <a:lnTo>
                    <a:pt x="1429" y="1901"/>
                  </a:lnTo>
                  <a:lnTo>
                    <a:pt x="1385" y="1921"/>
                  </a:lnTo>
                  <a:lnTo>
                    <a:pt x="1339" y="1939"/>
                  </a:lnTo>
                  <a:lnTo>
                    <a:pt x="1293" y="1955"/>
                  </a:lnTo>
                  <a:lnTo>
                    <a:pt x="1246" y="1968"/>
                  </a:lnTo>
                  <a:lnTo>
                    <a:pt x="1198" y="1979"/>
                  </a:lnTo>
                  <a:lnTo>
                    <a:pt x="1149" y="1988"/>
                  </a:lnTo>
                  <a:lnTo>
                    <a:pt x="1099" y="1995"/>
                  </a:lnTo>
                  <a:lnTo>
                    <a:pt x="1048" y="1998"/>
                  </a:lnTo>
                  <a:lnTo>
                    <a:pt x="997" y="2000"/>
                  </a:lnTo>
                  <a:lnTo>
                    <a:pt x="946" y="1998"/>
                  </a:lnTo>
                  <a:lnTo>
                    <a:pt x="896" y="1995"/>
                  </a:lnTo>
                  <a:lnTo>
                    <a:pt x="846" y="1988"/>
                  </a:lnTo>
                  <a:lnTo>
                    <a:pt x="797" y="1979"/>
                  </a:lnTo>
                  <a:lnTo>
                    <a:pt x="749" y="1968"/>
                  </a:lnTo>
                  <a:lnTo>
                    <a:pt x="701" y="1955"/>
                  </a:lnTo>
                  <a:lnTo>
                    <a:pt x="655" y="1939"/>
                  </a:lnTo>
                  <a:lnTo>
                    <a:pt x="610" y="1921"/>
                  </a:lnTo>
                  <a:lnTo>
                    <a:pt x="566" y="1901"/>
                  </a:lnTo>
                  <a:lnTo>
                    <a:pt x="522" y="1878"/>
                  </a:lnTo>
                  <a:lnTo>
                    <a:pt x="480" y="1854"/>
                  </a:lnTo>
                  <a:lnTo>
                    <a:pt x="440" y="1828"/>
                  </a:lnTo>
                  <a:lnTo>
                    <a:pt x="401" y="1800"/>
                  </a:lnTo>
                  <a:lnTo>
                    <a:pt x="363" y="1771"/>
                  </a:lnTo>
                  <a:lnTo>
                    <a:pt x="327" y="1739"/>
                  </a:lnTo>
                  <a:lnTo>
                    <a:pt x="292" y="1706"/>
                  </a:lnTo>
                  <a:lnTo>
                    <a:pt x="259" y="1672"/>
                  </a:lnTo>
                  <a:lnTo>
                    <a:pt x="228" y="1636"/>
                  </a:lnTo>
                  <a:lnTo>
                    <a:pt x="198" y="1597"/>
                  </a:lnTo>
                  <a:lnTo>
                    <a:pt x="170" y="1558"/>
                  </a:lnTo>
                  <a:lnTo>
                    <a:pt x="144" y="1517"/>
                  </a:lnTo>
                  <a:lnTo>
                    <a:pt x="120" y="1476"/>
                  </a:lnTo>
                  <a:lnTo>
                    <a:pt x="98" y="1433"/>
                  </a:lnTo>
                  <a:lnTo>
                    <a:pt x="78" y="1389"/>
                  </a:lnTo>
                  <a:lnTo>
                    <a:pt x="60" y="1343"/>
                  </a:lnTo>
                  <a:lnTo>
                    <a:pt x="45" y="1296"/>
                  </a:lnTo>
                  <a:lnTo>
                    <a:pt x="31" y="1249"/>
                  </a:lnTo>
                  <a:lnTo>
                    <a:pt x="20" y="1201"/>
                  </a:lnTo>
                  <a:lnTo>
                    <a:pt x="11" y="1152"/>
                  </a:lnTo>
                  <a:lnTo>
                    <a:pt x="5" y="1102"/>
                  </a:lnTo>
                  <a:lnTo>
                    <a:pt x="1" y="1051"/>
                  </a:lnTo>
                  <a:lnTo>
                    <a:pt x="0" y="999"/>
                  </a:lnTo>
                  <a:lnTo>
                    <a:pt x="1" y="948"/>
                  </a:lnTo>
                  <a:lnTo>
                    <a:pt x="5" y="898"/>
                  </a:lnTo>
                  <a:lnTo>
                    <a:pt x="11" y="848"/>
                  </a:lnTo>
                  <a:lnTo>
                    <a:pt x="20" y="798"/>
                  </a:lnTo>
                  <a:lnTo>
                    <a:pt x="31" y="750"/>
                  </a:lnTo>
                  <a:lnTo>
                    <a:pt x="45" y="703"/>
                  </a:lnTo>
                  <a:lnTo>
                    <a:pt x="60" y="657"/>
                  </a:lnTo>
                  <a:lnTo>
                    <a:pt x="78" y="611"/>
                  </a:lnTo>
                  <a:lnTo>
                    <a:pt x="98" y="567"/>
                  </a:lnTo>
                  <a:lnTo>
                    <a:pt x="120" y="523"/>
                  </a:lnTo>
                  <a:lnTo>
                    <a:pt x="144" y="482"/>
                  </a:lnTo>
                  <a:lnTo>
                    <a:pt x="170" y="441"/>
                  </a:lnTo>
                  <a:lnTo>
                    <a:pt x="198" y="402"/>
                  </a:lnTo>
                  <a:lnTo>
                    <a:pt x="228" y="364"/>
                  </a:lnTo>
                  <a:lnTo>
                    <a:pt x="259" y="328"/>
                  </a:lnTo>
                  <a:lnTo>
                    <a:pt x="292" y="294"/>
                  </a:lnTo>
                  <a:lnTo>
                    <a:pt x="327" y="260"/>
                  </a:lnTo>
                  <a:lnTo>
                    <a:pt x="363" y="228"/>
                  </a:lnTo>
                  <a:lnTo>
                    <a:pt x="401" y="199"/>
                  </a:lnTo>
                  <a:lnTo>
                    <a:pt x="440" y="171"/>
                  </a:lnTo>
                  <a:lnTo>
                    <a:pt x="480" y="145"/>
                  </a:lnTo>
                  <a:lnTo>
                    <a:pt x="522" y="121"/>
                  </a:lnTo>
                  <a:lnTo>
                    <a:pt x="566" y="99"/>
                  </a:lnTo>
                  <a:lnTo>
                    <a:pt x="610" y="79"/>
                  </a:lnTo>
                  <a:lnTo>
                    <a:pt x="655" y="61"/>
                  </a:lnTo>
                  <a:lnTo>
                    <a:pt x="701" y="45"/>
                  </a:lnTo>
                  <a:lnTo>
                    <a:pt x="749" y="32"/>
                  </a:lnTo>
                  <a:lnTo>
                    <a:pt x="797" y="21"/>
                  </a:lnTo>
                  <a:lnTo>
                    <a:pt x="846" y="12"/>
                  </a:lnTo>
                  <a:lnTo>
                    <a:pt x="896" y="5"/>
                  </a:lnTo>
                  <a:lnTo>
                    <a:pt x="946" y="2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0" name="Freeform 30"/>
            <p:cNvSpPr>
              <a:spLocks/>
            </p:cNvSpPr>
            <p:nvPr userDrawn="1"/>
          </p:nvSpPr>
          <p:spPr bwMode="gray">
            <a:xfrm>
              <a:off x="100" y="227"/>
              <a:ext cx="182" cy="109"/>
            </a:xfrm>
            <a:custGeom>
              <a:avLst/>
              <a:gdLst>
                <a:gd name="T0" fmla="*/ 0 w 8197"/>
                <a:gd name="T1" fmla="*/ 0 h 4924"/>
                <a:gd name="T2" fmla="*/ 0 w 8197"/>
                <a:gd name="T3" fmla="*/ 0 h 4924"/>
                <a:gd name="T4" fmla="*/ 0 w 8197"/>
                <a:gd name="T5" fmla="*/ 0 h 4924"/>
                <a:gd name="T6" fmla="*/ 0 w 8197"/>
                <a:gd name="T7" fmla="*/ 0 h 4924"/>
                <a:gd name="T8" fmla="*/ 0 w 8197"/>
                <a:gd name="T9" fmla="*/ 0 h 4924"/>
                <a:gd name="T10" fmla="*/ 0 w 8197"/>
                <a:gd name="T11" fmla="*/ 0 h 4924"/>
                <a:gd name="T12" fmla="*/ 0 w 8197"/>
                <a:gd name="T13" fmla="*/ 0 h 4924"/>
                <a:gd name="T14" fmla="*/ 0 w 8197"/>
                <a:gd name="T15" fmla="*/ 0 h 4924"/>
                <a:gd name="T16" fmla="*/ 0 w 8197"/>
                <a:gd name="T17" fmla="*/ 0 h 4924"/>
                <a:gd name="T18" fmla="*/ 0 w 8197"/>
                <a:gd name="T19" fmla="*/ 0 h 4924"/>
                <a:gd name="T20" fmla="*/ 0 w 8197"/>
                <a:gd name="T21" fmla="*/ 0 h 4924"/>
                <a:gd name="T22" fmla="*/ 0 w 8197"/>
                <a:gd name="T23" fmla="*/ 0 h 4924"/>
                <a:gd name="T24" fmla="*/ 0 w 8197"/>
                <a:gd name="T25" fmla="*/ 0 h 4924"/>
                <a:gd name="T26" fmla="*/ 0 w 8197"/>
                <a:gd name="T27" fmla="*/ 0 h 4924"/>
                <a:gd name="T28" fmla="*/ 0 w 8197"/>
                <a:gd name="T29" fmla="*/ 0 h 4924"/>
                <a:gd name="T30" fmla="*/ 0 w 8197"/>
                <a:gd name="T31" fmla="*/ 0 h 4924"/>
                <a:gd name="T32" fmla="*/ 0 w 8197"/>
                <a:gd name="T33" fmla="*/ 0 h 4924"/>
                <a:gd name="T34" fmla="*/ 0 w 8197"/>
                <a:gd name="T35" fmla="*/ 0 h 4924"/>
                <a:gd name="T36" fmla="*/ 0 w 8197"/>
                <a:gd name="T37" fmla="*/ 0 h 4924"/>
                <a:gd name="T38" fmla="*/ 0 w 8197"/>
                <a:gd name="T39" fmla="*/ 0 h 4924"/>
                <a:gd name="T40" fmla="*/ 0 w 8197"/>
                <a:gd name="T41" fmla="*/ 0 h 4924"/>
                <a:gd name="T42" fmla="*/ 0 w 8197"/>
                <a:gd name="T43" fmla="*/ 0 h 4924"/>
                <a:gd name="T44" fmla="*/ 0 w 8197"/>
                <a:gd name="T45" fmla="*/ 0 h 4924"/>
                <a:gd name="T46" fmla="*/ 0 w 8197"/>
                <a:gd name="T47" fmla="*/ 0 h 4924"/>
                <a:gd name="T48" fmla="*/ 0 w 8197"/>
                <a:gd name="T49" fmla="*/ 0 h 4924"/>
                <a:gd name="T50" fmla="*/ 0 w 8197"/>
                <a:gd name="T51" fmla="*/ 0 h 4924"/>
                <a:gd name="T52" fmla="*/ 0 w 8197"/>
                <a:gd name="T53" fmla="*/ 0 h 4924"/>
                <a:gd name="T54" fmla="*/ 0 w 8197"/>
                <a:gd name="T55" fmla="*/ 0 h 4924"/>
                <a:gd name="T56" fmla="*/ 0 w 8197"/>
                <a:gd name="T57" fmla="*/ 0 h 4924"/>
                <a:gd name="T58" fmla="*/ 0 w 8197"/>
                <a:gd name="T59" fmla="*/ 0 h 4924"/>
                <a:gd name="T60" fmla="*/ 0 w 8197"/>
                <a:gd name="T61" fmla="*/ 0 h 4924"/>
                <a:gd name="T62" fmla="*/ 0 w 8197"/>
                <a:gd name="T63" fmla="*/ 0 h 4924"/>
                <a:gd name="T64" fmla="*/ 0 w 8197"/>
                <a:gd name="T65" fmla="*/ 0 h 4924"/>
                <a:gd name="T66" fmla="*/ 0 w 8197"/>
                <a:gd name="T67" fmla="*/ 0 h 4924"/>
                <a:gd name="T68" fmla="*/ 0 w 8197"/>
                <a:gd name="T69" fmla="*/ 0 h 4924"/>
                <a:gd name="T70" fmla="*/ 0 w 8197"/>
                <a:gd name="T71" fmla="*/ 0 h 4924"/>
                <a:gd name="T72" fmla="*/ 0 w 8197"/>
                <a:gd name="T73" fmla="*/ 0 h 4924"/>
                <a:gd name="T74" fmla="*/ 0 w 8197"/>
                <a:gd name="T75" fmla="*/ 0 h 4924"/>
                <a:gd name="T76" fmla="*/ 0 w 8197"/>
                <a:gd name="T77" fmla="*/ 0 h 4924"/>
                <a:gd name="T78" fmla="*/ 0 w 8197"/>
                <a:gd name="T79" fmla="*/ 0 h 4924"/>
                <a:gd name="T80" fmla="*/ 0 w 8197"/>
                <a:gd name="T81" fmla="*/ 0 h 4924"/>
                <a:gd name="T82" fmla="*/ 0 w 8197"/>
                <a:gd name="T83" fmla="*/ 0 h 4924"/>
                <a:gd name="T84" fmla="*/ 0 w 8197"/>
                <a:gd name="T85" fmla="*/ 0 h 4924"/>
                <a:gd name="T86" fmla="*/ 0 w 8197"/>
                <a:gd name="T87" fmla="*/ 0 h 4924"/>
                <a:gd name="T88" fmla="*/ 0 w 8197"/>
                <a:gd name="T89" fmla="*/ 0 h 4924"/>
                <a:gd name="T90" fmla="*/ 0 w 8197"/>
                <a:gd name="T91" fmla="*/ 0 h 4924"/>
                <a:gd name="T92" fmla="*/ 0 w 8197"/>
                <a:gd name="T93" fmla="*/ 0 h 4924"/>
                <a:gd name="T94" fmla="*/ 0 w 8197"/>
                <a:gd name="T95" fmla="*/ 0 h 4924"/>
                <a:gd name="T96" fmla="*/ 0 w 8197"/>
                <a:gd name="T97" fmla="*/ 0 h 4924"/>
                <a:gd name="T98" fmla="*/ 0 w 8197"/>
                <a:gd name="T99" fmla="*/ 0 h 4924"/>
                <a:gd name="T100" fmla="*/ 0 w 8197"/>
                <a:gd name="T101" fmla="*/ 0 h 4924"/>
                <a:gd name="T102" fmla="*/ 0 w 8197"/>
                <a:gd name="T103" fmla="*/ 0 h 4924"/>
                <a:gd name="T104" fmla="*/ 0 w 8197"/>
                <a:gd name="T105" fmla="*/ 0 h 492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8197" h="4924">
                  <a:moveTo>
                    <a:pt x="8197" y="1707"/>
                  </a:moveTo>
                  <a:lnTo>
                    <a:pt x="7940" y="1653"/>
                  </a:lnTo>
                  <a:lnTo>
                    <a:pt x="7678" y="1608"/>
                  </a:lnTo>
                  <a:lnTo>
                    <a:pt x="7411" y="1570"/>
                  </a:lnTo>
                  <a:lnTo>
                    <a:pt x="7142" y="1540"/>
                  </a:lnTo>
                  <a:lnTo>
                    <a:pt x="6870" y="1520"/>
                  </a:lnTo>
                  <a:lnTo>
                    <a:pt x="6594" y="1508"/>
                  </a:lnTo>
                  <a:lnTo>
                    <a:pt x="6319" y="1505"/>
                  </a:lnTo>
                  <a:lnTo>
                    <a:pt x="6042" y="1511"/>
                  </a:lnTo>
                  <a:lnTo>
                    <a:pt x="5764" y="1526"/>
                  </a:lnTo>
                  <a:lnTo>
                    <a:pt x="5487" y="1552"/>
                  </a:lnTo>
                  <a:lnTo>
                    <a:pt x="5211" y="1586"/>
                  </a:lnTo>
                  <a:lnTo>
                    <a:pt x="4936" y="1631"/>
                  </a:lnTo>
                  <a:lnTo>
                    <a:pt x="4664" y="1685"/>
                  </a:lnTo>
                  <a:lnTo>
                    <a:pt x="4394" y="1750"/>
                  </a:lnTo>
                  <a:lnTo>
                    <a:pt x="4127" y="1826"/>
                  </a:lnTo>
                  <a:lnTo>
                    <a:pt x="3865" y="1912"/>
                  </a:lnTo>
                  <a:lnTo>
                    <a:pt x="3607" y="2009"/>
                  </a:lnTo>
                  <a:lnTo>
                    <a:pt x="3353" y="2118"/>
                  </a:lnTo>
                  <a:lnTo>
                    <a:pt x="3106" y="2238"/>
                  </a:lnTo>
                  <a:lnTo>
                    <a:pt x="2866" y="2370"/>
                  </a:lnTo>
                  <a:lnTo>
                    <a:pt x="2632" y="2512"/>
                  </a:lnTo>
                  <a:lnTo>
                    <a:pt x="2405" y="2668"/>
                  </a:lnTo>
                  <a:lnTo>
                    <a:pt x="2188" y="2835"/>
                  </a:lnTo>
                  <a:lnTo>
                    <a:pt x="1979" y="3015"/>
                  </a:lnTo>
                  <a:lnTo>
                    <a:pt x="1778" y="3208"/>
                  </a:lnTo>
                  <a:lnTo>
                    <a:pt x="1589" y="3412"/>
                  </a:lnTo>
                  <a:lnTo>
                    <a:pt x="1410" y="3630"/>
                  </a:lnTo>
                  <a:lnTo>
                    <a:pt x="1242" y="3862"/>
                  </a:lnTo>
                  <a:lnTo>
                    <a:pt x="1086" y="4107"/>
                  </a:lnTo>
                  <a:lnTo>
                    <a:pt x="942" y="4365"/>
                  </a:lnTo>
                  <a:lnTo>
                    <a:pt x="811" y="4638"/>
                  </a:lnTo>
                  <a:lnTo>
                    <a:pt x="694" y="4924"/>
                  </a:lnTo>
                  <a:lnTo>
                    <a:pt x="694" y="4778"/>
                  </a:lnTo>
                  <a:lnTo>
                    <a:pt x="700" y="4632"/>
                  </a:lnTo>
                  <a:lnTo>
                    <a:pt x="711" y="4482"/>
                  </a:lnTo>
                  <a:lnTo>
                    <a:pt x="728" y="4332"/>
                  </a:lnTo>
                  <a:lnTo>
                    <a:pt x="752" y="4181"/>
                  </a:lnTo>
                  <a:lnTo>
                    <a:pt x="781" y="4030"/>
                  </a:lnTo>
                  <a:lnTo>
                    <a:pt x="815" y="3877"/>
                  </a:lnTo>
                  <a:lnTo>
                    <a:pt x="856" y="3726"/>
                  </a:lnTo>
                  <a:lnTo>
                    <a:pt x="902" y="3574"/>
                  </a:lnTo>
                  <a:lnTo>
                    <a:pt x="954" y="3423"/>
                  </a:lnTo>
                  <a:lnTo>
                    <a:pt x="1011" y="3274"/>
                  </a:lnTo>
                  <a:lnTo>
                    <a:pt x="1076" y="3125"/>
                  </a:lnTo>
                  <a:lnTo>
                    <a:pt x="1144" y="2979"/>
                  </a:lnTo>
                  <a:lnTo>
                    <a:pt x="1219" y="2835"/>
                  </a:lnTo>
                  <a:lnTo>
                    <a:pt x="1298" y="2694"/>
                  </a:lnTo>
                  <a:lnTo>
                    <a:pt x="1384" y="2554"/>
                  </a:lnTo>
                  <a:lnTo>
                    <a:pt x="1474" y="2420"/>
                  </a:lnTo>
                  <a:lnTo>
                    <a:pt x="1570" y="2287"/>
                  </a:lnTo>
                  <a:lnTo>
                    <a:pt x="1672" y="2160"/>
                  </a:lnTo>
                  <a:lnTo>
                    <a:pt x="1779" y="2035"/>
                  </a:lnTo>
                  <a:lnTo>
                    <a:pt x="1892" y="1917"/>
                  </a:lnTo>
                  <a:lnTo>
                    <a:pt x="2010" y="1802"/>
                  </a:lnTo>
                  <a:lnTo>
                    <a:pt x="2132" y="1694"/>
                  </a:lnTo>
                  <a:lnTo>
                    <a:pt x="2260" y="1591"/>
                  </a:lnTo>
                  <a:lnTo>
                    <a:pt x="2394" y="1493"/>
                  </a:lnTo>
                  <a:lnTo>
                    <a:pt x="2532" y="1403"/>
                  </a:lnTo>
                  <a:lnTo>
                    <a:pt x="2676" y="1319"/>
                  </a:lnTo>
                  <a:lnTo>
                    <a:pt x="2825" y="1241"/>
                  </a:lnTo>
                  <a:lnTo>
                    <a:pt x="2979" y="1172"/>
                  </a:lnTo>
                  <a:lnTo>
                    <a:pt x="3137" y="1110"/>
                  </a:lnTo>
                  <a:lnTo>
                    <a:pt x="3301" y="1057"/>
                  </a:lnTo>
                  <a:lnTo>
                    <a:pt x="3471" y="1012"/>
                  </a:lnTo>
                  <a:lnTo>
                    <a:pt x="3437" y="975"/>
                  </a:lnTo>
                  <a:lnTo>
                    <a:pt x="3394" y="939"/>
                  </a:lnTo>
                  <a:lnTo>
                    <a:pt x="3342" y="903"/>
                  </a:lnTo>
                  <a:lnTo>
                    <a:pt x="3283" y="867"/>
                  </a:lnTo>
                  <a:lnTo>
                    <a:pt x="3216" y="832"/>
                  </a:lnTo>
                  <a:lnTo>
                    <a:pt x="3141" y="797"/>
                  </a:lnTo>
                  <a:lnTo>
                    <a:pt x="3060" y="763"/>
                  </a:lnTo>
                  <a:lnTo>
                    <a:pt x="2971" y="729"/>
                  </a:lnTo>
                  <a:lnTo>
                    <a:pt x="2877" y="697"/>
                  </a:lnTo>
                  <a:lnTo>
                    <a:pt x="2777" y="666"/>
                  </a:lnTo>
                  <a:lnTo>
                    <a:pt x="2672" y="636"/>
                  </a:lnTo>
                  <a:lnTo>
                    <a:pt x="2561" y="608"/>
                  </a:lnTo>
                  <a:lnTo>
                    <a:pt x="2446" y="582"/>
                  </a:lnTo>
                  <a:lnTo>
                    <a:pt x="2328" y="557"/>
                  </a:lnTo>
                  <a:lnTo>
                    <a:pt x="2206" y="535"/>
                  </a:lnTo>
                  <a:lnTo>
                    <a:pt x="2081" y="515"/>
                  </a:lnTo>
                  <a:lnTo>
                    <a:pt x="1953" y="497"/>
                  </a:lnTo>
                  <a:lnTo>
                    <a:pt x="1822" y="482"/>
                  </a:lnTo>
                  <a:lnTo>
                    <a:pt x="1690" y="468"/>
                  </a:lnTo>
                  <a:lnTo>
                    <a:pt x="1557" y="458"/>
                  </a:lnTo>
                  <a:lnTo>
                    <a:pt x="1422" y="451"/>
                  </a:lnTo>
                  <a:lnTo>
                    <a:pt x="1287" y="447"/>
                  </a:lnTo>
                  <a:lnTo>
                    <a:pt x="1152" y="447"/>
                  </a:lnTo>
                  <a:lnTo>
                    <a:pt x="1017" y="450"/>
                  </a:lnTo>
                  <a:lnTo>
                    <a:pt x="883" y="457"/>
                  </a:lnTo>
                  <a:lnTo>
                    <a:pt x="750" y="467"/>
                  </a:lnTo>
                  <a:lnTo>
                    <a:pt x="619" y="483"/>
                  </a:lnTo>
                  <a:lnTo>
                    <a:pt x="490" y="501"/>
                  </a:lnTo>
                  <a:lnTo>
                    <a:pt x="363" y="524"/>
                  </a:lnTo>
                  <a:lnTo>
                    <a:pt x="239" y="551"/>
                  </a:lnTo>
                  <a:lnTo>
                    <a:pt x="117" y="583"/>
                  </a:lnTo>
                  <a:lnTo>
                    <a:pt x="0" y="620"/>
                  </a:lnTo>
                  <a:lnTo>
                    <a:pt x="158" y="544"/>
                  </a:lnTo>
                  <a:lnTo>
                    <a:pt x="319" y="472"/>
                  </a:lnTo>
                  <a:lnTo>
                    <a:pt x="480" y="405"/>
                  </a:lnTo>
                  <a:lnTo>
                    <a:pt x="643" y="344"/>
                  </a:lnTo>
                  <a:lnTo>
                    <a:pt x="806" y="288"/>
                  </a:lnTo>
                  <a:lnTo>
                    <a:pt x="970" y="237"/>
                  </a:lnTo>
                  <a:lnTo>
                    <a:pt x="1135" y="190"/>
                  </a:lnTo>
                  <a:lnTo>
                    <a:pt x="1299" y="149"/>
                  </a:lnTo>
                  <a:lnTo>
                    <a:pt x="1463" y="113"/>
                  </a:lnTo>
                  <a:lnTo>
                    <a:pt x="1627" y="81"/>
                  </a:lnTo>
                  <a:lnTo>
                    <a:pt x="1790" y="55"/>
                  </a:lnTo>
                  <a:lnTo>
                    <a:pt x="1953" y="34"/>
                  </a:lnTo>
                  <a:lnTo>
                    <a:pt x="2114" y="18"/>
                  </a:lnTo>
                  <a:lnTo>
                    <a:pt x="2273" y="7"/>
                  </a:lnTo>
                  <a:lnTo>
                    <a:pt x="2431" y="1"/>
                  </a:lnTo>
                  <a:lnTo>
                    <a:pt x="2587" y="0"/>
                  </a:lnTo>
                  <a:lnTo>
                    <a:pt x="2741" y="4"/>
                  </a:lnTo>
                  <a:lnTo>
                    <a:pt x="2892" y="13"/>
                  </a:lnTo>
                  <a:lnTo>
                    <a:pt x="3040" y="27"/>
                  </a:lnTo>
                  <a:lnTo>
                    <a:pt x="3185" y="45"/>
                  </a:lnTo>
                  <a:lnTo>
                    <a:pt x="3327" y="69"/>
                  </a:lnTo>
                  <a:lnTo>
                    <a:pt x="3466" y="98"/>
                  </a:lnTo>
                  <a:lnTo>
                    <a:pt x="3601" y="132"/>
                  </a:lnTo>
                  <a:lnTo>
                    <a:pt x="3731" y="171"/>
                  </a:lnTo>
                  <a:lnTo>
                    <a:pt x="3857" y="216"/>
                  </a:lnTo>
                  <a:lnTo>
                    <a:pt x="3979" y="264"/>
                  </a:lnTo>
                  <a:lnTo>
                    <a:pt x="4096" y="318"/>
                  </a:lnTo>
                  <a:lnTo>
                    <a:pt x="4207" y="377"/>
                  </a:lnTo>
                  <a:lnTo>
                    <a:pt x="4314" y="441"/>
                  </a:lnTo>
                  <a:lnTo>
                    <a:pt x="4415" y="511"/>
                  </a:lnTo>
                  <a:lnTo>
                    <a:pt x="4509" y="584"/>
                  </a:lnTo>
                  <a:lnTo>
                    <a:pt x="4598" y="663"/>
                  </a:lnTo>
                  <a:lnTo>
                    <a:pt x="4716" y="663"/>
                  </a:lnTo>
                  <a:lnTo>
                    <a:pt x="4837" y="665"/>
                  </a:lnTo>
                  <a:lnTo>
                    <a:pt x="4958" y="667"/>
                  </a:lnTo>
                  <a:lnTo>
                    <a:pt x="5082" y="670"/>
                  </a:lnTo>
                  <a:lnTo>
                    <a:pt x="5206" y="675"/>
                  </a:lnTo>
                  <a:lnTo>
                    <a:pt x="5330" y="681"/>
                  </a:lnTo>
                  <a:lnTo>
                    <a:pt x="5455" y="689"/>
                  </a:lnTo>
                  <a:lnTo>
                    <a:pt x="5581" y="698"/>
                  </a:lnTo>
                  <a:lnTo>
                    <a:pt x="5707" y="708"/>
                  </a:lnTo>
                  <a:lnTo>
                    <a:pt x="5832" y="721"/>
                  </a:lnTo>
                  <a:lnTo>
                    <a:pt x="5959" y="736"/>
                  </a:lnTo>
                  <a:lnTo>
                    <a:pt x="6084" y="753"/>
                  </a:lnTo>
                  <a:lnTo>
                    <a:pt x="6208" y="772"/>
                  </a:lnTo>
                  <a:lnTo>
                    <a:pt x="6332" y="793"/>
                  </a:lnTo>
                  <a:lnTo>
                    <a:pt x="6455" y="817"/>
                  </a:lnTo>
                  <a:lnTo>
                    <a:pt x="6576" y="843"/>
                  </a:lnTo>
                  <a:lnTo>
                    <a:pt x="6697" y="872"/>
                  </a:lnTo>
                  <a:lnTo>
                    <a:pt x="6816" y="903"/>
                  </a:lnTo>
                  <a:lnTo>
                    <a:pt x="6932" y="938"/>
                  </a:lnTo>
                  <a:lnTo>
                    <a:pt x="7047" y="975"/>
                  </a:lnTo>
                  <a:lnTo>
                    <a:pt x="7160" y="1017"/>
                  </a:lnTo>
                  <a:lnTo>
                    <a:pt x="7270" y="1060"/>
                  </a:lnTo>
                  <a:lnTo>
                    <a:pt x="7377" y="1108"/>
                  </a:lnTo>
                  <a:lnTo>
                    <a:pt x="7483" y="1158"/>
                  </a:lnTo>
                  <a:lnTo>
                    <a:pt x="7585" y="1213"/>
                  </a:lnTo>
                  <a:lnTo>
                    <a:pt x="7683" y="1271"/>
                  </a:lnTo>
                  <a:lnTo>
                    <a:pt x="7779" y="1334"/>
                  </a:lnTo>
                  <a:lnTo>
                    <a:pt x="7870" y="1400"/>
                  </a:lnTo>
                  <a:lnTo>
                    <a:pt x="7958" y="1470"/>
                  </a:lnTo>
                  <a:lnTo>
                    <a:pt x="8042" y="1544"/>
                  </a:lnTo>
                  <a:lnTo>
                    <a:pt x="8122" y="1624"/>
                  </a:lnTo>
                  <a:lnTo>
                    <a:pt x="8197" y="170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1" name="Freeform 31"/>
            <p:cNvSpPr>
              <a:spLocks/>
            </p:cNvSpPr>
            <p:nvPr userDrawn="1"/>
          </p:nvSpPr>
          <p:spPr bwMode="gray">
            <a:xfrm>
              <a:off x="287" y="96"/>
              <a:ext cx="161" cy="156"/>
            </a:xfrm>
            <a:custGeom>
              <a:avLst/>
              <a:gdLst>
                <a:gd name="T0" fmla="*/ 0 w 7247"/>
                <a:gd name="T1" fmla="*/ 0 h 7040"/>
                <a:gd name="T2" fmla="*/ 0 w 7247"/>
                <a:gd name="T3" fmla="*/ 0 h 7040"/>
                <a:gd name="T4" fmla="*/ 0 w 7247"/>
                <a:gd name="T5" fmla="*/ 0 h 7040"/>
                <a:gd name="T6" fmla="*/ 0 w 7247"/>
                <a:gd name="T7" fmla="*/ 0 h 7040"/>
                <a:gd name="T8" fmla="*/ 0 w 7247"/>
                <a:gd name="T9" fmla="*/ 0 h 7040"/>
                <a:gd name="T10" fmla="*/ 0 w 7247"/>
                <a:gd name="T11" fmla="*/ 0 h 7040"/>
                <a:gd name="T12" fmla="*/ 0 w 7247"/>
                <a:gd name="T13" fmla="*/ 0 h 7040"/>
                <a:gd name="T14" fmla="*/ 0 w 7247"/>
                <a:gd name="T15" fmla="*/ 0 h 7040"/>
                <a:gd name="T16" fmla="*/ 0 w 7247"/>
                <a:gd name="T17" fmla="*/ 0 h 7040"/>
                <a:gd name="T18" fmla="*/ 0 w 7247"/>
                <a:gd name="T19" fmla="*/ 0 h 7040"/>
                <a:gd name="T20" fmla="*/ 0 w 7247"/>
                <a:gd name="T21" fmla="*/ 0 h 7040"/>
                <a:gd name="T22" fmla="*/ 0 w 7247"/>
                <a:gd name="T23" fmla="*/ 0 h 7040"/>
                <a:gd name="T24" fmla="*/ 0 w 7247"/>
                <a:gd name="T25" fmla="*/ 0 h 7040"/>
                <a:gd name="T26" fmla="*/ 0 w 7247"/>
                <a:gd name="T27" fmla="*/ 0 h 7040"/>
                <a:gd name="T28" fmla="*/ 0 w 7247"/>
                <a:gd name="T29" fmla="*/ 0 h 7040"/>
                <a:gd name="T30" fmla="*/ 0 w 7247"/>
                <a:gd name="T31" fmla="*/ 0 h 7040"/>
                <a:gd name="T32" fmla="*/ 0 w 7247"/>
                <a:gd name="T33" fmla="*/ 0 h 7040"/>
                <a:gd name="T34" fmla="*/ 0 w 7247"/>
                <a:gd name="T35" fmla="*/ 0 h 7040"/>
                <a:gd name="T36" fmla="*/ 0 w 7247"/>
                <a:gd name="T37" fmla="*/ 0 h 7040"/>
                <a:gd name="T38" fmla="*/ 0 w 7247"/>
                <a:gd name="T39" fmla="*/ 0 h 7040"/>
                <a:gd name="T40" fmla="*/ 0 w 7247"/>
                <a:gd name="T41" fmla="*/ 0 h 7040"/>
                <a:gd name="T42" fmla="*/ 0 w 7247"/>
                <a:gd name="T43" fmla="*/ 0 h 7040"/>
                <a:gd name="T44" fmla="*/ 0 w 7247"/>
                <a:gd name="T45" fmla="*/ 0 h 7040"/>
                <a:gd name="T46" fmla="*/ 0 w 7247"/>
                <a:gd name="T47" fmla="*/ 0 h 7040"/>
                <a:gd name="T48" fmla="*/ 0 w 7247"/>
                <a:gd name="T49" fmla="*/ 0 h 7040"/>
                <a:gd name="T50" fmla="*/ 0 w 7247"/>
                <a:gd name="T51" fmla="*/ 0 h 7040"/>
                <a:gd name="T52" fmla="*/ 0 w 7247"/>
                <a:gd name="T53" fmla="*/ 0 h 7040"/>
                <a:gd name="T54" fmla="*/ 0 w 7247"/>
                <a:gd name="T55" fmla="*/ 0 h 7040"/>
                <a:gd name="T56" fmla="*/ 0 w 7247"/>
                <a:gd name="T57" fmla="*/ 0 h 7040"/>
                <a:gd name="T58" fmla="*/ 0 w 7247"/>
                <a:gd name="T59" fmla="*/ 0 h 7040"/>
                <a:gd name="T60" fmla="*/ 0 w 7247"/>
                <a:gd name="T61" fmla="*/ 0 h 7040"/>
                <a:gd name="T62" fmla="*/ 0 w 7247"/>
                <a:gd name="T63" fmla="*/ 0 h 7040"/>
                <a:gd name="T64" fmla="*/ 0 w 7247"/>
                <a:gd name="T65" fmla="*/ 0 h 7040"/>
                <a:gd name="T66" fmla="*/ 0 w 7247"/>
                <a:gd name="T67" fmla="*/ 0 h 7040"/>
                <a:gd name="T68" fmla="*/ 0 w 7247"/>
                <a:gd name="T69" fmla="*/ 0 h 7040"/>
                <a:gd name="T70" fmla="*/ 0 w 7247"/>
                <a:gd name="T71" fmla="*/ 0 h 7040"/>
                <a:gd name="T72" fmla="*/ 0 w 7247"/>
                <a:gd name="T73" fmla="*/ 0 h 7040"/>
                <a:gd name="T74" fmla="*/ 0 w 7247"/>
                <a:gd name="T75" fmla="*/ 0 h 7040"/>
                <a:gd name="T76" fmla="*/ 0 w 7247"/>
                <a:gd name="T77" fmla="*/ 0 h 7040"/>
                <a:gd name="T78" fmla="*/ 0 w 7247"/>
                <a:gd name="T79" fmla="*/ 0 h 7040"/>
                <a:gd name="T80" fmla="*/ 0 w 7247"/>
                <a:gd name="T81" fmla="*/ 0 h 7040"/>
                <a:gd name="T82" fmla="*/ 0 w 7247"/>
                <a:gd name="T83" fmla="*/ 0 h 7040"/>
                <a:gd name="T84" fmla="*/ 0 w 7247"/>
                <a:gd name="T85" fmla="*/ 0 h 7040"/>
                <a:gd name="T86" fmla="*/ 0 w 7247"/>
                <a:gd name="T87" fmla="*/ 0 h 7040"/>
                <a:gd name="T88" fmla="*/ 0 w 7247"/>
                <a:gd name="T89" fmla="*/ 0 h 7040"/>
                <a:gd name="T90" fmla="*/ 0 w 7247"/>
                <a:gd name="T91" fmla="*/ 0 h 7040"/>
                <a:gd name="T92" fmla="*/ 0 w 7247"/>
                <a:gd name="T93" fmla="*/ 0 h 7040"/>
                <a:gd name="T94" fmla="*/ 0 w 7247"/>
                <a:gd name="T95" fmla="*/ 0 h 7040"/>
                <a:gd name="T96" fmla="*/ 0 w 7247"/>
                <a:gd name="T97" fmla="*/ 0 h 7040"/>
                <a:gd name="T98" fmla="*/ 0 w 7247"/>
                <a:gd name="T99" fmla="*/ 0 h 7040"/>
                <a:gd name="T100" fmla="*/ 0 w 7247"/>
                <a:gd name="T101" fmla="*/ 0 h 7040"/>
                <a:gd name="T102" fmla="*/ 0 w 7247"/>
                <a:gd name="T103" fmla="*/ 0 h 7040"/>
                <a:gd name="T104" fmla="*/ 0 w 7247"/>
                <a:gd name="T105" fmla="*/ 0 h 704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7247" h="7040">
                  <a:moveTo>
                    <a:pt x="2064" y="1540"/>
                  </a:moveTo>
                  <a:lnTo>
                    <a:pt x="1855" y="1499"/>
                  </a:lnTo>
                  <a:lnTo>
                    <a:pt x="1658" y="1479"/>
                  </a:lnTo>
                  <a:lnTo>
                    <a:pt x="1470" y="1482"/>
                  </a:lnTo>
                  <a:lnTo>
                    <a:pt x="1293" y="1505"/>
                  </a:lnTo>
                  <a:lnTo>
                    <a:pt x="1127" y="1545"/>
                  </a:lnTo>
                  <a:lnTo>
                    <a:pt x="973" y="1602"/>
                  </a:lnTo>
                  <a:lnTo>
                    <a:pt x="829" y="1675"/>
                  </a:lnTo>
                  <a:lnTo>
                    <a:pt x="696" y="1763"/>
                  </a:lnTo>
                  <a:lnTo>
                    <a:pt x="574" y="1863"/>
                  </a:lnTo>
                  <a:lnTo>
                    <a:pt x="464" y="1975"/>
                  </a:lnTo>
                  <a:lnTo>
                    <a:pt x="365" y="2098"/>
                  </a:lnTo>
                  <a:lnTo>
                    <a:pt x="278" y="2230"/>
                  </a:lnTo>
                  <a:lnTo>
                    <a:pt x="203" y="2370"/>
                  </a:lnTo>
                  <a:lnTo>
                    <a:pt x="139" y="2516"/>
                  </a:lnTo>
                  <a:lnTo>
                    <a:pt x="87" y="2668"/>
                  </a:lnTo>
                  <a:lnTo>
                    <a:pt x="47" y="2822"/>
                  </a:lnTo>
                  <a:lnTo>
                    <a:pt x="19" y="2981"/>
                  </a:lnTo>
                  <a:lnTo>
                    <a:pt x="4" y="3140"/>
                  </a:lnTo>
                  <a:lnTo>
                    <a:pt x="0" y="3298"/>
                  </a:lnTo>
                  <a:lnTo>
                    <a:pt x="9" y="3456"/>
                  </a:lnTo>
                  <a:lnTo>
                    <a:pt x="30" y="3611"/>
                  </a:lnTo>
                  <a:lnTo>
                    <a:pt x="63" y="3762"/>
                  </a:lnTo>
                  <a:lnTo>
                    <a:pt x="110" y="3907"/>
                  </a:lnTo>
                  <a:lnTo>
                    <a:pt x="169" y="4046"/>
                  </a:lnTo>
                  <a:lnTo>
                    <a:pt x="240" y="4176"/>
                  </a:lnTo>
                  <a:lnTo>
                    <a:pt x="325" y="4298"/>
                  </a:lnTo>
                  <a:lnTo>
                    <a:pt x="422" y="4408"/>
                  </a:lnTo>
                  <a:lnTo>
                    <a:pt x="533" y="4508"/>
                  </a:lnTo>
                  <a:lnTo>
                    <a:pt x="658" y="4593"/>
                  </a:lnTo>
                  <a:lnTo>
                    <a:pt x="795" y="4664"/>
                  </a:lnTo>
                  <a:lnTo>
                    <a:pt x="946" y="4718"/>
                  </a:lnTo>
                  <a:lnTo>
                    <a:pt x="1110" y="4757"/>
                  </a:lnTo>
                  <a:lnTo>
                    <a:pt x="1008" y="4893"/>
                  </a:lnTo>
                  <a:lnTo>
                    <a:pt x="929" y="5032"/>
                  </a:lnTo>
                  <a:lnTo>
                    <a:pt x="872" y="5171"/>
                  </a:lnTo>
                  <a:lnTo>
                    <a:pt x="835" y="5311"/>
                  </a:lnTo>
                  <a:lnTo>
                    <a:pt x="818" y="5450"/>
                  </a:lnTo>
                  <a:lnTo>
                    <a:pt x="819" y="5588"/>
                  </a:lnTo>
                  <a:lnTo>
                    <a:pt x="837" y="5723"/>
                  </a:lnTo>
                  <a:lnTo>
                    <a:pt x="872" y="5857"/>
                  </a:lnTo>
                  <a:lnTo>
                    <a:pt x="922" y="5986"/>
                  </a:lnTo>
                  <a:lnTo>
                    <a:pt x="985" y="6112"/>
                  </a:lnTo>
                  <a:lnTo>
                    <a:pt x="1062" y="6233"/>
                  </a:lnTo>
                  <a:lnTo>
                    <a:pt x="1150" y="6349"/>
                  </a:lnTo>
                  <a:lnTo>
                    <a:pt x="1249" y="6457"/>
                  </a:lnTo>
                  <a:lnTo>
                    <a:pt x="1358" y="6559"/>
                  </a:lnTo>
                  <a:lnTo>
                    <a:pt x="1476" y="6653"/>
                  </a:lnTo>
                  <a:lnTo>
                    <a:pt x="1600" y="6739"/>
                  </a:lnTo>
                  <a:lnTo>
                    <a:pt x="1731" y="6815"/>
                  </a:lnTo>
                  <a:lnTo>
                    <a:pt x="1867" y="6881"/>
                  </a:lnTo>
                  <a:lnTo>
                    <a:pt x="2008" y="6938"/>
                  </a:lnTo>
                  <a:lnTo>
                    <a:pt x="2151" y="6982"/>
                  </a:lnTo>
                  <a:lnTo>
                    <a:pt x="2297" y="7014"/>
                  </a:lnTo>
                  <a:lnTo>
                    <a:pt x="2443" y="7034"/>
                  </a:lnTo>
                  <a:lnTo>
                    <a:pt x="2589" y="7040"/>
                  </a:lnTo>
                  <a:lnTo>
                    <a:pt x="2734" y="7032"/>
                  </a:lnTo>
                  <a:lnTo>
                    <a:pt x="2876" y="7009"/>
                  </a:lnTo>
                  <a:lnTo>
                    <a:pt x="3015" y="6970"/>
                  </a:lnTo>
                  <a:lnTo>
                    <a:pt x="3149" y="6915"/>
                  </a:lnTo>
                  <a:lnTo>
                    <a:pt x="3278" y="6841"/>
                  </a:lnTo>
                  <a:lnTo>
                    <a:pt x="3399" y="6751"/>
                  </a:lnTo>
                  <a:lnTo>
                    <a:pt x="3513" y="6643"/>
                  </a:lnTo>
                  <a:lnTo>
                    <a:pt x="3617" y="6514"/>
                  </a:lnTo>
                  <a:lnTo>
                    <a:pt x="3712" y="6366"/>
                  </a:lnTo>
                  <a:lnTo>
                    <a:pt x="3833" y="6508"/>
                  </a:lnTo>
                  <a:lnTo>
                    <a:pt x="3961" y="6633"/>
                  </a:lnTo>
                  <a:lnTo>
                    <a:pt x="4095" y="6739"/>
                  </a:lnTo>
                  <a:lnTo>
                    <a:pt x="4235" y="6827"/>
                  </a:lnTo>
                  <a:lnTo>
                    <a:pt x="4380" y="6899"/>
                  </a:lnTo>
                  <a:lnTo>
                    <a:pt x="4528" y="6953"/>
                  </a:lnTo>
                  <a:lnTo>
                    <a:pt x="4680" y="6992"/>
                  </a:lnTo>
                  <a:lnTo>
                    <a:pt x="4832" y="7016"/>
                  </a:lnTo>
                  <a:lnTo>
                    <a:pt x="4985" y="7026"/>
                  </a:lnTo>
                  <a:lnTo>
                    <a:pt x="5138" y="7021"/>
                  </a:lnTo>
                  <a:lnTo>
                    <a:pt x="5289" y="7004"/>
                  </a:lnTo>
                  <a:lnTo>
                    <a:pt x="5439" y="6974"/>
                  </a:lnTo>
                  <a:lnTo>
                    <a:pt x="5584" y="6932"/>
                  </a:lnTo>
                  <a:lnTo>
                    <a:pt x="5725" y="6878"/>
                  </a:lnTo>
                  <a:lnTo>
                    <a:pt x="5860" y="6814"/>
                  </a:lnTo>
                  <a:lnTo>
                    <a:pt x="5989" y="6740"/>
                  </a:lnTo>
                  <a:lnTo>
                    <a:pt x="6111" y="6657"/>
                  </a:lnTo>
                  <a:lnTo>
                    <a:pt x="6225" y="6564"/>
                  </a:lnTo>
                  <a:lnTo>
                    <a:pt x="6329" y="6464"/>
                  </a:lnTo>
                  <a:lnTo>
                    <a:pt x="6422" y="6357"/>
                  </a:lnTo>
                  <a:lnTo>
                    <a:pt x="6504" y="6242"/>
                  </a:lnTo>
                  <a:lnTo>
                    <a:pt x="6573" y="6121"/>
                  </a:lnTo>
                  <a:lnTo>
                    <a:pt x="6629" y="5995"/>
                  </a:lnTo>
                  <a:lnTo>
                    <a:pt x="6670" y="5864"/>
                  </a:lnTo>
                  <a:lnTo>
                    <a:pt x="6696" y="5728"/>
                  </a:lnTo>
                  <a:lnTo>
                    <a:pt x="6705" y="5589"/>
                  </a:lnTo>
                  <a:lnTo>
                    <a:pt x="6697" y="5447"/>
                  </a:lnTo>
                  <a:lnTo>
                    <a:pt x="6670" y="5303"/>
                  </a:lnTo>
                  <a:lnTo>
                    <a:pt x="6624" y="5156"/>
                  </a:lnTo>
                  <a:lnTo>
                    <a:pt x="6557" y="5009"/>
                  </a:lnTo>
                  <a:lnTo>
                    <a:pt x="6469" y="4861"/>
                  </a:lnTo>
                  <a:lnTo>
                    <a:pt x="6358" y="4713"/>
                  </a:lnTo>
                  <a:lnTo>
                    <a:pt x="6519" y="4644"/>
                  </a:lnTo>
                  <a:lnTo>
                    <a:pt x="6662" y="4562"/>
                  </a:lnTo>
                  <a:lnTo>
                    <a:pt x="6788" y="4469"/>
                  </a:lnTo>
                  <a:lnTo>
                    <a:pt x="6898" y="4364"/>
                  </a:lnTo>
                  <a:lnTo>
                    <a:pt x="6992" y="4250"/>
                  </a:lnTo>
                  <a:lnTo>
                    <a:pt x="7071" y="4127"/>
                  </a:lnTo>
                  <a:lnTo>
                    <a:pt x="7135" y="3998"/>
                  </a:lnTo>
                  <a:lnTo>
                    <a:pt x="7183" y="3861"/>
                  </a:lnTo>
                  <a:lnTo>
                    <a:pt x="7218" y="3720"/>
                  </a:lnTo>
                  <a:lnTo>
                    <a:pt x="7239" y="3575"/>
                  </a:lnTo>
                  <a:lnTo>
                    <a:pt x="7247" y="3428"/>
                  </a:lnTo>
                  <a:lnTo>
                    <a:pt x="7242" y="3278"/>
                  </a:lnTo>
                  <a:lnTo>
                    <a:pt x="7224" y="3128"/>
                  </a:lnTo>
                  <a:lnTo>
                    <a:pt x="7195" y="2978"/>
                  </a:lnTo>
                  <a:lnTo>
                    <a:pt x="7155" y="2830"/>
                  </a:lnTo>
                  <a:lnTo>
                    <a:pt x="7104" y="2685"/>
                  </a:lnTo>
                  <a:lnTo>
                    <a:pt x="7042" y="2544"/>
                  </a:lnTo>
                  <a:lnTo>
                    <a:pt x="6970" y="2408"/>
                  </a:lnTo>
                  <a:lnTo>
                    <a:pt x="6889" y="2278"/>
                  </a:lnTo>
                  <a:lnTo>
                    <a:pt x="6799" y="2156"/>
                  </a:lnTo>
                  <a:lnTo>
                    <a:pt x="6700" y="2042"/>
                  </a:lnTo>
                  <a:lnTo>
                    <a:pt x="6594" y="1937"/>
                  </a:lnTo>
                  <a:lnTo>
                    <a:pt x="6480" y="1844"/>
                  </a:lnTo>
                  <a:lnTo>
                    <a:pt x="6359" y="1763"/>
                  </a:lnTo>
                  <a:lnTo>
                    <a:pt x="6231" y="1693"/>
                  </a:lnTo>
                  <a:lnTo>
                    <a:pt x="6096" y="1639"/>
                  </a:lnTo>
                  <a:lnTo>
                    <a:pt x="5956" y="1599"/>
                  </a:lnTo>
                  <a:lnTo>
                    <a:pt x="5811" y="1576"/>
                  </a:lnTo>
                  <a:lnTo>
                    <a:pt x="5661" y="1571"/>
                  </a:lnTo>
                  <a:lnTo>
                    <a:pt x="5507" y="1584"/>
                  </a:lnTo>
                  <a:lnTo>
                    <a:pt x="5348" y="1616"/>
                  </a:lnTo>
                  <a:lnTo>
                    <a:pt x="5187" y="1670"/>
                  </a:lnTo>
                  <a:lnTo>
                    <a:pt x="5206" y="1468"/>
                  </a:lnTo>
                  <a:lnTo>
                    <a:pt x="5202" y="1280"/>
                  </a:lnTo>
                  <a:lnTo>
                    <a:pt x="5176" y="1104"/>
                  </a:lnTo>
                  <a:lnTo>
                    <a:pt x="5132" y="941"/>
                  </a:lnTo>
                  <a:lnTo>
                    <a:pt x="5068" y="793"/>
                  </a:lnTo>
                  <a:lnTo>
                    <a:pt x="4989" y="656"/>
                  </a:lnTo>
                  <a:lnTo>
                    <a:pt x="4894" y="533"/>
                  </a:lnTo>
                  <a:lnTo>
                    <a:pt x="4785" y="423"/>
                  </a:lnTo>
                  <a:lnTo>
                    <a:pt x="4665" y="325"/>
                  </a:lnTo>
                  <a:lnTo>
                    <a:pt x="4533" y="241"/>
                  </a:lnTo>
                  <a:lnTo>
                    <a:pt x="4393" y="169"/>
                  </a:lnTo>
                  <a:lnTo>
                    <a:pt x="4245" y="109"/>
                  </a:lnTo>
                  <a:lnTo>
                    <a:pt x="4091" y="63"/>
                  </a:lnTo>
                  <a:lnTo>
                    <a:pt x="3933" y="30"/>
                  </a:lnTo>
                  <a:lnTo>
                    <a:pt x="3771" y="9"/>
                  </a:lnTo>
                  <a:lnTo>
                    <a:pt x="3609" y="0"/>
                  </a:lnTo>
                  <a:lnTo>
                    <a:pt x="3447" y="4"/>
                  </a:lnTo>
                  <a:lnTo>
                    <a:pt x="3286" y="20"/>
                  </a:lnTo>
                  <a:lnTo>
                    <a:pt x="3129" y="49"/>
                  </a:lnTo>
                  <a:lnTo>
                    <a:pt x="2975" y="91"/>
                  </a:lnTo>
                  <a:lnTo>
                    <a:pt x="2829" y="145"/>
                  </a:lnTo>
                  <a:lnTo>
                    <a:pt x="2690" y="211"/>
                  </a:lnTo>
                  <a:lnTo>
                    <a:pt x="2560" y="289"/>
                  </a:lnTo>
                  <a:lnTo>
                    <a:pt x="2442" y="379"/>
                  </a:lnTo>
                  <a:lnTo>
                    <a:pt x="2335" y="483"/>
                  </a:lnTo>
                  <a:lnTo>
                    <a:pt x="2243" y="597"/>
                  </a:lnTo>
                  <a:lnTo>
                    <a:pt x="2165" y="725"/>
                  </a:lnTo>
                  <a:lnTo>
                    <a:pt x="2105" y="863"/>
                  </a:lnTo>
                  <a:lnTo>
                    <a:pt x="2063" y="1015"/>
                  </a:lnTo>
                  <a:lnTo>
                    <a:pt x="2041" y="1177"/>
                  </a:lnTo>
                  <a:lnTo>
                    <a:pt x="2041" y="1353"/>
                  </a:lnTo>
                  <a:lnTo>
                    <a:pt x="2064" y="15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2" name="Freeform 32"/>
            <p:cNvSpPr>
              <a:spLocks/>
            </p:cNvSpPr>
            <p:nvPr userDrawn="1"/>
          </p:nvSpPr>
          <p:spPr bwMode="gray">
            <a:xfrm>
              <a:off x="195" y="154"/>
              <a:ext cx="45" cy="45"/>
            </a:xfrm>
            <a:custGeom>
              <a:avLst/>
              <a:gdLst>
                <a:gd name="T0" fmla="*/ 0 w 1994"/>
                <a:gd name="T1" fmla="*/ 0 h 1999"/>
                <a:gd name="T2" fmla="*/ 0 w 1994"/>
                <a:gd name="T3" fmla="*/ 0 h 1999"/>
                <a:gd name="T4" fmla="*/ 0 w 1994"/>
                <a:gd name="T5" fmla="*/ 0 h 1999"/>
                <a:gd name="T6" fmla="*/ 0 w 1994"/>
                <a:gd name="T7" fmla="*/ 0 h 1999"/>
                <a:gd name="T8" fmla="*/ 0 w 1994"/>
                <a:gd name="T9" fmla="*/ 0 h 1999"/>
                <a:gd name="T10" fmla="*/ 0 w 1994"/>
                <a:gd name="T11" fmla="*/ 0 h 1999"/>
                <a:gd name="T12" fmla="*/ 0 w 1994"/>
                <a:gd name="T13" fmla="*/ 0 h 1999"/>
                <a:gd name="T14" fmla="*/ 0 w 1994"/>
                <a:gd name="T15" fmla="*/ 0 h 1999"/>
                <a:gd name="T16" fmla="*/ 0 w 1994"/>
                <a:gd name="T17" fmla="*/ 0 h 1999"/>
                <a:gd name="T18" fmla="*/ 0 w 1994"/>
                <a:gd name="T19" fmla="*/ 0 h 1999"/>
                <a:gd name="T20" fmla="*/ 0 w 1994"/>
                <a:gd name="T21" fmla="*/ 0 h 1999"/>
                <a:gd name="T22" fmla="*/ 0 w 1994"/>
                <a:gd name="T23" fmla="*/ 0 h 1999"/>
                <a:gd name="T24" fmla="*/ 0 w 1994"/>
                <a:gd name="T25" fmla="*/ 0 h 1999"/>
                <a:gd name="T26" fmla="*/ 0 w 1994"/>
                <a:gd name="T27" fmla="*/ 0 h 1999"/>
                <a:gd name="T28" fmla="*/ 0 w 1994"/>
                <a:gd name="T29" fmla="*/ 0 h 1999"/>
                <a:gd name="T30" fmla="*/ 0 w 1994"/>
                <a:gd name="T31" fmla="*/ 0 h 1999"/>
                <a:gd name="T32" fmla="*/ 0 w 1994"/>
                <a:gd name="T33" fmla="*/ 0 h 1999"/>
                <a:gd name="T34" fmla="*/ 0 w 1994"/>
                <a:gd name="T35" fmla="*/ 0 h 1999"/>
                <a:gd name="T36" fmla="*/ 0 w 1994"/>
                <a:gd name="T37" fmla="*/ 0 h 1999"/>
                <a:gd name="T38" fmla="*/ 0 w 1994"/>
                <a:gd name="T39" fmla="*/ 0 h 1999"/>
                <a:gd name="T40" fmla="*/ 0 w 1994"/>
                <a:gd name="T41" fmla="*/ 0 h 1999"/>
                <a:gd name="T42" fmla="*/ 0 w 1994"/>
                <a:gd name="T43" fmla="*/ 0 h 1999"/>
                <a:gd name="T44" fmla="*/ 0 w 1994"/>
                <a:gd name="T45" fmla="*/ 0 h 1999"/>
                <a:gd name="T46" fmla="*/ 0 w 1994"/>
                <a:gd name="T47" fmla="*/ 0 h 1999"/>
                <a:gd name="T48" fmla="*/ 0 w 1994"/>
                <a:gd name="T49" fmla="*/ 0 h 1999"/>
                <a:gd name="T50" fmla="*/ 0 w 1994"/>
                <a:gd name="T51" fmla="*/ 0 h 1999"/>
                <a:gd name="T52" fmla="*/ 0 w 1994"/>
                <a:gd name="T53" fmla="*/ 0 h 1999"/>
                <a:gd name="T54" fmla="*/ 0 w 1994"/>
                <a:gd name="T55" fmla="*/ 0 h 1999"/>
                <a:gd name="T56" fmla="*/ 0 w 1994"/>
                <a:gd name="T57" fmla="*/ 0 h 1999"/>
                <a:gd name="T58" fmla="*/ 0 w 1994"/>
                <a:gd name="T59" fmla="*/ 0 h 1999"/>
                <a:gd name="T60" fmla="*/ 0 w 1994"/>
                <a:gd name="T61" fmla="*/ 0 h 1999"/>
                <a:gd name="T62" fmla="*/ 0 w 1994"/>
                <a:gd name="T63" fmla="*/ 0 h 1999"/>
                <a:gd name="T64" fmla="*/ 0 w 1994"/>
                <a:gd name="T65" fmla="*/ 0 h 1999"/>
                <a:gd name="T66" fmla="*/ 0 w 1994"/>
                <a:gd name="T67" fmla="*/ 0 h 1999"/>
                <a:gd name="T68" fmla="*/ 0 w 1994"/>
                <a:gd name="T69" fmla="*/ 0 h 1999"/>
                <a:gd name="T70" fmla="*/ 0 w 1994"/>
                <a:gd name="T71" fmla="*/ 0 h 1999"/>
                <a:gd name="T72" fmla="*/ 0 w 1994"/>
                <a:gd name="T73" fmla="*/ 0 h 1999"/>
                <a:gd name="T74" fmla="*/ 0 w 1994"/>
                <a:gd name="T75" fmla="*/ 0 h 1999"/>
                <a:gd name="T76" fmla="*/ 0 w 1994"/>
                <a:gd name="T77" fmla="*/ 0 h 1999"/>
                <a:gd name="T78" fmla="*/ 0 w 1994"/>
                <a:gd name="T79" fmla="*/ 0 h 1999"/>
                <a:gd name="T80" fmla="*/ 0 w 1994"/>
                <a:gd name="T81" fmla="*/ 0 h 1999"/>
                <a:gd name="T82" fmla="*/ 0 w 1994"/>
                <a:gd name="T83" fmla="*/ 0 h 1999"/>
                <a:gd name="T84" fmla="*/ 0 w 1994"/>
                <a:gd name="T85" fmla="*/ 0 h 199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994" h="1999">
                  <a:moveTo>
                    <a:pt x="997" y="0"/>
                  </a:moveTo>
                  <a:lnTo>
                    <a:pt x="1048" y="1"/>
                  </a:lnTo>
                  <a:lnTo>
                    <a:pt x="1098" y="5"/>
                  </a:lnTo>
                  <a:lnTo>
                    <a:pt x="1148" y="11"/>
                  </a:lnTo>
                  <a:lnTo>
                    <a:pt x="1197" y="20"/>
                  </a:lnTo>
                  <a:lnTo>
                    <a:pt x="1245" y="31"/>
                  </a:lnTo>
                  <a:lnTo>
                    <a:pt x="1293" y="45"/>
                  </a:lnTo>
                  <a:lnTo>
                    <a:pt x="1339" y="60"/>
                  </a:lnTo>
                  <a:lnTo>
                    <a:pt x="1384" y="78"/>
                  </a:lnTo>
                  <a:lnTo>
                    <a:pt x="1428" y="98"/>
                  </a:lnTo>
                  <a:lnTo>
                    <a:pt x="1471" y="120"/>
                  </a:lnTo>
                  <a:lnTo>
                    <a:pt x="1513" y="144"/>
                  </a:lnTo>
                  <a:lnTo>
                    <a:pt x="1554" y="170"/>
                  </a:lnTo>
                  <a:lnTo>
                    <a:pt x="1593" y="198"/>
                  </a:lnTo>
                  <a:lnTo>
                    <a:pt x="1631" y="229"/>
                  </a:lnTo>
                  <a:lnTo>
                    <a:pt x="1667" y="260"/>
                  </a:lnTo>
                  <a:lnTo>
                    <a:pt x="1702" y="293"/>
                  </a:lnTo>
                  <a:lnTo>
                    <a:pt x="1735" y="328"/>
                  </a:lnTo>
                  <a:lnTo>
                    <a:pt x="1766" y="364"/>
                  </a:lnTo>
                  <a:lnTo>
                    <a:pt x="1796" y="401"/>
                  </a:lnTo>
                  <a:lnTo>
                    <a:pt x="1824" y="441"/>
                  </a:lnTo>
                  <a:lnTo>
                    <a:pt x="1850" y="482"/>
                  </a:lnTo>
                  <a:lnTo>
                    <a:pt x="1874" y="524"/>
                  </a:lnTo>
                  <a:lnTo>
                    <a:pt x="1896" y="567"/>
                  </a:lnTo>
                  <a:lnTo>
                    <a:pt x="1916" y="611"/>
                  </a:lnTo>
                  <a:lnTo>
                    <a:pt x="1934" y="656"/>
                  </a:lnTo>
                  <a:lnTo>
                    <a:pt x="1949" y="702"/>
                  </a:lnTo>
                  <a:lnTo>
                    <a:pt x="1963" y="750"/>
                  </a:lnTo>
                  <a:lnTo>
                    <a:pt x="1974" y="799"/>
                  </a:lnTo>
                  <a:lnTo>
                    <a:pt x="1983" y="848"/>
                  </a:lnTo>
                  <a:lnTo>
                    <a:pt x="1989" y="897"/>
                  </a:lnTo>
                  <a:lnTo>
                    <a:pt x="1993" y="948"/>
                  </a:lnTo>
                  <a:lnTo>
                    <a:pt x="1994" y="999"/>
                  </a:lnTo>
                  <a:lnTo>
                    <a:pt x="1993" y="1051"/>
                  </a:lnTo>
                  <a:lnTo>
                    <a:pt x="1989" y="1102"/>
                  </a:lnTo>
                  <a:lnTo>
                    <a:pt x="1983" y="1151"/>
                  </a:lnTo>
                  <a:lnTo>
                    <a:pt x="1974" y="1200"/>
                  </a:lnTo>
                  <a:lnTo>
                    <a:pt x="1963" y="1248"/>
                  </a:lnTo>
                  <a:lnTo>
                    <a:pt x="1949" y="1297"/>
                  </a:lnTo>
                  <a:lnTo>
                    <a:pt x="1934" y="1343"/>
                  </a:lnTo>
                  <a:lnTo>
                    <a:pt x="1916" y="1388"/>
                  </a:lnTo>
                  <a:lnTo>
                    <a:pt x="1896" y="1432"/>
                  </a:lnTo>
                  <a:lnTo>
                    <a:pt x="1874" y="1475"/>
                  </a:lnTo>
                  <a:lnTo>
                    <a:pt x="1850" y="1517"/>
                  </a:lnTo>
                  <a:lnTo>
                    <a:pt x="1824" y="1557"/>
                  </a:lnTo>
                  <a:lnTo>
                    <a:pt x="1796" y="1597"/>
                  </a:lnTo>
                  <a:lnTo>
                    <a:pt x="1766" y="1635"/>
                  </a:lnTo>
                  <a:lnTo>
                    <a:pt x="1735" y="1671"/>
                  </a:lnTo>
                  <a:lnTo>
                    <a:pt x="1702" y="1706"/>
                  </a:lnTo>
                  <a:lnTo>
                    <a:pt x="1667" y="1739"/>
                  </a:lnTo>
                  <a:lnTo>
                    <a:pt x="1631" y="1770"/>
                  </a:lnTo>
                  <a:lnTo>
                    <a:pt x="1593" y="1800"/>
                  </a:lnTo>
                  <a:lnTo>
                    <a:pt x="1554" y="1829"/>
                  </a:lnTo>
                  <a:lnTo>
                    <a:pt x="1513" y="1855"/>
                  </a:lnTo>
                  <a:lnTo>
                    <a:pt x="1471" y="1879"/>
                  </a:lnTo>
                  <a:lnTo>
                    <a:pt x="1428" y="1901"/>
                  </a:lnTo>
                  <a:lnTo>
                    <a:pt x="1384" y="1921"/>
                  </a:lnTo>
                  <a:lnTo>
                    <a:pt x="1339" y="1939"/>
                  </a:lnTo>
                  <a:lnTo>
                    <a:pt x="1293" y="1954"/>
                  </a:lnTo>
                  <a:lnTo>
                    <a:pt x="1245" y="1968"/>
                  </a:lnTo>
                  <a:lnTo>
                    <a:pt x="1197" y="1979"/>
                  </a:lnTo>
                  <a:lnTo>
                    <a:pt x="1148" y="1988"/>
                  </a:lnTo>
                  <a:lnTo>
                    <a:pt x="1098" y="1994"/>
                  </a:lnTo>
                  <a:lnTo>
                    <a:pt x="1048" y="1998"/>
                  </a:lnTo>
                  <a:lnTo>
                    <a:pt x="997" y="1999"/>
                  </a:lnTo>
                  <a:lnTo>
                    <a:pt x="946" y="1998"/>
                  </a:lnTo>
                  <a:lnTo>
                    <a:pt x="895" y="1994"/>
                  </a:lnTo>
                  <a:lnTo>
                    <a:pt x="846" y="1988"/>
                  </a:lnTo>
                  <a:lnTo>
                    <a:pt x="797" y="1979"/>
                  </a:lnTo>
                  <a:lnTo>
                    <a:pt x="748" y="1968"/>
                  </a:lnTo>
                  <a:lnTo>
                    <a:pt x="700" y="1954"/>
                  </a:lnTo>
                  <a:lnTo>
                    <a:pt x="654" y="1939"/>
                  </a:lnTo>
                  <a:lnTo>
                    <a:pt x="609" y="1921"/>
                  </a:lnTo>
                  <a:lnTo>
                    <a:pt x="565" y="1901"/>
                  </a:lnTo>
                  <a:lnTo>
                    <a:pt x="522" y="1879"/>
                  </a:lnTo>
                  <a:lnTo>
                    <a:pt x="480" y="1855"/>
                  </a:lnTo>
                  <a:lnTo>
                    <a:pt x="439" y="1829"/>
                  </a:lnTo>
                  <a:lnTo>
                    <a:pt x="400" y="1800"/>
                  </a:lnTo>
                  <a:lnTo>
                    <a:pt x="363" y="1770"/>
                  </a:lnTo>
                  <a:lnTo>
                    <a:pt x="327" y="1739"/>
                  </a:lnTo>
                  <a:lnTo>
                    <a:pt x="292" y="1706"/>
                  </a:lnTo>
                  <a:lnTo>
                    <a:pt x="259" y="1671"/>
                  </a:lnTo>
                  <a:lnTo>
                    <a:pt x="228" y="1635"/>
                  </a:lnTo>
                  <a:lnTo>
                    <a:pt x="198" y="1597"/>
                  </a:lnTo>
                  <a:lnTo>
                    <a:pt x="170" y="1557"/>
                  </a:lnTo>
                  <a:lnTo>
                    <a:pt x="144" y="1517"/>
                  </a:lnTo>
                  <a:lnTo>
                    <a:pt x="120" y="1475"/>
                  </a:lnTo>
                  <a:lnTo>
                    <a:pt x="98" y="1432"/>
                  </a:lnTo>
                  <a:lnTo>
                    <a:pt x="78" y="1388"/>
                  </a:lnTo>
                  <a:lnTo>
                    <a:pt x="60" y="1343"/>
                  </a:lnTo>
                  <a:lnTo>
                    <a:pt x="45" y="1297"/>
                  </a:lnTo>
                  <a:lnTo>
                    <a:pt x="31" y="1248"/>
                  </a:lnTo>
                  <a:lnTo>
                    <a:pt x="20" y="1200"/>
                  </a:lnTo>
                  <a:lnTo>
                    <a:pt x="11" y="1151"/>
                  </a:lnTo>
                  <a:lnTo>
                    <a:pt x="5" y="1102"/>
                  </a:lnTo>
                  <a:lnTo>
                    <a:pt x="1" y="1051"/>
                  </a:lnTo>
                  <a:lnTo>
                    <a:pt x="0" y="999"/>
                  </a:lnTo>
                  <a:lnTo>
                    <a:pt x="1" y="948"/>
                  </a:lnTo>
                  <a:lnTo>
                    <a:pt x="5" y="897"/>
                  </a:lnTo>
                  <a:lnTo>
                    <a:pt x="11" y="848"/>
                  </a:lnTo>
                  <a:lnTo>
                    <a:pt x="20" y="799"/>
                  </a:lnTo>
                  <a:lnTo>
                    <a:pt x="31" y="750"/>
                  </a:lnTo>
                  <a:lnTo>
                    <a:pt x="45" y="702"/>
                  </a:lnTo>
                  <a:lnTo>
                    <a:pt x="60" y="656"/>
                  </a:lnTo>
                  <a:lnTo>
                    <a:pt x="78" y="611"/>
                  </a:lnTo>
                  <a:lnTo>
                    <a:pt x="98" y="567"/>
                  </a:lnTo>
                  <a:lnTo>
                    <a:pt x="120" y="524"/>
                  </a:lnTo>
                  <a:lnTo>
                    <a:pt x="144" y="482"/>
                  </a:lnTo>
                  <a:lnTo>
                    <a:pt x="170" y="441"/>
                  </a:lnTo>
                  <a:lnTo>
                    <a:pt x="198" y="401"/>
                  </a:lnTo>
                  <a:lnTo>
                    <a:pt x="228" y="364"/>
                  </a:lnTo>
                  <a:lnTo>
                    <a:pt x="259" y="328"/>
                  </a:lnTo>
                  <a:lnTo>
                    <a:pt x="292" y="293"/>
                  </a:lnTo>
                  <a:lnTo>
                    <a:pt x="327" y="260"/>
                  </a:lnTo>
                  <a:lnTo>
                    <a:pt x="363" y="229"/>
                  </a:lnTo>
                  <a:lnTo>
                    <a:pt x="400" y="198"/>
                  </a:lnTo>
                  <a:lnTo>
                    <a:pt x="439" y="170"/>
                  </a:lnTo>
                  <a:lnTo>
                    <a:pt x="480" y="144"/>
                  </a:lnTo>
                  <a:lnTo>
                    <a:pt x="522" y="120"/>
                  </a:lnTo>
                  <a:lnTo>
                    <a:pt x="565" y="98"/>
                  </a:lnTo>
                  <a:lnTo>
                    <a:pt x="609" y="78"/>
                  </a:lnTo>
                  <a:lnTo>
                    <a:pt x="654" y="60"/>
                  </a:lnTo>
                  <a:lnTo>
                    <a:pt x="700" y="45"/>
                  </a:lnTo>
                  <a:lnTo>
                    <a:pt x="748" y="31"/>
                  </a:lnTo>
                  <a:lnTo>
                    <a:pt x="797" y="20"/>
                  </a:lnTo>
                  <a:lnTo>
                    <a:pt x="846" y="11"/>
                  </a:lnTo>
                  <a:lnTo>
                    <a:pt x="895" y="5"/>
                  </a:lnTo>
                  <a:lnTo>
                    <a:pt x="946" y="1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3" name="Freeform 33"/>
            <p:cNvSpPr>
              <a:spLocks/>
            </p:cNvSpPr>
            <p:nvPr userDrawn="1"/>
          </p:nvSpPr>
          <p:spPr bwMode="gray">
            <a:xfrm>
              <a:off x="96" y="222"/>
              <a:ext cx="182" cy="109"/>
            </a:xfrm>
            <a:custGeom>
              <a:avLst/>
              <a:gdLst>
                <a:gd name="T0" fmla="*/ 0 w 8197"/>
                <a:gd name="T1" fmla="*/ 0 h 4924"/>
                <a:gd name="T2" fmla="*/ 0 w 8197"/>
                <a:gd name="T3" fmla="*/ 0 h 4924"/>
                <a:gd name="T4" fmla="*/ 0 w 8197"/>
                <a:gd name="T5" fmla="*/ 0 h 4924"/>
                <a:gd name="T6" fmla="*/ 0 w 8197"/>
                <a:gd name="T7" fmla="*/ 0 h 4924"/>
                <a:gd name="T8" fmla="*/ 0 w 8197"/>
                <a:gd name="T9" fmla="*/ 0 h 4924"/>
                <a:gd name="T10" fmla="*/ 0 w 8197"/>
                <a:gd name="T11" fmla="*/ 0 h 4924"/>
                <a:gd name="T12" fmla="*/ 0 w 8197"/>
                <a:gd name="T13" fmla="*/ 0 h 4924"/>
                <a:gd name="T14" fmla="*/ 0 w 8197"/>
                <a:gd name="T15" fmla="*/ 0 h 4924"/>
                <a:gd name="T16" fmla="*/ 0 w 8197"/>
                <a:gd name="T17" fmla="*/ 0 h 4924"/>
                <a:gd name="T18" fmla="*/ 0 w 8197"/>
                <a:gd name="T19" fmla="*/ 0 h 4924"/>
                <a:gd name="T20" fmla="*/ 0 w 8197"/>
                <a:gd name="T21" fmla="*/ 0 h 4924"/>
                <a:gd name="T22" fmla="*/ 0 w 8197"/>
                <a:gd name="T23" fmla="*/ 0 h 4924"/>
                <a:gd name="T24" fmla="*/ 0 w 8197"/>
                <a:gd name="T25" fmla="*/ 0 h 4924"/>
                <a:gd name="T26" fmla="*/ 0 w 8197"/>
                <a:gd name="T27" fmla="*/ 0 h 4924"/>
                <a:gd name="T28" fmla="*/ 0 w 8197"/>
                <a:gd name="T29" fmla="*/ 0 h 4924"/>
                <a:gd name="T30" fmla="*/ 0 w 8197"/>
                <a:gd name="T31" fmla="*/ 0 h 4924"/>
                <a:gd name="T32" fmla="*/ 0 w 8197"/>
                <a:gd name="T33" fmla="*/ 0 h 4924"/>
                <a:gd name="T34" fmla="*/ 0 w 8197"/>
                <a:gd name="T35" fmla="*/ 0 h 4924"/>
                <a:gd name="T36" fmla="*/ 0 w 8197"/>
                <a:gd name="T37" fmla="*/ 0 h 4924"/>
                <a:gd name="T38" fmla="*/ 0 w 8197"/>
                <a:gd name="T39" fmla="*/ 0 h 4924"/>
                <a:gd name="T40" fmla="*/ 0 w 8197"/>
                <a:gd name="T41" fmla="*/ 0 h 4924"/>
                <a:gd name="T42" fmla="*/ 0 w 8197"/>
                <a:gd name="T43" fmla="*/ 0 h 4924"/>
                <a:gd name="T44" fmla="*/ 0 w 8197"/>
                <a:gd name="T45" fmla="*/ 0 h 4924"/>
                <a:gd name="T46" fmla="*/ 0 w 8197"/>
                <a:gd name="T47" fmla="*/ 0 h 4924"/>
                <a:gd name="T48" fmla="*/ 0 w 8197"/>
                <a:gd name="T49" fmla="*/ 0 h 4924"/>
                <a:gd name="T50" fmla="*/ 0 w 8197"/>
                <a:gd name="T51" fmla="*/ 0 h 4924"/>
                <a:gd name="T52" fmla="*/ 0 w 8197"/>
                <a:gd name="T53" fmla="*/ 0 h 4924"/>
                <a:gd name="T54" fmla="*/ 0 w 8197"/>
                <a:gd name="T55" fmla="*/ 0 h 4924"/>
                <a:gd name="T56" fmla="*/ 0 w 8197"/>
                <a:gd name="T57" fmla="*/ 0 h 4924"/>
                <a:gd name="T58" fmla="*/ 0 w 8197"/>
                <a:gd name="T59" fmla="*/ 0 h 4924"/>
                <a:gd name="T60" fmla="*/ 0 w 8197"/>
                <a:gd name="T61" fmla="*/ 0 h 4924"/>
                <a:gd name="T62" fmla="*/ 0 w 8197"/>
                <a:gd name="T63" fmla="*/ 0 h 4924"/>
                <a:gd name="T64" fmla="*/ 0 w 8197"/>
                <a:gd name="T65" fmla="*/ 0 h 4924"/>
                <a:gd name="T66" fmla="*/ 0 w 8197"/>
                <a:gd name="T67" fmla="*/ 0 h 4924"/>
                <a:gd name="T68" fmla="*/ 0 w 8197"/>
                <a:gd name="T69" fmla="*/ 0 h 4924"/>
                <a:gd name="T70" fmla="*/ 0 w 8197"/>
                <a:gd name="T71" fmla="*/ 0 h 4924"/>
                <a:gd name="T72" fmla="*/ 0 w 8197"/>
                <a:gd name="T73" fmla="*/ 0 h 4924"/>
                <a:gd name="T74" fmla="*/ 0 w 8197"/>
                <a:gd name="T75" fmla="*/ 0 h 4924"/>
                <a:gd name="T76" fmla="*/ 0 w 8197"/>
                <a:gd name="T77" fmla="*/ 0 h 4924"/>
                <a:gd name="T78" fmla="*/ 0 w 8197"/>
                <a:gd name="T79" fmla="*/ 0 h 4924"/>
                <a:gd name="T80" fmla="*/ 0 w 8197"/>
                <a:gd name="T81" fmla="*/ 0 h 4924"/>
                <a:gd name="T82" fmla="*/ 0 w 8197"/>
                <a:gd name="T83" fmla="*/ 0 h 4924"/>
                <a:gd name="T84" fmla="*/ 0 w 8197"/>
                <a:gd name="T85" fmla="*/ 0 h 4924"/>
                <a:gd name="T86" fmla="*/ 0 w 8197"/>
                <a:gd name="T87" fmla="*/ 0 h 4924"/>
                <a:gd name="T88" fmla="*/ 0 w 8197"/>
                <a:gd name="T89" fmla="*/ 0 h 4924"/>
                <a:gd name="T90" fmla="*/ 0 w 8197"/>
                <a:gd name="T91" fmla="*/ 0 h 4924"/>
                <a:gd name="T92" fmla="*/ 0 w 8197"/>
                <a:gd name="T93" fmla="*/ 0 h 4924"/>
                <a:gd name="T94" fmla="*/ 0 w 8197"/>
                <a:gd name="T95" fmla="*/ 0 h 4924"/>
                <a:gd name="T96" fmla="*/ 0 w 8197"/>
                <a:gd name="T97" fmla="*/ 0 h 4924"/>
                <a:gd name="T98" fmla="*/ 0 w 8197"/>
                <a:gd name="T99" fmla="*/ 0 h 4924"/>
                <a:gd name="T100" fmla="*/ 0 w 8197"/>
                <a:gd name="T101" fmla="*/ 0 h 4924"/>
                <a:gd name="T102" fmla="*/ 0 w 8197"/>
                <a:gd name="T103" fmla="*/ 0 h 4924"/>
                <a:gd name="T104" fmla="*/ 0 w 8197"/>
                <a:gd name="T105" fmla="*/ 0 h 492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8197" h="4924">
                  <a:moveTo>
                    <a:pt x="8197" y="1707"/>
                  </a:moveTo>
                  <a:lnTo>
                    <a:pt x="7939" y="1654"/>
                  </a:lnTo>
                  <a:lnTo>
                    <a:pt x="7678" y="1608"/>
                  </a:lnTo>
                  <a:lnTo>
                    <a:pt x="7411" y="1571"/>
                  </a:lnTo>
                  <a:lnTo>
                    <a:pt x="7141" y="1542"/>
                  </a:lnTo>
                  <a:lnTo>
                    <a:pt x="6869" y="1521"/>
                  </a:lnTo>
                  <a:lnTo>
                    <a:pt x="6594" y="1509"/>
                  </a:lnTo>
                  <a:lnTo>
                    <a:pt x="6318" y="1506"/>
                  </a:lnTo>
                  <a:lnTo>
                    <a:pt x="6042" y="1512"/>
                  </a:lnTo>
                  <a:lnTo>
                    <a:pt x="5764" y="1527"/>
                  </a:lnTo>
                  <a:lnTo>
                    <a:pt x="5487" y="1552"/>
                  </a:lnTo>
                  <a:lnTo>
                    <a:pt x="5211" y="1587"/>
                  </a:lnTo>
                  <a:lnTo>
                    <a:pt x="4936" y="1631"/>
                  </a:lnTo>
                  <a:lnTo>
                    <a:pt x="4663" y="1686"/>
                  </a:lnTo>
                  <a:lnTo>
                    <a:pt x="4393" y="1750"/>
                  </a:lnTo>
                  <a:lnTo>
                    <a:pt x="4127" y="1827"/>
                  </a:lnTo>
                  <a:lnTo>
                    <a:pt x="3864" y="1913"/>
                  </a:lnTo>
                  <a:lnTo>
                    <a:pt x="3607" y="2010"/>
                  </a:lnTo>
                  <a:lnTo>
                    <a:pt x="3353" y="2119"/>
                  </a:lnTo>
                  <a:lnTo>
                    <a:pt x="3106" y="2238"/>
                  </a:lnTo>
                  <a:lnTo>
                    <a:pt x="2866" y="2370"/>
                  </a:lnTo>
                  <a:lnTo>
                    <a:pt x="2631" y="2513"/>
                  </a:lnTo>
                  <a:lnTo>
                    <a:pt x="2405" y="2668"/>
                  </a:lnTo>
                  <a:lnTo>
                    <a:pt x="2187" y="2835"/>
                  </a:lnTo>
                  <a:lnTo>
                    <a:pt x="1977" y="3015"/>
                  </a:lnTo>
                  <a:lnTo>
                    <a:pt x="1778" y="3208"/>
                  </a:lnTo>
                  <a:lnTo>
                    <a:pt x="1588" y="3414"/>
                  </a:lnTo>
                  <a:lnTo>
                    <a:pt x="1409" y="3631"/>
                  </a:lnTo>
                  <a:lnTo>
                    <a:pt x="1242" y="3862"/>
                  </a:lnTo>
                  <a:lnTo>
                    <a:pt x="1085" y="4107"/>
                  </a:lnTo>
                  <a:lnTo>
                    <a:pt x="941" y="4366"/>
                  </a:lnTo>
                  <a:lnTo>
                    <a:pt x="811" y="4638"/>
                  </a:lnTo>
                  <a:lnTo>
                    <a:pt x="694" y="4924"/>
                  </a:lnTo>
                  <a:lnTo>
                    <a:pt x="694" y="4780"/>
                  </a:lnTo>
                  <a:lnTo>
                    <a:pt x="699" y="4632"/>
                  </a:lnTo>
                  <a:lnTo>
                    <a:pt x="711" y="4484"/>
                  </a:lnTo>
                  <a:lnTo>
                    <a:pt x="728" y="4333"/>
                  </a:lnTo>
                  <a:lnTo>
                    <a:pt x="751" y="4181"/>
                  </a:lnTo>
                  <a:lnTo>
                    <a:pt x="780" y="4030"/>
                  </a:lnTo>
                  <a:lnTo>
                    <a:pt x="815" y="3878"/>
                  </a:lnTo>
                  <a:lnTo>
                    <a:pt x="856" y="3726"/>
                  </a:lnTo>
                  <a:lnTo>
                    <a:pt x="902" y="3574"/>
                  </a:lnTo>
                  <a:lnTo>
                    <a:pt x="954" y="3424"/>
                  </a:lnTo>
                  <a:lnTo>
                    <a:pt x="1011" y="3274"/>
                  </a:lnTo>
                  <a:lnTo>
                    <a:pt x="1074" y="3126"/>
                  </a:lnTo>
                  <a:lnTo>
                    <a:pt x="1143" y="2980"/>
                  </a:lnTo>
                  <a:lnTo>
                    <a:pt x="1218" y="2835"/>
                  </a:lnTo>
                  <a:lnTo>
                    <a:pt x="1298" y="2694"/>
                  </a:lnTo>
                  <a:lnTo>
                    <a:pt x="1383" y="2555"/>
                  </a:lnTo>
                  <a:lnTo>
                    <a:pt x="1474" y="2420"/>
                  </a:lnTo>
                  <a:lnTo>
                    <a:pt x="1570" y="2288"/>
                  </a:lnTo>
                  <a:lnTo>
                    <a:pt x="1672" y="2160"/>
                  </a:lnTo>
                  <a:lnTo>
                    <a:pt x="1779" y="2036"/>
                  </a:lnTo>
                  <a:lnTo>
                    <a:pt x="1891" y="1917"/>
                  </a:lnTo>
                  <a:lnTo>
                    <a:pt x="2009" y="1804"/>
                  </a:lnTo>
                  <a:lnTo>
                    <a:pt x="2132" y="1694"/>
                  </a:lnTo>
                  <a:lnTo>
                    <a:pt x="2260" y="1591"/>
                  </a:lnTo>
                  <a:lnTo>
                    <a:pt x="2393" y="1494"/>
                  </a:lnTo>
                  <a:lnTo>
                    <a:pt x="2532" y="1403"/>
                  </a:lnTo>
                  <a:lnTo>
                    <a:pt x="2675" y="1319"/>
                  </a:lnTo>
                  <a:lnTo>
                    <a:pt x="2825" y="1243"/>
                  </a:lnTo>
                  <a:lnTo>
                    <a:pt x="2978" y="1172"/>
                  </a:lnTo>
                  <a:lnTo>
                    <a:pt x="3137" y="1111"/>
                  </a:lnTo>
                  <a:lnTo>
                    <a:pt x="3301" y="1057"/>
                  </a:lnTo>
                  <a:lnTo>
                    <a:pt x="3469" y="1012"/>
                  </a:lnTo>
                  <a:lnTo>
                    <a:pt x="3436" y="976"/>
                  </a:lnTo>
                  <a:lnTo>
                    <a:pt x="3393" y="939"/>
                  </a:lnTo>
                  <a:lnTo>
                    <a:pt x="3342" y="903"/>
                  </a:lnTo>
                  <a:lnTo>
                    <a:pt x="3283" y="867"/>
                  </a:lnTo>
                  <a:lnTo>
                    <a:pt x="3216" y="832"/>
                  </a:lnTo>
                  <a:lnTo>
                    <a:pt x="3141" y="797"/>
                  </a:lnTo>
                  <a:lnTo>
                    <a:pt x="3059" y="763"/>
                  </a:lnTo>
                  <a:lnTo>
                    <a:pt x="2971" y="730"/>
                  </a:lnTo>
                  <a:lnTo>
                    <a:pt x="2877" y="698"/>
                  </a:lnTo>
                  <a:lnTo>
                    <a:pt x="2776" y="666"/>
                  </a:lnTo>
                  <a:lnTo>
                    <a:pt x="2671" y="637"/>
                  </a:lnTo>
                  <a:lnTo>
                    <a:pt x="2561" y="609"/>
                  </a:lnTo>
                  <a:lnTo>
                    <a:pt x="2446" y="582"/>
                  </a:lnTo>
                  <a:lnTo>
                    <a:pt x="2328" y="558"/>
                  </a:lnTo>
                  <a:lnTo>
                    <a:pt x="2206" y="535"/>
                  </a:lnTo>
                  <a:lnTo>
                    <a:pt x="2081" y="515"/>
                  </a:lnTo>
                  <a:lnTo>
                    <a:pt x="1952" y="497"/>
                  </a:lnTo>
                  <a:lnTo>
                    <a:pt x="1822" y="482"/>
                  </a:lnTo>
                  <a:lnTo>
                    <a:pt x="1690" y="469"/>
                  </a:lnTo>
                  <a:lnTo>
                    <a:pt x="1556" y="459"/>
                  </a:lnTo>
                  <a:lnTo>
                    <a:pt x="1422" y="453"/>
                  </a:lnTo>
                  <a:lnTo>
                    <a:pt x="1287" y="449"/>
                  </a:lnTo>
                  <a:lnTo>
                    <a:pt x="1151" y="448"/>
                  </a:lnTo>
                  <a:lnTo>
                    <a:pt x="1017" y="451"/>
                  </a:lnTo>
                  <a:lnTo>
                    <a:pt x="883" y="458"/>
                  </a:lnTo>
                  <a:lnTo>
                    <a:pt x="750" y="469"/>
                  </a:lnTo>
                  <a:lnTo>
                    <a:pt x="618" y="483"/>
                  </a:lnTo>
                  <a:lnTo>
                    <a:pt x="489" y="502"/>
                  </a:lnTo>
                  <a:lnTo>
                    <a:pt x="361" y="524"/>
                  </a:lnTo>
                  <a:lnTo>
                    <a:pt x="238" y="552"/>
                  </a:lnTo>
                  <a:lnTo>
                    <a:pt x="117" y="584"/>
                  </a:lnTo>
                  <a:lnTo>
                    <a:pt x="0" y="620"/>
                  </a:lnTo>
                  <a:lnTo>
                    <a:pt x="158" y="544"/>
                  </a:lnTo>
                  <a:lnTo>
                    <a:pt x="318" y="473"/>
                  </a:lnTo>
                  <a:lnTo>
                    <a:pt x="480" y="406"/>
                  </a:lnTo>
                  <a:lnTo>
                    <a:pt x="642" y="345"/>
                  </a:lnTo>
                  <a:lnTo>
                    <a:pt x="805" y="288"/>
                  </a:lnTo>
                  <a:lnTo>
                    <a:pt x="969" y="237"/>
                  </a:lnTo>
                  <a:lnTo>
                    <a:pt x="1133" y="191"/>
                  </a:lnTo>
                  <a:lnTo>
                    <a:pt x="1299" y="150"/>
                  </a:lnTo>
                  <a:lnTo>
                    <a:pt x="1463" y="113"/>
                  </a:lnTo>
                  <a:lnTo>
                    <a:pt x="1627" y="82"/>
                  </a:lnTo>
                  <a:lnTo>
                    <a:pt x="1790" y="56"/>
                  </a:lnTo>
                  <a:lnTo>
                    <a:pt x="1952" y="35"/>
                  </a:lnTo>
                  <a:lnTo>
                    <a:pt x="2113" y="19"/>
                  </a:lnTo>
                  <a:lnTo>
                    <a:pt x="2273" y="7"/>
                  </a:lnTo>
                  <a:lnTo>
                    <a:pt x="2431" y="1"/>
                  </a:lnTo>
                  <a:lnTo>
                    <a:pt x="2586" y="0"/>
                  </a:lnTo>
                  <a:lnTo>
                    <a:pt x="2740" y="4"/>
                  </a:lnTo>
                  <a:lnTo>
                    <a:pt x="2892" y="13"/>
                  </a:lnTo>
                  <a:lnTo>
                    <a:pt x="3040" y="27"/>
                  </a:lnTo>
                  <a:lnTo>
                    <a:pt x="3185" y="46"/>
                  </a:lnTo>
                  <a:lnTo>
                    <a:pt x="3327" y="70"/>
                  </a:lnTo>
                  <a:lnTo>
                    <a:pt x="3465" y="99"/>
                  </a:lnTo>
                  <a:lnTo>
                    <a:pt x="3600" y="132"/>
                  </a:lnTo>
                  <a:lnTo>
                    <a:pt x="3731" y="172"/>
                  </a:lnTo>
                  <a:lnTo>
                    <a:pt x="3857" y="216"/>
                  </a:lnTo>
                  <a:lnTo>
                    <a:pt x="3979" y="265"/>
                  </a:lnTo>
                  <a:lnTo>
                    <a:pt x="4095" y="319"/>
                  </a:lnTo>
                  <a:lnTo>
                    <a:pt x="4207" y="377"/>
                  </a:lnTo>
                  <a:lnTo>
                    <a:pt x="4313" y="442"/>
                  </a:lnTo>
                  <a:lnTo>
                    <a:pt x="4415" y="511"/>
                  </a:lnTo>
                  <a:lnTo>
                    <a:pt x="4509" y="585"/>
                  </a:lnTo>
                  <a:lnTo>
                    <a:pt x="4598" y="663"/>
                  </a:lnTo>
                  <a:lnTo>
                    <a:pt x="4716" y="664"/>
                  </a:lnTo>
                  <a:lnTo>
                    <a:pt x="4836" y="665"/>
                  </a:lnTo>
                  <a:lnTo>
                    <a:pt x="4958" y="667"/>
                  </a:lnTo>
                  <a:lnTo>
                    <a:pt x="5081" y="671"/>
                  </a:lnTo>
                  <a:lnTo>
                    <a:pt x="5204" y="675"/>
                  </a:lnTo>
                  <a:lnTo>
                    <a:pt x="5330" y="681"/>
                  </a:lnTo>
                  <a:lnTo>
                    <a:pt x="5455" y="690"/>
                  </a:lnTo>
                  <a:lnTo>
                    <a:pt x="5581" y="699"/>
                  </a:lnTo>
                  <a:lnTo>
                    <a:pt x="5706" y="710"/>
                  </a:lnTo>
                  <a:lnTo>
                    <a:pt x="5832" y="722"/>
                  </a:lnTo>
                  <a:lnTo>
                    <a:pt x="5957" y="737"/>
                  </a:lnTo>
                  <a:lnTo>
                    <a:pt x="6084" y="754"/>
                  </a:lnTo>
                  <a:lnTo>
                    <a:pt x="6208" y="772"/>
                  </a:lnTo>
                  <a:lnTo>
                    <a:pt x="6332" y="794"/>
                  </a:lnTo>
                  <a:lnTo>
                    <a:pt x="6454" y="817"/>
                  </a:lnTo>
                  <a:lnTo>
                    <a:pt x="6576" y="843"/>
                  </a:lnTo>
                  <a:lnTo>
                    <a:pt x="6696" y="872"/>
                  </a:lnTo>
                  <a:lnTo>
                    <a:pt x="6815" y="903"/>
                  </a:lnTo>
                  <a:lnTo>
                    <a:pt x="6932" y="938"/>
                  </a:lnTo>
                  <a:lnTo>
                    <a:pt x="7047" y="976"/>
                  </a:lnTo>
                  <a:lnTo>
                    <a:pt x="7159" y="1017"/>
                  </a:lnTo>
                  <a:lnTo>
                    <a:pt x="7269" y="1061"/>
                  </a:lnTo>
                  <a:lnTo>
                    <a:pt x="7377" y="1108"/>
                  </a:lnTo>
                  <a:lnTo>
                    <a:pt x="7482" y="1159"/>
                  </a:lnTo>
                  <a:lnTo>
                    <a:pt x="7584" y="1213"/>
                  </a:lnTo>
                  <a:lnTo>
                    <a:pt x="7683" y="1272"/>
                  </a:lnTo>
                  <a:lnTo>
                    <a:pt x="7778" y="1334"/>
                  </a:lnTo>
                  <a:lnTo>
                    <a:pt x="7870" y="1400"/>
                  </a:lnTo>
                  <a:lnTo>
                    <a:pt x="7958" y="1470"/>
                  </a:lnTo>
                  <a:lnTo>
                    <a:pt x="8042" y="1545"/>
                  </a:lnTo>
                  <a:lnTo>
                    <a:pt x="8121" y="1624"/>
                  </a:lnTo>
                  <a:lnTo>
                    <a:pt x="8197" y="170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4" name="Freeform 34"/>
            <p:cNvSpPr>
              <a:spLocks/>
            </p:cNvSpPr>
            <p:nvPr userDrawn="1"/>
          </p:nvSpPr>
          <p:spPr bwMode="gray">
            <a:xfrm>
              <a:off x="354" y="163"/>
              <a:ext cx="21" cy="20"/>
            </a:xfrm>
            <a:custGeom>
              <a:avLst/>
              <a:gdLst>
                <a:gd name="T0" fmla="*/ 0 w 911"/>
                <a:gd name="T1" fmla="*/ 0 h 914"/>
                <a:gd name="T2" fmla="*/ 0 w 911"/>
                <a:gd name="T3" fmla="*/ 0 h 914"/>
                <a:gd name="T4" fmla="*/ 0 w 911"/>
                <a:gd name="T5" fmla="*/ 0 h 914"/>
                <a:gd name="T6" fmla="*/ 0 w 911"/>
                <a:gd name="T7" fmla="*/ 0 h 914"/>
                <a:gd name="T8" fmla="*/ 0 w 911"/>
                <a:gd name="T9" fmla="*/ 0 h 914"/>
                <a:gd name="T10" fmla="*/ 0 w 911"/>
                <a:gd name="T11" fmla="*/ 0 h 914"/>
                <a:gd name="T12" fmla="*/ 0 w 911"/>
                <a:gd name="T13" fmla="*/ 0 h 914"/>
                <a:gd name="T14" fmla="*/ 0 w 911"/>
                <a:gd name="T15" fmla="*/ 0 h 914"/>
                <a:gd name="T16" fmla="*/ 0 w 911"/>
                <a:gd name="T17" fmla="*/ 0 h 914"/>
                <a:gd name="T18" fmla="*/ 0 w 911"/>
                <a:gd name="T19" fmla="*/ 0 h 914"/>
                <a:gd name="T20" fmla="*/ 0 w 911"/>
                <a:gd name="T21" fmla="*/ 0 h 914"/>
                <a:gd name="T22" fmla="*/ 0 w 911"/>
                <a:gd name="T23" fmla="*/ 0 h 914"/>
                <a:gd name="T24" fmla="*/ 0 w 911"/>
                <a:gd name="T25" fmla="*/ 0 h 914"/>
                <a:gd name="T26" fmla="*/ 0 w 911"/>
                <a:gd name="T27" fmla="*/ 0 h 914"/>
                <a:gd name="T28" fmla="*/ 0 w 911"/>
                <a:gd name="T29" fmla="*/ 0 h 914"/>
                <a:gd name="T30" fmla="*/ 0 w 911"/>
                <a:gd name="T31" fmla="*/ 0 h 914"/>
                <a:gd name="T32" fmla="*/ 0 w 911"/>
                <a:gd name="T33" fmla="*/ 0 h 914"/>
                <a:gd name="T34" fmla="*/ 0 w 911"/>
                <a:gd name="T35" fmla="*/ 0 h 914"/>
                <a:gd name="T36" fmla="*/ 0 w 911"/>
                <a:gd name="T37" fmla="*/ 0 h 914"/>
                <a:gd name="T38" fmla="*/ 0 w 911"/>
                <a:gd name="T39" fmla="*/ 0 h 914"/>
                <a:gd name="T40" fmla="*/ 0 w 911"/>
                <a:gd name="T41" fmla="*/ 0 h 914"/>
                <a:gd name="T42" fmla="*/ 0 w 911"/>
                <a:gd name="T43" fmla="*/ 0 h 914"/>
                <a:gd name="T44" fmla="*/ 0 w 911"/>
                <a:gd name="T45" fmla="*/ 0 h 914"/>
                <a:gd name="T46" fmla="*/ 0 w 911"/>
                <a:gd name="T47" fmla="*/ 0 h 914"/>
                <a:gd name="T48" fmla="*/ 0 w 911"/>
                <a:gd name="T49" fmla="*/ 0 h 914"/>
                <a:gd name="T50" fmla="*/ 0 w 911"/>
                <a:gd name="T51" fmla="*/ 0 h 914"/>
                <a:gd name="T52" fmla="*/ 0 w 911"/>
                <a:gd name="T53" fmla="*/ 0 h 914"/>
                <a:gd name="T54" fmla="*/ 0 w 911"/>
                <a:gd name="T55" fmla="*/ 0 h 914"/>
                <a:gd name="T56" fmla="*/ 0 w 911"/>
                <a:gd name="T57" fmla="*/ 0 h 914"/>
                <a:gd name="T58" fmla="*/ 0 w 911"/>
                <a:gd name="T59" fmla="*/ 0 h 914"/>
                <a:gd name="T60" fmla="*/ 0 w 911"/>
                <a:gd name="T61" fmla="*/ 0 h 914"/>
                <a:gd name="T62" fmla="*/ 0 w 911"/>
                <a:gd name="T63" fmla="*/ 0 h 914"/>
                <a:gd name="T64" fmla="*/ 0 w 911"/>
                <a:gd name="T65" fmla="*/ 0 h 914"/>
                <a:gd name="T66" fmla="*/ 0 w 911"/>
                <a:gd name="T67" fmla="*/ 0 h 914"/>
                <a:gd name="T68" fmla="*/ 0 w 911"/>
                <a:gd name="T69" fmla="*/ 0 h 914"/>
                <a:gd name="T70" fmla="*/ 0 w 911"/>
                <a:gd name="T71" fmla="*/ 0 h 914"/>
                <a:gd name="T72" fmla="*/ 0 w 911"/>
                <a:gd name="T73" fmla="*/ 0 h 914"/>
                <a:gd name="T74" fmla="*/ 0 w 911"/>
                <a:gd name="T75" fmla="*/ 0 h 914"/>
                <a:gd name="T76" fmla="*/ 0 w 911"/>
                <a:gd name="T77" fmla="*/ 0 h 914"/>
                <a:gd name="T78" fmla="*/ 0 w 911"/>
                <a:gd name="T79" fmla="*/ 0 h 914"/>
                <a:gd name="T80" fmla="*/ 0 w 911"/>
                <a:gd name="T81" fmla="*/ 0 h 914"/>
                <a:gd name="T82" fmla="*/ 0 w 911"/>
                <a:gd name="T83" fmla="*/ 0 h 914"/>
                <a:gd name="T84" fmla="*/ 0 w 911"/>
                <a:gd name="T85" fmla="*/ 0 h 91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911" h="914">
                  <a:moveTo>
                    <a:pt x="455" y="0"/>
                  </a:moveTo>
                  <a:lnTo>
                    <a:pt x="478" y="1"/>
                  </a:lnTo>
                  <a:lnTo>
                    <a:pt x="501" y="3"/>
                  </a:lnTo>
                  <a:lnTo>
                    <a:pt x="524" y="6"/>
                  </a:lnTo>
                  <a:lnTo>
                    <a:pt x="546" y="10"/>
                  </a:lnTo>
                  <a:lnTo>
                    <a:pt x="568" y="15"/>
                  </a:lnTo>
                  <a:lnTo>
                    <a:pt x="590" y="21"/>
                  </a:lnTo>
                  <a:lnTo>
                    <a:pt x="611" y="28"/>
                  </a:lnTo>
                  <a:lnTo>
                    <a:pt x="631" y="36"/>
                  </a:lnTo>
                  <a:lnTo>
                    <a:pt x="652" y="45"/>
                  </a:lnTo>
                  <a:lnTo>
                    <a:pt x="671" y="56"/>
                  </a:lnTo>
                  <a:lnTo>
                    <a:pt x="690" y="66"/>
                  </a:lnTo>
                  <a:lnTo>
                    <a:pt x="709" y="78"/>
                  </a:lnTo>
                  <a:lnTo>
                    <a:pt x="727" y="92"/>
                  </a:lnTo>
                  <a:lnTo>
                    <a:pt x="744" y="106"/>
                  </a:lnTo>
                  <a:lnTo>
                    <a:pt x="760" y="120"/>
                  </a:lnTo>
                  <a:lnTo>
                    <a:pt x="776" y="135"/>
                  </a:lnTo>
                  <a:lnTo>
                    <a:pt x="792" y="151"/>
                  </a:lnTo>
                  <a:lnTo>
                    <a:pt x="806" y="167"/>
                  </a:lnTo>
                  <a:lnTo>
                    <a:pt x="820" y="184"/>
                  </a:lnTo>
                  <a:lnTo>
                    <a:pt x="833" y="202"/>
                  </a:lnTo>
                  <a:lnTo>
                    <a:pt x="845" y="221"/>
                  </a:lnTo>
                  <a:lnTo>
                    <a:pt x="855" y="240"/>
                  </a:lnTo>
                  <a:lnTo>
                    <a:pt x="866" y="259"/>
                  </a:lnTo>
                  <a:lnTo>
                    <a:pt x="875" y="280"/>
                  </a:lnTo>
                  <a:lnTo>
                    <a:pt x="883" y="300"/>
                  </a:lnTo>
                  <a:lnTo>
                    <a:pt x="890" y="321"/>
                  </a:lnTo>
                  <a:lnTo>
                    <a:pt x="896" y="343"/>
                  </a:lnTo>
                  <a:lnTo>
                    <a:pt x="901" y="366"/>
                  </a:lnTo>
                  <a:lnTo>
                    <a:pt x="905" y="388"/>
                  </a:lnTo>
                  <a:lnTo>
                    <a:pt x="908" y="411"/>
                  </a:lnTo>
                  <a:lnTo>
                    <a:pt x="910" y="434"/>
                  </a:lnTo>
                  <a:lnTo>
                    <a:pt x="911" y="457"/>
                  </a:lnTo>
                  <a:lnTo>
                    <a:pt x="910" y="481"/>
                  </a:lnTo>
                  <a:lnTo>
                    <a:pt x="908" y="504"/>
                  </a:lnTo>
                  <a:lnTo>
                    <a:pt x="905" y="526"/>
                  </a:lnTo>
                  <a:lnTo>
                    <a:pt x="901" y="549"/>
                  </a:lnTo>
                  <a:lnTo>
                    <a:pt x="896" y="571"/>
                  </a:lnTo>
                  <a:lnTo>
                    <a:pt x="890" y="592"/>
                  </a:lnTo>
                  <a:lnTo>
                    <a:pt x="883" y="613"/>
                  </a:lnTo>
                  <a:lnTo>
                    <a:pt x="875" y="635"/>
                  </a:lnTo>
                  <a:lnTo>
                    <a:pt x="866" y="655"/>
                  </a:lnTo>
                  <a:lnTo>
                    <a:pt x="855" y="675"/>
                  </a:lnTo>
                  <a:lnTo>
                    <a:pt x="845" y="694"/>
                  </a:lnTo>
                  <a:lnTo>
                    <a:pt x="833" y="712"/>
                  </a:lnTo>
                  <a:lnTo>
                    <a:pt x="820" y="730"/>
                  </a:lnTo>
                  <a:lnTo>
                    <a:pt x="806" y="747"/>
                  </a:lnTo>
                  <a:lnTo>
                    <a:pt x="792" y="764"/>
                  </a:lnTo>
                  <a:lnTo>
                    <a:pt x="776" y="780"/>
                  </a:lnTo>
                  <a:lnTo>
                    <a:pt x="760" y="795"/>
                  </a:lnTo>
                  <a:lnTo>
                    <a:pt x="744" y="809"/>
                  </a:lnTo>
                  <a:lnTo>
                    <a:pt x="727" y="823"/>
                  </a:lnTo>
                  <a:lnTo>
                    <a:pt x="709" y="835"/>
                  </a:lnTo>
                  <a:lnTo>
                    <a:pt x="690" y="847"/>
                  </a:lnTo>
                  <a:lnTo>
                    <a:pt x="671" y="858"/>
                  </a:lnTo>
                  <a:lnTo>
                    <a:pt x="652" y="868"/>
                  </a:lnTo>
                  <a:lnTo>
                    <a:pt x="631" y="877"/>
                  </a:lnTo>
                  <a:lnTo>
                    <a:pt x="611" y="885"/>
                  </a:lnTo>
                  <a:lnTo>
                    <a:pt x="590" y="893"/>
                  </a:lnTo>
                  <a:lnTo>
                    <a:pt x="568" y="900"/>
                  </a:lnTo>
                  <a:lnTo>
                    <a:pt x="546" y="905"/>
                  </a:lnTo>
                  <a:lnTo>
                    <a:pt x="524" y="909"/>
                  </a:lnTo>
                  <a:lnTo>
                    <a:pt x="501" y="912"/>
                  </a:lnTo>
                  <a:lnTo>
                    <a:pt x="478" y="914"/>
                  </a:lnTo>
                  <a:lnTo>
                    <a:pt x="455" y="914"/>
                  </a:lnTo>
                  <a:lnTo>
                    <a:pt x="431" y="914"/>
                  </a:lnTo>
                  <a:lnTo>
                    <a:pt x="408" y="912"/>
                  </a:lnTo>
                  <a:lnTo>
                    <a:pt x="386" y="909"/>
                  </a:lnTo>
                  <a:lnTo>
                    <a:pt x="363" y="905"/>
                  </a:lnTo>
                  <a:lnTo>
                    <a:pt x="341" y="900"/>
                  </a:lnTo>
                  <a:lnTo>
                    <a:pt x="320" y="893"/>
                  </a:lnTo>
                  <a:lnTo>
                    <a:pt x="299" y="885"/>
                  </a:lnTo>
                  <a:lnTo>
                    <a:pt x="278" y="877"/>
                  </a:lnTo>
                  <a:lnTo>
                    <a:pt x="258" y="868"/>
                  </a:lnTo>
                  <a:lnTo>
                    <a:pt x="238" y="858"/>
                  </a:lnTo>
                  <a:lnTo>
                    <a:pt x="219" y="847"/>
                  </a:lnTo>
                  <a:lnTo>
                    <a:pt x="201" y="835"/>
                  </a:lnTo>
                  <a:lnTo>
                    <a:pt x="183" y="823"/>
                  </a:lnTo>
                  <a:lnTo>
                    <a:pt x="166" y="809"/>
                  </a:lnTo>
                  <a:lnTo>
                    <a:pt x="149" y="795"/>
                  </a:lnTo>
                  <a:lnTo>
                    <a:pt x="133" y="780"/>
                  </a:lnTo>
                  <a:lnTo>
                    <a:pt x="118" y="764"/>
                  </a:lnTo>
                  <a:lnTo>
                    <a:pt x="104" y="747"/>
                  </a:lnTo>
                  <a:lnTo>
                    <a:pt x="90" y="730"/>
                  </a:lnTo>
                  <a:lnTo>
                    <a:pt x="78" y="712"/>
                  </a:lnTo>
                  <a:lnTo>
                    <a:pt x="66" y="694"/>
                  </a:lnTo>
                  <a:lnTo>
                    <a:pt x="55" y="675"/>
                  </a:lnTo>
                  <a:lnTo>
                    <a:pt x="45" y="655"/>
                  </a:lnTo>
                  <a:lnTo>
                    <a:pt x="36" y="635"/>
                  </a:lnTo>
                  <a:lnTo>
                    <a:pt x="28" y="613"/>
                  </a:lnTo>
                  <a:lnTo>
                    <a:pt x="20" y="592"/>
                  </a:lnTo>
                  <a:lnTo>
                    <a:pt x="14" y="571"/>
                  </a:lnTo>
                  <a:lnTo>
                    <a:pt x="9" y="549"/>
                  </a:lnTo>
                  <a:lnTo>
                    <a:pt x="5" y="526"/>
                  </a:lnTo>
                  <a:lnTo>
                    <a:pt x="2" y="504"/>
                  </a:lnTo>
                  <a:lnTo>
                    <a:pt x="0" y="481"/>
                  </a:lnTo>
                  <a:lnTo>
                    <a:pt x="0" y="457"/>
                  </a:lnTo>
                  <a:lnTo>
                    <a:pt x="0" y="434"/>
                  </a:lnTo>
                  <a:lnTo>
                    <a:pt x="2" y="411"/>
                  </a:lnTo>
                  <a:lnTo>
                    <a:pt x="5" y="388"/>
                  </a:lnTo>
                  <a:lnTo>
                    <a:pt x="9" y="366"/>
                  </a:lnTo>
                  <a:lnTo>
                    <a:pt x="14" y="343"/>
                  </a:lnTo>
                  <a:lnTo>
                    <a:pt x="20" y="321"/>
                  </a:lnTo>
                  <a:lnTo>
                    <a:pt x="28" y="300"/>
                  </a:lnTo>
                  <a:lnTo>
                    <a:pt x="36" y="280"/>
                  </a:lnTo>
                  <a:lnTo>
                    <a:pt x="45" y="259"/>
                  </a:lnTo>
                  <a:lnTo>
                    <a:pt x="55" y="240"/>
                  </a:lnTo>
                  <a:lnTo>
                    <a:pt x="66" y="221"/>
                  </a:lnTo>
                  <a:lnTo>
                    <a:pt x="78" y="202"/>
                  </a:lnTo>
                  <a:lnTo>
                    <a:pt x="90" y="184"/>
                  </a:lnTo>
                  <a:lnTo>
                    <a:pt x="104" y="167"/>
                  </a:lnTo>
                  <a:lnTo>
                    <a:pt x="118" y="151"/>
                  </a:lnTo>
                  <a:lnTo>
                    <a:pt x="133" y="135"/>
                  </a:lnTo>
                  <a:lnTo>
                    <a:pt x="149" y="120"/>
                  </a:lnTo>
                  <a:lnTo>
                    <a:pt x="166" y="106"/>
                  </a:lnTo>
                  <a:lnTo>
                    <a:pt x="183" y="92"/>
                  </a:lnTo>
                  <a:lnTo>
                    <a:pt x="201" y="78"/>
                  </a:lnTo>
                  <a:lnTo>
                    <a:pt x="219" y="66"/>
                  </a:lnTo>
                  <a:lnTo>
                    <a:pt x="238" y="56"/>
                  </a:lnTo>
                  <a:lnTo>
                    <a:pt x="258" y="45"/>
                  </a:lnTo>
                  <a:lnTo>
                    <a:pt x="278" y="36"/>
                  </a:lnTo>
                  <a:lnTo>
                    <a:pt x="299" y="28"/>
                  </a:lnTo>
                  <a:lnTo>
                    <a:pt x="320" y="21"/>
                  </a:lnTo>
                  <a:lnTo>
                    <a:pt x="341" y="15"/>
                  </a:lnTo>
                  <a:lnTo>
                    <a:pt x="363" y="10"/>
                  </a:lnTo>
                  <a:lnTo>
                    <a:pt x="386" y="6"/>
                  </a:lnTo>
                  <a:lnTo>
                    <a:pt x="408" y="3"/>
                  </a:lnTo>
                  <a:lnTo>
                    <a:pt x="431" y="1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5" name="Freeform 35"/>
            <p:cNvSpPr>
              <a:spLocks/>
            </p:cNvSpPr>
            <p:nvPr userDrawn="1"/>
          </p:nvSpPr>
          <p:spPr bwMode="gray">
            <a:xfrm>
              <a:off x="359" y="167"/>
              <a:ext cx="20" cy="20"/>
            </a:xfrm>
            <a:custGeom>
              <a:avLst/>
              <a:gdLst>
                <a:gd name="T0" fmla="*/ 0 w 911"/>
                <a:gd name="T1" fmla="*/ 0 h 912"/>
                <a:gd name="T2" fmla="*/ 0 w 911"/>
                <a:gd name="T3" fmla="*/ 0 h 912"/>
                <a:gd name="T4" fmla="*/ 0 w 911"/>
                <a:gd name="T5" fmla="*/ 0 h 912"/>
                <a:gd name="T6" fmla="*/ 0 w 911"/>
                <a:gd name="T7" fmla="*/ 0 h 912"/>
                <a:gd name="T8" fmla="*/ 0 w 911"/>
                <a:gd name="T9" fmla="*/ 0 h 912"/>
                <a:gd name="T10" fmla="*/ 0 w 911"/>
                <a:gd name="T11" fmla="*/ 0 h 912"/>
                <a:gd name="T12" fmla="*/ 0 w 911"/>
                <a:gd name="T13" fmla="*/ 0 h 912"/>
                <a:gd name="T14" fmla="*/ 0 w 911"/>
                <a:gd name="T15" fmla="*/ 0 h 912"/>
                <a:gd name="T16" fmla="*/ 0 w 911"/>
                <a:gd name="T17" fmla="*/ 0 h 912"/>
                <a:gd name="T18" fmla="*/ 0 w 911"/>
                <a:gd name="T19" fmla="*/ 0 h 912"/>
                <a:gd name="T20" fmla="*/ 0 w 911"/>
                <a:gd name="T21" fmla="*/ 0 h 912"/>
                <a:gd name="T22" fmla="*/ 0 w 911"/>
                <a:gd name="T23" fmla="*/ 0 h 912"/>
                <a:gd name="T24" fmla="*/ 0 w 911"/>
                <a:gd name="T25" fmla="*/ 0 h 912"/>
                <a:gd name="T26" fmla="*/ 0 w 911"/>
                <a:gd name="T27" fmla="*/ 0 h 912"/>
                <a:gd name="T28" fmla="*/ 0 w 911"/>
                <a:gd name="T29" fmla="*/ 0 h 912"/>
                <a:gd name="T30" fmla="*/ 0 w 911"/>
                <a:gd name="T31" fmla="*/ 0 h 912"/>
                <a:gd name="T32" fmla="*/ 0 w 911"/>
                <a:gd name="T33" fmla="*/ 0 h 912"/>
                <a:gd name="T34" fmla="*/ 0 w 911"/>
                <a:gd name="T35" fmla="*/ 0 h 912"/>
                <a:gd name="T36" fmla="*/ 0 w 911"/>
                <a:gd name="T37" fmla="*/ 0 h 912"/>
                <a:gd name="T38" fmla="*/ 0 w 911"/>
                <a:gd name="T39" fmla="*/ 0 h 912"/>
                <a:gd name="T40" fmla="*/ 0 w 911"/>
                <a:gd name="T41" fmla="*/ 0 h 912"/>
                <a:gd name="T42" fmla="*/ 0 w 911"/>
                <a:gd name="T43" fmla="*/ 0 h 912"/>
                <a:gd name="T44" fmla="*/ 0 w 911"/>
                <a:gd name="T45" fmla="*/ 0 h 912"/>
                <a:gd name="T46" fmla="*/ 0 w 911"/>
                <a:gd name="T47" fmla="*/ 0 h 912"/>
                <a:gd name="T48" fmla="*/ 0 w 911"/>
                <a:gd name="T49" fmla="*/ 0 h 912"/>
                <a:gd name="T50" fmla="*/ 0 w 911"/>
                <a:gd name="T51" fmla="*/ 0 h 912"/>
                <a:gd name="T52" fmla="*/ 0 w 911"/>
                <a:gd name="T53" fmla="*/ 0 h 912"/>
                <a:gd name="T54" fmla="*/ 0 w 911"/>
                <a:gd name="T55" fmla="*/ 0 h 912"/>
                <a:gd name="T56" fmla="*/ 0 w 911"/>
                <a:gd name="T57" fmla="*/ 0 h 912"/>
                <a:gd name="T58" fmla="*/ 0 w 911"/>
                <a:gd name="T59" fmla="*/ 0 h 912"/>
                <a:gd name="T60" fmla="*/ 0 w 911"/>
                <a:gd name="T61" fmla="*/ 0 h 912"/>
                <a:gd name="T62" fmla="*/ 0 w 911"/>
                <a:gd name="T63" fmla="*/ 0 h 912"/>
                <a:gd name="T64" fmla="*/ 0 w 911"/>
                <a:gd name="T65" fmla="*/ 0 h 912"/>
                <a:gd name="T66" fmla="*/ 0 w 911"/>
                <a:gd name="T67" fmla="*/ 0 h 912"/>
                <a:gd name="T68" fmla="*/ 0 w 911"/>
                <a:gd name="T69" fmla="*/ 0 h 912"/>
                <a:gd name="T70" fmla="*/ 0 w 911"/>
                <a:gd name="T71" fmla="*/ 0 h 912"/>
                <a:gd name="T72" fmla="*/ 0 w 911"/>
                <a:gd name="T73" fmla="*/ 0 h 912"/>
                <a:gd name="T74" fmla="*/ 0 w 911"/>
                <a:gd name="T75" fmla="*/ 0 h 912"/>
                <a:gd name="T76" fmla="*/ 0 w 911"/>
                <a:gd name="T77" fmla="*/ 0 h 912"/>
                <a:gd name="T78" fmla="*/ 0 w 911"/>
                <a:gd name="T79" fmla="*/ 0 h 912"/>
                <a:gd name="T80" fmla="*/ 0 w 911"/>
                <a:gd name="T81" fmla="*/ 0 h 912"/>
                <a:gd name="T82" fmla="*/ 0 w 911"/>
                <a:gd name="T83" fmla="*/ 0 h 912"/>
                <a:gd name="T84" fmla="*/ 0 w 911"/>
                <a:gd name="T85" fmla="*/ 0 h 91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911" h="912">
                  <a:moveTo>
                    <a:pt x="455" y="0"/>
                  </a:moveTo>
                  <a:lnTo>
                    <a:pt x="479" y="0"/>
                  </a:lnTo>
                  <a:lnTo>
                    <a:pt x="502" y="2"/>
                  </a:lnTo>
                  <a:lnTo>
                    <a:pt x="524" y="5"/>
                  </a:lnTo>
                  <a:lnTo>
                    <a:pt x="547" y="9"/>
                  </a:lnTo>
                  <a:lnTo>
                    <a:pt x="569" y="14"/>
                  </a:lnTo>
                  <a:lnTo>
                    <a:pt x="591" y="20"/>
                  </a:lnTo>
                  <a:lnTo>
                    <a:pt x="612" y="27"/>
                  </a:lnTo>
                  <a:lnTo>
                    <a:pt x="633" y="36"/>
                  </a:lnTo>
                  <a:lnTo>
                    <a:pt x="653" y="45"/>
                  </a:lnTo>
                  <a:lnTo>
                    <a:pt x="673" y="55"/>
                  </a:lnTo>
                  <a:lnTo>
                    <a:pt x="692" y="66"/>
                  </a:lnTo>
                  <a:lnTo>
                    <a:pt x="710" y="78"/>
                  </a:lnTo>
                  <a:lnTo>
                    <a:pt x="728" y="90"/>
                  </a:lnTo>
                  <a:lnTo>
                    <a:pt x="745" y="104"/>
                  </a:lnTo>
                  <a:lnTo>
                    <a:pt x="762" y="118"/>
                  </a:lnTo>
                  <a:lnTo>
                    <a:pt x="778" y="133"/>
                  </a:lnTo>
                  <a:lnTo>
                    <a:pt x="793" y="149"/>
                  </a:lnTo>
                  <a:lnTo>
                    <a:pt x="807" y="166"/>
                  </a:lnTo>
                  <a:lnTo>
                    <a:pt x="821" y="184"/>
                  </a:lnTo>
                  <a:lnTo>
                    <a:pt x="833" y="202"/>
                  </a:lnTo>
                  <a:lnTo>
                    <a:pt x="845" y="220"/>
                  </a:lnTo>
                  <a:lnTo>
                    <a:pt x="856" y="239"/>
                  </a:lnTo>
                  <a:lnTo>
                    <a:pt x="866" y="259"/>
                  </a:lnTo>
                  <a:lnTo>
                    <a:pt x="875" y="279"/>
                  </a:lnTo>
                  <a:lnTo>
                    <a:pt x="883" y="299"/>
                  </a:lnTo>
                  <a:lnTo>
                    <a:pt x="891" y="321"/>
                  </a:lnTo>
                  <a:lnTo>
                    <a:pt x="897" y="342"/>
                  </a:lnTo>
                  <a:lnTo>
                    <a:pt x="902" y="364"/>
                  </a:lnTo>
                  <a:lnTo>
                    <a:pt x="906" y="386"/>
                  </a:lnTo>
                  <a:lnTo>
                    <a:pt x="909" y="409"/>
                  </a:lnTo>
                  <a:lnTo>
                    <a:pt x="911" y="432"/>
                  </a:lnTo>
                  <a:lnTo>
                    <a:pt x="911" y="457"/>
                  </a:lnTo>
                  <a:lnTo>
                    <a:pt x="911" y="480"/>
                  </a:lnTo>
                  <a:lnTo>
                    <a:pt x="909" y="503"/>
                  </a:lnTo>
                  <a:lnTo>
                    <a:pt x="906" y="526"/>
                  </a:lnTo>
                  <a:lnTo>
                    <a:pt x="902" y="548"/>
                  </a:lnTo>
                  <a:lnTo>
                    <a:pt x="897" y="570"/>
                  </a:lnTo>
                  <a:lnTo>
                    <a:pt x="891" y="592"/>
                  </a:lnTo>
                  <a:lnTo>
                    <a:pt x="883" y="613"/>
                  </a:lnTo>
                  <a:lnTo>
                    <a:pt x="875" y="633"/>
                  </a:lnTo>
                  <a:lnTo>
                    <a:pt x="866" y="653"/>
                  </a:lnTo>
                  <a:lnTo>
                    <a:pt x="856" y="673"/>
                  </a:lnTo>
                  <a:lnTo>
                    <a:pt x="845" y="692"/>
                  </a:lnTo>
                  <a:lnTo>
                    <a:pt x="833" y="711"/>
                  </a:lnTo>
                  <a:lnTo>
                    <a:pt x="821" y="729"/>
                  </a:lnTo>
                  <a:lnTo>
                    <a:pt x="807" y="747"/>
                  </a:lnTo>
                  <a:lnTo>
                    <a:pt x="793" y="763"/>
                  </a:lnTo>
                  <a:lnTo>
                    <a:pt x="778" y="779"/>
                  </a:lnTo>
                  <a:lnTo>
                    <a:pt x="762" y="794"/>
                  </a:lnTo>
                  <a:lnTo>
                    <a:pt x="745" y="808"/>
                  </a:lnTo>
                  <a:lnTo>
                    <a:pt x="728" y="822"/>
                  </a:lnTo>
                  <a:lnTo>
                    <a:pt x="710" y="835"/>
                  </a:lnTo>
                  <a:lnTo>
                    <a:pt x="692" y="846"/>
                  </a:lnTo>
                  <a:lnTo>
                    <a:pt x="673" y="857"/>
                  </a:lnTo>
                  <a:lnTo>
                    <a:pt x="653" y="867"/>
                  </a:lnTo>
                  <a:lnTo>
                    <a:pt x="633" y="877"/>
                  </a:lnTo>
                  <a:lnTo>
                    <a:pt x="612" y="885"/>
                  </a:lnTo>
                  <a:lnTo>
                    <a:pt x="591" y="892"/>
                  </a:lnTo>
                  <a:lnTo>
                    <a:pt x="569" y="898"/>
                  </a:lnTo>
                  <a:lnTo>
                    <a:pt x="547" y="903"/>
                  </a:lnTo>
                  <a:lnTo>
                    <a:pt x="524" y="907"/>
                  </a:lnTo>
                  <a:lnTo>
                    <a:pt x="502" y="910"/>
                  </a:lnTo>
                  <a:lnTo>
                    <a:pt x="479" y="912"/>
                  </a:lnTo>
                  <a:lnTo>
                    <a:pt x="455" y="912"/>
                  </a:lnTo>
                  <a:lnTo>
                    <a:pt x="432" y="912"/>
                  </a:lnTo>
                  <a:lnTo>
                    <a:pt x="409" y="910"/>
                  </a:lnTo>
                  <a:lnTo>
                    <a:pt x="386" y="907"/>
                  </a:lnTo>
                  <a:lnTo>
                    <a:pt x="364" y="903"/>
                  </a:lnTo>
                  <a:lnTo>
                    <a:pt x="342" y="898"/>
                  </a:lnTo>
                  <a:lnTo>
                    <a:pt x="320" y="892"/>
                  </a:lnTo>
                  <a:lnTo>
                    <a:pt x="299" y="885"/>
                  </a:lnTo>
                  <a:lnTo>
                    <a:pt x="279" y="877"/>
                  </a:lnTo>
                  <a:lnTo>
                    <a:pt x="258" y="867"/>
                  </a:lnTo>
                  <a:lnTo>
                    <a:pt x="239" y="857"/>
                  </a:lnTo>
                  <a:lnTo>
                    <a:pt x="220" y="846"/>
                  </a:lnTo>
                  <a:lnTo>
                    <a:pt x="201" y="835"/>
                  </a:lnTo>
                  <a:lnTo>
                    <a:pt x="183" y="822"/>
                  </a:lnTo>
                  <a:lnTo>
                    <a:pt x="166" y="808"/>
                  </a:lnTo>
                  <a:lnTo>
                    <a:pt x="150" y="794"/>
                  </a:lnTo>
                  <a:lnTo>
                    <a:pt x="134" y="779"/>
                  </a:lnTo>
                  <a:lnTo>
                    <a:pt x="119" y="763"/>
                  </a:lnTo>
                  <a:lnTo>
                    <a:pt x="105" y="747"/>
                  </a:lnTo>
                  <a:lnTo>
                    <a:pt x="91" y="729"/>
                  </a:lnTo>
                  <a:lnTo>
                    <a:pt x="78" y="711"/>
                  </a:lnTo>
                  <a:lnTo>
                    <a:pt x="66" y="692"/>
                  </a:lnTo>
                  <a:lnTo>
                    <a:pt x="55" y="673"/>
                  </a:lnTo>
                  <a:lnTo>
                    <a:pt x="45" y="653"/>
                  </a:lnTo>
                  <a:lnTo>
                    <a:pt x="36" y="633"/>
                  </a:lnTo>
                  <a:lnTo>
                    <a:pt x="28" y="613"/>
                  </a:lnTo>
                  <a:lnTo>
                    <a:pt x="21" y="592"/>
                  </a:lnTo>
                  <a:lnTo>
                    <a:pt x="15" y="570"/>
                  </a:lnTo>
                  <a:lnTo>
                    <a:pt x="10" y="548"/>
                  </a:lnTo>
                  <a:lnTo>
                    <a:pt x="6" y="526"/>
                  </a:lnTo>
                  <a:lnTo>
                    <a:pt x="3" y="503"/>
                  </a:lnTo>
                  <a:lnTo>
                    <a:pt x="1" y="480"/>
                  </a:lnTo>
                  <a:lnTo>
                    <a:pt x="0" y="457"/>
                  </a:lnTo>
                  <a:lnTo>
                    <a:pt x="1" y="432"/>
                  </a:lnTo>
                  <a:lnTo>
                    <a:pt x="3" y="409"/>
                  </a:lnTo>
                  <a:lnTo>
                    <a:pt x="6" y="386"/>
                  </a:lnTo>
                  <a:lnTo>
                    <a:pt x="10" y="364"/>
                  </a:lnTo>
                  <a:lnTo>
                    <a:pt x="15" y="342"/>
                  </a:lnTo>
                  <a:lnTo>
                    <a:pt x="21" y="321"/>
                  </a:lnTo>
                  <a:lnTo>
                    <a:pt x="28" y="299"/>
                  </a:lnTo>
                  <a:lnTo>
                    <a:pt x="36" y="279"/>
                  </a:lnTo>
                  <a:lnTo>
                    <a:pt x="45" y="259"/>
                  </a:lnTo>
                  <a:lnTo>
                    <a:pt x="55" y="239"/>
                  </a:lnTo>
                  <a:lnTo>
                    <a:pt x="66" y="220"/>
                  </a:lnTo>
                  <a:lnTo>
                    <a:pt x="78" y="202"/>
                  </a:lnTo>
                  <a:lnTo>
                    <a:pt x="91" y="184"/>
                  </a:lnTo>
                  <a:lnTo>
                    <a:pt x="105" y="166"/>
                  </a:lnTo>
                  <a:lnTo>
                    <a:pt x="119" y="149"/>
                  </a:lnTo>
                  <a:lnTo>
                    <a:pt x="134" y="133"/>
                  </a:lnTo>
                  <a:lnTo>
                    <a:pt x="150" y="118"/>
                  </a:lnTo>
                  <a:lnTo>
                    <a:pt x="166" y="104"/>
                  </a:lnTo>
                  <a:lnTo>
                    <a:pt x="183" y="90"/>
                  </a:lnTo>
                  <a:lnTo>
                    <a:pt x="201" y="78"/>
                  </a:lnTo>
                  <a:lnTo>
                    <a:pt x="220" y="66"/>
                  </a:lnTo>
                  <a:lnTo>
                    <a:pt x="239" y="55"/>
                  </a:lnTo>
                  <a:lnTo>
                    <a:pt x="258" y="45"/>
                  </a:lnTo>
                  <a:lnTo>
                    <a:pt x="279" y="36"/>
                  </a:lnTo>
                  <a:lnTo>
                    <a:pt x="299" y="27"/>
                  </a:lnTo>
                  <a:lnTo>
                    <a:pt x="320" y="20"/>
                  </a:lnTo>
                  <a:lnTo>
                    <a:pt x="342" y="14"/>
                  </a:lnTo>
                  <a:lnTo>
                    <a:pt x="364" y="9"/>
                  </a:lnTo>
                  <a:lnTo>
                    <a:pt x="386" y="5"/>
                  </a:lnTo>
                  <a:lnTo>
                    <a:pt x="409" y="2"/>
                  </a:lnTo>
                  <a:lnTo>
                    <a:pt x="432" y="0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6" name="Freeform 36"/>
            <p:cNvSpPr>
              <a:spLocks/>
            </p:cNvSpPr>
            <p:nvPr userDrawn="1"/>
          </p:nvSpPr>
          <p:spPr bwMode="gray">
            <a:xfrm>
              <a:off x="2499" y="101"/>
              <a:ext cx="161" cy="156"/>
            </a:xfrm>
            <a:custGeom>
              <a:avLst/>
              <a:gdLst>
                <a:gd name="T0" fmla="*/ 0 w 7247"/>
                <a:gd name="T1" fmla="*/ 0 h 7039"/>
                <a:gd name="T2" fmla="*/ 0 w 7247"/>
                <a:gd name="T3" fmla="*/ 0 h 7039"/>
                <a:gd name="T4" fmla="*/ 0 w 7247"/>
                <a:gd name="T5" fmla="*/ 0 h 7039"/>
                <a:gd name="T6" fmla="*/ 0 w 7247"/>
                <a:gd name="T7" fmla="*/ 0 h 7039"/>
                <a:gd name="T8" fmla="*/ 0 w 7247"/>
                <a:gd name="T9" fmla="*/ 0 h 7039"/>
                <a:gd name="T10" fmla="*/ 0 w 7247"/>
                <a:gd name="T11" fmla="*/ 0 h 7039"/>
                <a:gd name="T12" fmla="*/ 0 w 7247"/>
                <a:gd name="T13" fmla="*/ 0 h 7039"/>
                <a:gd name="T14" fmla="*/ 0 w 7247"/>
                <a:gd name="T15" fmla="*/ 0 h 7039"/>
                <a:gd name="T16" fmla="*/ 0 w 7247"/>
                <a:gd name="T17" fmla="*/ 0 h 7039"/>
                <a:gd name="T18" fmla="*/ 0 w 7247"/>
                <a:gd name="T19" fmla="*/ 0 h 7039"/>
                <a:gd name="T20" fmla="*/ 0 w 7247"/>
                <a:gd name="T21" fmla="*/ 0 h 7039"/>
                <a:gd name="T22" fmla="*/ 0 w 7247"/>
                <a:gd name="T23" fmla="*/ 0 h 7039"/>
                <a:gd name="T24" fmla="*/ 0 w 7247"/>
                <a:gd name="T25" fmla="*/ 0 h 7039"/>
                <a:gd name="T26" fmla="*/ 0 w 7247"/>
                <a:gd name="T27" fmla="*/ 0 h 7039"/>
                <a:gd name="T28" fmla="*/ 0 w 7247"/>
                <a:gd name="T29" fmla="*/ 0 h 7039"/>
                <a:gd name="T30" fmla="*/ 0 w 7247"/>
                <a:gd name="T31" fmla="*/ 0 h 7039"/>
                <a:gd name="T32" fmla="*/ 0 w 7247"/>
                <a:gd name="T33" fmla="*/ 0 h 7039"/>
                <a:gd name="T34" fmla="*/ 0 w 7247"/>
                <a:gd name="T35" fmla="*/ 0 h 7039"/>
                <a:gd name="T36" fmla="*/ 0 w 7247"/>
                <a:gd name="T37" fmla="*/ 0 h 7039"/>
                <a:gd name="T38" fmla="*/ 0 w 7247"/>
                <a:gd name="T39" fmla="*/ 0 h 7039"/>
                <a:gd name="T40" fmla="*/ 0 w 7247"/>
                <a:gd name="T41" fmla="*/ 0 h 7039"/>
                <a:gd name="T42" fmla="*/ 0 w 7247"/>
                <a:gd name="T43" fmla="*/ 0 h 7039"/>
                <a:gd name="T44" fmla="*/ 0 w 7247"/>
                <a:gd name="T45" fmla="*/ 0 h 7039"/>
                <a:gd name="T46" fmla="*/ 0 w 7247"/>
                <a:gd name="T47" fmla="*/ 0 h 7039"/>
                <a:gd name="T48" fmla="*/ 0 w 7247"/>
                <a:gd name="T49" fmla="*/ 0 h 7039"/>
                <a:gd name="T50" fmla="*/ 0 w 7247"/>
                <a:gd name="T51" fmla="*/ 0 h 7039"/>
                <a:gd name="T52" fmla="*/ 0 w 7247"/>
                <a:gd name="T53" fmla="*/ 0 h 7039"/>
                <a:gd name="T54" fmla="*/ 0 w 7247"/>
                <a:gd name="T55" fmla="*/ 0 h 7039"/>
                <a:gd name="T56" fmla="*/ 0 w 7247"/>
                <a:gd name="T57" fmla="*/ 0 h 7039"/>
                <a:gd name="T58" fmla="*/ 0 w 7247"/>
                <a:gd name="T59" fmla="*/ 0 h 7039"/>
                <a:gd name="T60" fmla="*/ 0 w 7247"/>
                <a:gd name="T61" fmla="*/ 0 h 7039"/>
                <a:gd name="T62" fmla="*/ 0 w 7247"/>
                <a:gd name="T63" fmla="*/ 0 h 7039"/>
                <a:gd name="T64" fmla="*/ 0 w 7247"/>
                <a:gd name="T65" fmla="*/ 0 h 7039"/>
                <a:gd name="T66" fmla="*/ 0 w 7247"/>
                <a:gd name="T67" fmla="*/ 0 h 7039"/>
                <a:gd name="T68" fmla="*/ 0 w 7247"/>
                <a:gd name="T69" fmla="*/ 0 h 7039"/>
                <a:gd name="T70" fmla="*/ 0 w 7247"/>
                <a:gd name="T71" fmla="*/ 0 h 7039"/>
                <a:gd name="T72" fmla="*/ 0 w 7247"/>
                <a:gd name="T73" fmla="*/ 0 h 7039"/>
                <a:gd name="T74" fmla="*/ 0 w 7247"/>
                <a:gd name="T75" fmla="*/ 0 h 7039"/>
                <a:gd name="T76" fmla="*/ 0 w 7247"/>
                <a:gd name="T77" fmla="*/ 0 h 7039"/>
                <a:gd name="T78" fmla="*/ 0 w 7247"/>
                <a:gd name="T79" fmla="*/ 0 h 7039"/>
                <a:gd name="T80" fmla="*/ 0 w 7247"/>
                <a:gd name="T81" fmla="*/ 0 h 7039"/>
                <a:gd name="T82" fmla="*/ 0 w 7247"/>
                <a:gd name="T83" fmla="*/ 0 h 7039"/>
                <a:gd name="T84" fmla="*/ 0 w 7247"/>
                <a:gd name="T85" fmla="*/ 0 h 7039"/>
                <a:gd name="T86" fmla="*/ 0 w 7247"/>
                <a:gd name="T87" fmla="*/ 0 h 7039"/>
                <a:gd name="T88" fmla="*/ 0 w 7247"/>
                <a:gd name="T89" fmla="*/ 0 h 7039"/>
                <a:gd name="T90" fmla="*/ 0 w 7247"/>
                <a:gd name="T91" fmla="*/ 0 h 7039"/>
                <a:gd name="T92" fmla="*/ 0 w 7247"/>
                <a:gd name="T93" fmla="*/ 0 h 7039"/>
                <a:gd name="T94" fmla="*/ 0 w 7247"/>
                <a:gd name="T95" fmla="*/ 0 h 7039"/>
                <a:gd name="T96" fmla="*/ 0 w 7247"/>
                <a:gd name="T97" fmla="*/ 0 h 7039"/>
                <a:gd name="T98" fmla="*/ 0 w 7247"/>
                <a:gd name="T99" fmla="*/ 0 h 7039"/>
                <a:gd name="T100" fmla="*/ 0 w 7247"/>
                <a:gd name="T101" fmla="*/ 0 h 7039"/>
                <a:gd name="T102" fmla="*/ 0 w 7247"/>
                <a:gd name="T103" fmla="*/ 0 h 7039"/>
                <a:gd name="T104" fmla="*/ 0 w 7247"/>
                <a:gd name="T105" fmla="*/ 0 h 703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7247" h="7039">
                  <a:moveTo>
                    <a:pt x="2065" y="1539"/>
                  </a:moveTo>
                  <a:lnTo>
                    <a:pt x="1856" y="1497"/>
                  </a:lnTo>
                  <a:lnTo>
                    <a:pt x="1658" y="1479"/>
                  </a:lnTo>
                  <a:lnTo>
                    <a:pt x="1471" y="1481"/>
                  </a:lnTo>
                  <a:lnTo>
                    <a:pt x="1294" y="1503"/>
                  </a:lnTo>
                  <a:lnTo>
                    <a:pt x="1127" y="1544"/>
                  </a:lnTo>
                  <a:lnTo>
                    <a:pt x="973" y="1601"/>
                  </a:lnTo>
                  <a:lnTo>
                    <a:pt x="829" y="1674"/>
                  </a:lnTo>
                  <a:lnTo>
                    <a:pt x="697" y="1761"/>
                  </a:lnTo>
                  <a:lnTo>
                    <a:pt x="575" y="1863"/>
                  </a:lnTo>
                  <a:lnTo>
                    <a:pt x="465" y="1975"/>
                  </a:lnTo>
                  <a:lnTo>
                    <a:pt x="366" y="2098"/>
                  </a:lnTo>
                  <a:lnTo>
                    <a:pt x="279" y="2229"/>
                  </a:lnTo>
                  <a:lnTo>
                    <a:pt x="203" y="2370"/>
                  </a:lnTo>
                  <a:lnTo>
                    <a:pt x="140" y="2515"/>
                  </a:lnTo>
                  <a:lnTo>
                    <a:pt x="88" y="2667"/>
                  </a:lnTo>
                  <a:lnTo>
                    <a:pt x="48" y="2822"/>
                  </a:lnTo>
                  <a:lnTo>
                    <a:pt x="20" y="2980"/>
                  </a:lnTo>
                  <a:lnTo>
                    <a:pt x="4" y="3139"/>
                  </a:lnTo>
                  <a:lnTo>
                    <a:pt x="0" y="3298"/>
                  </a:lnTo>
                  <a:lnTo>
                    <a:pt x="9" y="3456"/>
                  </a:lnTo>
                  <a:lnTo>
                    <a:pt x="30" y="3610"/>
                  </a:lnTo>
                  <a:lnTo>
                    <a:pt x="64" y="3761"/>
                  </a:lnTo>
                  <a:lnTo>
                    <a:pt x="110" y="3906"/>
                  </a:lnTo>
                  <a:lnTo>
                    <a:pt x="169" y="4045"/>
                  </a:lnTo>
                  <a:lnTo>
                    <a:pt x="241" y="4176"/>
                  </a:lnTo>
                  <a:lnTo>
                    <a:pt x="325" y="4298"/>
                  </a:lnTo>
                  <a:lnTo>
                    <a:pt x="423" y="4408"/>
                  </a:lnTo>
                  <a:lnTo>
                    <a:pt x="534" y="4506"/>
                  </a:lnTo>
                  <a:lnTo>
                    <a:pt x="658" y="4593"/>
                  </a:lnTo>
                  <a:lnTo>
                    <a:pt x="796" y="4663"/>
                  </a:lnTo>
                  <a:lnTo>
                    <a:pt x="946" y="4718"/>
                  </a:lnTo>
                  <a:lnTo>
                    <a:pt x="1110" y="4756"/>
                  </a:lnTo>
                  <a:lnTo>
                    <a:pt x="1009" y="4893"/>
                  </a:lnTo>
                  <a:lnTo>
                    <a:pt x="930" y="5031"/>
                  </a:lnTo>
                  <a:lnTo>
                    <a:pt x="872" y="5171"/>
                  </a:lnTo>
                  <a:lnTo>
                    <a:pt x="836" y="5310"/>
                  </a:lnTo>
                  <a:lnTo>
                    <a:pt x="818" y="5449"/>
                  </a:lnTo>
                  <a:lnTo>
                    <a:pt x="819" y="5588"/>
                  </a:lnTo>
                  <a:lnTo>
                    <a:pt x="838" y="5723"/>
                  </a:lnTo>
                  <a:lnTo>
                    <a:pt x="872" y="5856"/>
                  </a:lnTo>
                  <a:lnTo>
                    <a:pt x="922" y="5986"/>
                  </a:lnTo>
                  <a:lnTo>
                    <a:pt x="986" y="6111"/>
                  </a:lnTo>
                  <a:lnTo>
                    <a:pt x="1062" y="6232"/>
                  </a:lnTo>
                  <a:lnTo>
                    <a:pt x="1150" y="6347"/>
                  </a:lnTo>
                  <a:lnTo>
                    <a:pt x="1250" y="6457"/>
                  </a:lnTo>
                  <a:lnTo>
                    <a:pt x="1359" y="6558"/>
                  </a:lnTo>
                  <a:lnTo>
                    <a:pt x="1476" y="6652"/>
                  </a:lnTo>
                  <a:lnTo>
                    <a:pt x="1601" y="6738"/>
                  </a:lnTo>
                  <a:lnTo>
                    <a:pt x="1732" y="6814"/>
                  </a:lnTo>
                  <a:lnTo>
                    <a:pt x="1868" y="6881"/>
                  </a:lnTo>
                  <a:lnTo>
                    <a:pt x="2008" y="6936"/>
                  </a:lnTo>
                  <a:lnTo>
                    <a:pt x="2152" y="6982"/>
                  </a:lnTo>
                  <a:lnTo>
                    <a:pt x="2297" y="7014"/>
                  </a:lnTo>
                  <a:lnTo>
                    <a:pt x="2444" y="7033"/>
                  </a:lnTo>
                  <a:lnTo>
                    <a:pt x="2589" y="7039"/>
                  </a:lnTo>
                  <a:lnTo>
                    <a:pt x="2734" y="7031"/>
                  </a:lnTo>
                  <a:lnTo>
                    <a:pt x="2877" y="7008"/>
                  </a:lnTo>
                  <a:lnTo>
                    <a:pt x="3016" y="6969"/>
                  </a:lnTo>
                  <a:lnTo>
                    <a:pt x="3150" y="6913"/>
                  </a:lnTo>
                  <a:lnTo>
                    <a:pt x="3278" y="6841"/>
                  </a:lnTo>
                  <a:lnTo>
                    <a:pt x="3400" y="6751"/>
                  </a:lnTo>
                  <a:lnTo>
                    <a:pt x="3513" y="6641"/>
                  </a:lnTo>
                  <a:lnTo>
                    <a:pt x="3618" y="6513"/>
                  </a:lnTo>
                  <a:lnTo>
                    <a:pt x="3713" y="6364"/>
                  </a:lnTo>
                  <a:lnTo>
                    <a:pt x="3833" y="6508"/>
                  </a:lnTo>
                  <a:lnTo>
                    <a:pt x="3961" y="6632"/>
                  </a:lnTo>
                  <a:lnTo>
                    <a:pt x="4095" y="6738"/>
                  </a:lnTo>
                  <a:lnTo>
                    <a:pt x="4235" y="6826"/>
                  </a:lnTo>
                  <a:lnTo>
                    <a:pt x="4380" y="6897"/>
                  </a:lnTo>
                  <a:lnTo>
                    <a:pt x="4529" y="6953"/>
                  </a:lnTo>
                  <a:lnTo>
                    <a:pt x="4680" y="6992"/>
                  </a:lnTo>
                  <a:lnTo>
                    <a:pt x="4832" y="7016"/>
                  </a:lnTo>
                  <a:lnTo>
                    <a:pt x="4985" y="7025"/>
                  </a:lnTo>
                  <a:lnTo>
                    <a:pt x="5138" y="7021"/>
                  </a:lnTo>
                  <a:lnTo>
                    <a:pt x="5290" y="7003"/>
                  </a:lnTo>
                  <a:lnTo>
                    <a:pt x="5439" y="6973"/>
                  </a:lnTo>
                  <a:lnTo>
                    <a:pt x="5584" y="6930"/>
                  </a:lnTo>
                  <a:lnTo>
                    <a:pt x="5725" y="6877"/>
                  </a:lnTo>
                  <a:lnTo>
                    <a:pt x="5860" y="6813"/>
                  </a:lnTo>
                  <a:lnTo>
                    <a:pt x="5990" y="6740"/>
                  </a:lnTo>
                  <a:lnTo>
                    <a:pt x="6112" y="6656"/>
                  </a:lnTo>
                  <a:lnTo>
                    <a:pt x="6225" y="6564"/>
                  </a:lnTo>
                  <a:lnTo>
                    <a:pt x="6329" y="6464"/>
                  </a:lnTo>
                  <a:lnTo>
                    <a:pt x="6422" y="6355"/>
                  </a:lnTo>
                  <a:lnTo>
                    <a:pt x="6504" y="6241"/>
                  </a:lnTo>
                  <a:lnTo>
                    <a:pt x="6573" y="6120"/>
                  </a:lnTo>
                  <a:lnTo>
                    <a:pt x="6629" y="5994"/>
                  </a:lnTo>
                  <a:lnTo>
                    <a:pt x="6670" y="5863"/>
                  </a:lnTo>
                  <a:lnTo>
                    <a:pt x="6696" y="5727"/>
                  </a:lnTo>
                  <a:lnTo>
                    <a:pt x="6705" y="5589"/>
                  </a:lnTo>
                  <a:lnTo>
                    <a:pt x="6697" y="5446"/>
                  </a:lnTo>
                  <a:lnTo>
                    <a:pt x="6670" y="5301"/>
                  </a:lnTo>
                  <a:lnTo>
                    <a:pt x="6624" y="5155"/>
                  </a:lnTo>
                  <a:lnTo>
                    <a:pt x="6558" y="5008"/>
                  </a:lnTo>
                  <a:lnTo>
                    <a:pt x="6469" y="4860"/>
                  </a:lnTo>
                  <a:lnTo>
                    <a:pt x="6359" y="4712"/>
                  </a:lnTo>
                  <a:lnTo>
                    <a:pt x="6519" y="4644"/>
                  </a:lnTo>
                  <a:lnTo>
                    <a:pt x="6662" y="4562"/>
                  </a:lnTo>
                  <a:lnTo>
                    <a:pt x="6789" y="4467"/>
                  </a:lnTo>
                  <a:lnTo>
                    <a:pt x="6900" y="4363"/>
                  </a:lnTo>
                  <a:lnTo>
                    <a:pt x="6993" y="4250"/>
                  </a:lnTo>
                  <a:lnTo>
                    <a:pt x="7072" y="4127"/>
                  </a:lnTo>
                  <a:lnTo>
                    <a:pt x="7135" y="3997"/>
                  </a:lnTo>
                  <a:lnTo>
                    <a:pt x="7184" y="3861"/>
                  </a:lnTo>
                  <a:lnTo>
                    <a:pt x="7218" y="3720"/>
                  </a:lnTo>
                  <a:lnTo>
                    <a:pt x="7239" y="3574"/>
                  </a:lnTo>
                  <a:lnTo>
                    <a:pt x="7247" y="3426"/>
                  </a:lnTo>
                  <a:lnTo>
                    <a:pt x="7242" y="3277"/>
                  </a:lnTo>
                  <a:lnTo>
                    <a:pt x="7225" y="3127"/>
                  </a:lnTo>
                  <a:lnTo>
                    <a:pt x="7196" y="2978"/>
                  </a:lnTo>
                  <a:lnTo>
                    <a:pt x="7155" y="2829"/>
                  </a:lnTo>
                  <a:lnTo>
                    <a:pt x="7104" y="2685"/>
                  </a:lnTo>
                  <a:lnTo>
                    <a:pt x="7043" y="2543"/>
                  </a:lnTo>
                  <a:lnTo>
                    <a:pt x="6971" y="2408"/>
                  </a:lnTo>
                  <a:lnTo>
                    <a:pt x="6890" y="2277"/>
                  </a:lnTo>
                  <a:lnTo>
                    <a:pt x="6799" y="2155"/>
                  </a:lnTo>
                  <a:lnTo>
                    <a:pt x="6701" y="2041"/>
                  </a:lnTo>
                  <a:lnTo>
                    <a:pt x="6594" y="1937"/>
                  </a:lnTo>
                  <a:lnTo>
                    <a:pt x="6480" y="1844"/>
                  </a:lnTo>
                  <a:lnTo>
                    <a:pt x="6359" y="1761"/>
                  </a:lnTo>
                  <a:lnTo>
                    <a:pt x="6231" y="1693"/>
                  </a:lnTo>
                  <a:lnTo>
                    <a:pt x="6097" y="1638"/>
                  </a:lnTo>
                  <a:lnTo>
                    <a:pt x="5956" y="1599"/>
                  </a:lnTo>
                  <a:lnTo>
                    <a:pt x="5811" y="1576"/>
                  </a:lnTo>
                  <a:lnTo>
                    <a:pt x="5661" y="1570"/>
                  </a:lnTo>
                  <a:lnTo>
                    <a:pt x="5507" y="1583"/>
                  </a:lnTo>
                  <a:lnTo>
                    <a:pt x="5349" y="1616"/>
                  </a:lnTo>
                  <a:lnTo>
                    <a:pt x="5187" y="1669"/>
                  </a:lnTo>
                  <a:lnTo>
                    <a:pt x="5206" y="1467"/>
                  </a:lnTo>
                  <a:lnTo>
                    <a:pt x="5202" y="1279"/>
                  </a:lnTo>
                  <a:lnTo>
                    <a:pt x="5177" y="1104"/>
                  </a:lnTo>
                  <a:lnTo>
                    <a:pt x="5132" y="941"/>
                  </a:lnTo>
                  <a:lnTo>
                    <a:pt x="5069" y="792"/>
                  </a:lnTo>
                  <a:lnTo>
                    <a:pt x="4989" y="656"/>
                  </a:lnTo>
                  <a:lnTo>
                    <a:pt x="4894" y="533"/>
                  </a:lnTo>
                  <a:lnTo>
                    <a:pt x="4786" y="422"/>
                  </a:lnTo>
                  <a:lnTo>
                    <a:pt x="4665" y="325"/>
                  </a:lnTo>
                  <a:lnTo>
                    <a:pt x="4534" y="240"/>
                  </a:lnTo>
                  <a:lnTo>
                    <a:pt x="4393" y="168"/>
                  </a:lnTo>
                  <a:lnTo>
                    <a:pt x="4245" y="109"/>
                  </a:lnTo>
                  <a:lnTo>
                    <a:pt x="4092" y="63"/>
                  </a:lnTo>
                  <a:lnTo>
                    <a:pt x="3934" y="29"/>
                  </a:lnTo>
                  <a:lnTo>
                    <a:pt x="3773" y="8"/>
                  </a:lnTo>
                  <a:lnTo>
                    <a:pt x="3609" y="0"/>
                  </a:lnTo>
                  <a:lnTo>
                    <a:pt x="3447" y="4"/>
                  </a:lnTo>
                  <a:lnTo>
                    <a:pt x="3286" y="20"/>
                  </a:lnTo>
                  <a:lnTo>
                    <a:pt x="3129" y="49"/>
                  </a:lnTo>
                  <a:lnTo>
                    <a:pt x="2976" y="90"/>
                  </a:lnTo>
                  <a:lnTo>
                    <a:pt x="2829" y="144"/>
                  </a:lnTo>
                  <a:lnTo>
                    <a:pt x="2690" y="211"/>
                  </a:lnTo>
                  <a:lnTo>
                    <a:pt x="2561" y="289"/>
                  </a:lnTo>
                  <a:lnTo>
                    <a:pt x="2442" y="379"/>
                  </a:lnTo>
                  <a:lnTo>
                    <a:pt x="2336" y="482"/>
                  </a:lnTo>
                  <a:lnTo>
                    <a:pt x="2243" y="597"/>
                  </a:lnTo>
                  <a:lnTo>
                    <a:pt x="2166" y="723"/>
                  </a:lnTo>
                  <a:lnTo>
                    <a:pt x="2106" y="863"/>
                  </a:lnTo>
                  <a:lnTo>
                    <a:pt x="2064" y="1014"/>
                  </a:lnTo>
                  <a:lnTo>
                    <a:pt x="2043" y="1177"/>
                  </a:lnTo>
                  <a:lnTo>
                    <a:pt x="2042" y="1352"/>
                  </a:lnTo>
                  <a:lnTo>
                    <a:pt x="2065" y="153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7" name="Freeform 37"/>
            <p:cNvSpPr>
              <a:spLocks/>
            </p:cNvSpPr>
            <p:nvPr userDrawn="1"/>
          </p:nvSpPr>
          <p:spPr bwMode="gray">
            <a:xfrm>
              <a:off x="2407" y="159"/>
              <a:ext cx="44" cy="45"/>
            </a:xfrm>
            <a:custGeom>
              <a:avLst/>
              <a:gdLst>
                <a:gd name="T0" fmla="*/ 0 w 1994"/>
                <a:gd name="T1" fmla="*/ 0 h 2000"/>
                <a:gd name="T2" fmla="*/ 0 w 1994"/>
                <a:gd name="T3" fmla="*/ 0 h 2000"/>
                <a:gd name="T4" fmla="*/ 0 w 1994"/>
                <a:gd name="T5" fmla="*/ 0 h 2000"/>
                <a:gd name="T6" fmla="*/ 0 w 1994"/>
                <a:gd name="T7" fmla="*/ 0 h 2000"/>
                <a:gd name="T8" fmla="*/ 0 w 1994"/>
                <a:gd name="T9" fmla="*/ 0 h 2000"/>
                <a:gd name="T10" fmla="*/ 0 w 1994"/>
                <a:gd name="T11" fmla="*/ 0 h 2000"/>
                <a:gd name="T12" fmla="*/ 0 w 1994"/>
                <a:gd name="T13" fmla="*/ 0 h 2000"/>
                <a:gd name="T14" fmla="*/ 0 w 1994"/>
                <a:gd name="T15" fmla="*/ 0 h 2000"/>
                <a:gd name="T16" fmla="*/ 0 w 1994"/>
                <a:gd name="T17" fmla="*/ 0 h 2000"/>
                <a:gd name="T18" fmla="*/ 0 w 1994"/>
                <a:gd name="T19" fmla="*/ 0 h 2000"/>
                <a:gd name="T20" fmla="*/ 0 w 1994"/>
                <a:gd name="T21" fmla="*/ 0 h 2000"/>
                <a:gd name="T22" fmla="*/ 0 w 1994"/>
                <a:gd name="T23" fmla="*/ 0 h 2000"/>
                <a:gd name="T24" fmla="*/ 0 w 1994"/>
                <a:gd name="T25" fmla="*/ 0 h 2000"/>
                <a:gd name="T26" fmla="*/ 0 w 1994"/>
                <a:gd name="T27" fmla="*/ 0 h 2000"/>
                <a:gd name="T28" fmla="*/ 0 w 1994"/>
                <a:gd name="T29" fmla="*/ 0 h 2000"/>
                <a:gd name="T30" fmla="*/ 0 w 1994"/>
                <a:gd name="T31" fmla="*/ 0 h 2000"/>
                <a:gd name="T32" fmla="*/ 0 w 1994"/>
                <a:gd name="T33" fmla="*/ 0 h 2000"/>
                <a:gd name="T34" fmla="*/ 0 w 1994"/>
                <a:gd name="T35" fmla="*/ 0 h 2000"/>
                <a:gd name="T36" fmla="*/ 0 w 1994"/>
                <a:gd name="T37" fmla="*/ 0 h 2000"/>
                <a:gd name="T38" fmla="*/ 0 w 1994"/>
                <a:gd name="T39" fmla="*/ 0 h 2000"/>
                <a:gd name="T40" fmla="*/ 0 w 1994"/>
                <a:gd name="T41" fmla="*/ 0 h 2000"/>
                <a:gd name="T42" fmla="*/ 0 w 1994"/>
                <a:gd name="T43" fmla="*/ 0 h 2000"/>
                <a:gd name="T44" fmla="*/ 0 w 1994"/>
                <a:gd name="T45" fmla="*/ 0 h 2000"/>
                <a:gd name="T46" fmla="*/ 0 w 1994"/>
                <a:gd name="T47" fmla="*/ 0 h 2000"/>
                <a:gd name="T48" fmla="*/ 0 w 1994"/>
                <a:gd name="T49" fmla="*/ 0 h 2000"/>
                <a:gd name="T50" fmla="*/ 0 w 1994"/>
                <a:gd name="T51" fmla="*/ 0 h 2000"/>
                <a:gd name="T52" fmla="*/ 0 w 1994"/>
                <a:gd name="T53" fmla="*/ 0 h 2000"/>
                <a:gd name="T54" fmla="*/ 0 w 1994"/>
                <a:gd name="T55" fmla="*/ 0 h 2000"/>
                <a:gd name="T56" fmla="*/ 0 w 1994"/>
                <a:gd name="T57" fmla="*/ 0 h 2000"/>
                <a:gd name="T58" fmla="*/ 0 w 1994"/>
                <a:gd name="T59" fmla="*/ 0 h 2000"/>
                <a:gd name="T60" fmla="*/ 0 w 1994"/>
                <a:gd name="T61" fmla="*/ 0 h 2000"/>
                <a:gd name="T62" fmla="*/ 0 w 1994"/>
                <a:gd name="T63" fmla="*/ 0 h 2000"/>
                <a:gd name="T64" fmla="*/ 0 w 1994"/>
                <a:gd name="T65" fmla="*/ 0 h 2000"/>
                <a:gd name="T66" fmla="*/ 0 w 1994"/>
                <a:gd name="T67" fmla="*/ 0 h 2000"/>
                <a:gd name="T68" fmla="*/ 0 w 1994"/>
                <a:gd name="T69" fmla="*/ 0 h 2000"/>
                <a:gd name="T70" fmla="*/ 0 w 1994"/>
                <a:gd name="T71" fmla="*/ 0 h 2000"/>
                <a:gd name="T72" fmla="*/ 0 w 1994"/>
                <a:gd name="T73" fmla="*/ 0 h 2000"/>
                <a:gd name="T74" fmla="*/ 0 w 1994"/>
                <a:gd name="T75" fmla="*/ 0 h 2000"/>
                <a:gd name="T76" fmla="*/ 0 w 1994"/>
                <a:gd name="T77" fmla="*/ 0 h 2000"/>
                <a:gd name="T78" fmla="*/ 0 w 1994"/>
                <a:gd name="T79" fmla="*/ 0 h 2000"/>
                <a:gd name="T80" fmla="*/ 0 w 1994"/>
                <a:gd name="T81" fmla="*/ 0 h 2000"/>
                <a:gd name="T82" fmla="*/ 0 w 1994"/>
                <a:gd name="T83" fmla="*/ 0 h 2000"/>
                <a:gd name="T84" fmla="*/ 0 w 1994"/>
                <a:gd name="T85" fmla="*/ 0 h 200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994" h="2000">
                  <a:moveTo>
                    <a:pt x="997" y="0"/>
                  </a:moveTo>
                  <a:lnTo>
                    <a:pt x="1048" y="2"/>
                  </a:lnTo>
                  <a:lnTo>
                    <a:pt x="1099" y="5"/>
                  </a:lnTo>
                  <a:lnTo>
                    <a:pt x="1149" y="12"/>
                  </a:lnTo>
                  <a:lnTo>
                    <a:pt x="1198" y="21"/>
                  </a:lnTo>
                  <a:lnTo>
                    <a:pt x="1246" y="32"/>
                  </a:lnTo>
                  <a:lnTo>
                    <a:pt x="1293" y="45"/>
                  </a:lnTo>
                  <a:lnTo>
                    <a:pt x="1339" y="61"/>
                  </a:lnTo>
                  <a:lnTo>
                    <a:pt x="1385" y="79"/>
                  </a:lnTo>
                  <a:lnTo>
                    <a:pt x="1429" y="99"/>
                  </a:lnTo>
                  <a:lnTo>
                    <a:pt x="1472" y="121"/>
                  </a:lnTo>
                  <a:lnTo>
                    <a:pt x="1514" y="145"/>
                  </a:lnTo>
                  <a:lnTo>
                    <a:pt x="1555" y="171"/>
                  </a:lnTo>
                  <a:lnTo>
                    <a:pt x="1594" y="199"/>
                  </a:lnTo>
                  <a:lnTo>
                    <a:pt x="1631" y="228"/>
                  </a:lnTo>
                  <a:lnTo>
                    <a:pt x="1667" y="260"/>
                  </a:lnTo>
                  <a:lnTo>
                    <a:pt x="1702" y="294"/>
                  </a:lnTo>
                  <a:lnTo>
                    <a:pt x="1735" y="328"/>
                  </a:lnTo>
                  <a:lnTo>
                    <a:pt x="1766" y="364"/>
                  </a:lnTo>
                  <a:lnTo>
                    <a:pt x="1796" y="402"/>
                  </a:lnTo>
                  <a:lnTo>
                    <a:pt x="1824" y="441"/>
                  </a:lnTo>
                  <a:lnTo>
                    <a:pt x="1850" y="482"/>
                  </a:lnTo>
                  <a:lnTo>
                    <a:pt x="1874" y="523"/>
                  </a:lnTo>
                  <a:lnTo>
                    <a:pt x="1896" y="567"/>
                  </a:lnTo>
                  <a:lnTo>
                    <a:pt x="1916" y="611"/>
                  </a:lnTo>
                  <a:lnTo>
                    <a:pt x="1934" y="657"/>
                  </a:lnTo>
                  <a:lnTo>
                    <a:pt x="1950" y="703"/>
                  </a:lnTo>
                  <a:lnTo>
                    <a:pt x="1963" y="750"/>
                  </a:lnTo>
                  <a:lnTo>
                    <a:pt x="1974" y="798"/>
                  </a:lnTo>
                  <a:lnTo>
                    <a:pt x="1983" y="848"/>
                  </a:lnTo>
                  <a:lnTo>
                    <a:pt x="1989" y="898"/>
                  </a:lnTo>
                  <a:lnTo>
                    <a:pt x="1993" y="948"/>
                  </a:lnTo>
                  <a:lnTo>
                    <a:pt x="1994" y="999"/>
                  </a:lnTo>
                  <a:lnTo>
                    <a:pt x="1993" y="1051"/>
                  </a:lnTo>
                  <a:lnTo>
                    <a:pt x="1989" y="1102"/>
                  </a:lnTo>
                  <a:lnTo>
                    <a:pt x="1983" y="1152"/>
                  </a:lnTo>
                  <a:lnTo>
                    <a:pt x="1974" y="1201"/>
                  </a:lnTo>
                  <a:lnTo>
                    <a:pt x="1963" y="1249"/>
                  </a:lnTo>
                  <a:lnTo>
                    <a:pt x="1950" y="1296"/>
                  </a:lnTo>
                  <a:lnTo>
                    <a:pt x="1934" y="1343"/>
                  </a:lnTo>
                  <a:lnTo>
                    <a:pt x="1916" y="1389"/>
                  </a:lnTo>
                  <a:lnTo>
                    <a:pt x="1896" y="1433"/>
                  </a:lnTo>
                  <a:lnTo>
                    <a:pt x="1874" y="1476"/>
                  </a:lnTo>
                  <a:lnTo>
                    <a:pt x="1850" y="1517"/>
                  </a:lnTo>
                  <a:lnTo>
                    <a:pt x="1824" y="1558"/>
                  </a:lnTo>
                  <a:lnTo>
                    <a:pt x="1796" y="1597"/>
                  </a:lnTo>
                  <a:lnTo>
                    <a:pt x="1766" y="1636"/>
                  </a:lnTo>
                  <a:lnTo>
                    <a:pt x="1735" y="1672"/>
                  </a:lnTo>
                  <a:lnTo>
                    <a:pt x="1702" y="1706"/>
                  </a:lnTo>
                  <a:lnTo>
                    <a:pt x="1667" y="1739"/>
                  </a:lnTo>
                  <a:lnTo>
                    <a:pt x="1631" y="1771"/>
                  </a:lnTo>
                  <a:lnTo>
                    <a:pt x="1594" y="1800"/>
                  </a:lnTo>
                  <a:lnTo>
                    <a:pt x="1555" y="1828"/>
                  </a:lnTo>
                  <a:lnTo>
                    <a:pt x="1514" y="1854"/>
                  </a:lnTo>
                  <a:lnTo>
                    <a:pt x="1472" y="1878"/>
                  </a:lnTo>
                  <a:lnTo>
                    <a:pt x="1429" y="1901"/>
                  </a:lnTo>
                  <a:lnTo>
                    <a:pt x="1385" y="1921"/>
                  </a:lnTo>
                  <a:lnTo>
                    <a:pt x="1339" y="1939"/>
                  </a:lnTo>
                  <a:lnTo>
                    <a:pt x="1293" y="1955"/>
                  </a:lnTo>
                  <a:lnTo>
                    <a:pt x="1246" y="1968"/>
                  </a:lnTo>
                  <a:lnTo>
                    <a:pt x="1198" y="1979"/>
                  </a:lnTo>
                  <a:lnTo>
                    <a:pt x="1149" y="1988"/>
                  </a:lnTo>
                  <a:lnTo>
                    <a:pt x="1099" y="1995"/>
                  </a:lnTo>
                  <a:lnTo>
                    <a:pt x="1048" y="1998"/>
                  </a:lnTo>
                  <a:lnTo>
                    <a:pt x="997" y="2000"/>
                  </a:lnTo>
                  <a:lnTo>
                    <a:pt x="946" y="1998"/>
                  </a:lnTo>
                  <a:lnTo>
                    <a:pt x="896" y="1995"/>
                  </a:lnTo>
                  <a:lnTo>
                    <a:pt x="846" y="1988"/>
                  </a:lnTo>
                  <a:lnTo>
                    <a:pt x="797" y="1979"/>
                  </a:lnTo>
                  <a:lnTo>
                    <a:pt x="749" y="1968"/>
                  </a:lnTo>
                  <a:lnTo>
                    <a:pt x="701" y="1955"/>
                  </a:lnTo>
                  <a:lnTo>
                    <a:pt x="655" y="1939"/>
                  </a:lnTo>
                  <a:lnTo>
                    <a:pt x="610" y="1921"/>
                  </a:lnTo>
                  <a:lnTo>
                    <a:pt x="566" y="1901"/>
                  </a:lnTo>
                  <a:lnTo>
                    <a:pt x="522" y="1878"/>
                  </a:lnTo>
                  <a:lnTo>
                    <a:pt x="480" y="1854"/>
                  </a:lnTo>
                  <a:lnTo>
                    <a:pt x="440" y="1828"/>
                  </a:lnTo>
                  <a:lnTo>
                    <a:pt x="401" y="1800"/>
                  </a:lnTo>
                  <a:lnTo>
                    <a:pt x="363" y="1771"/>
                  </a:lnTo>
                  <a:lnTo>
                    <a:pt x="327" y="1739"/>
                  </a:lnTo>
                  <a:lnTo>
                    <a:pt x="292" y="1706"/>
                  </a:lnTo>
                  <a:lnTo>
                    <a:pt x="259" y="1672"/>
                  </a:lnTo>
                  <a:lnTo>
                    <a:pt x="228" y="1636"/>
                  </a:lnTo>
                  <a:lnTo>
                    <a:pt x="198" y="1597"/>
                  </a:lnTo>
                  <a:lnTo>
                    <a:pt x="170" y="1558"/>
                  </a:lnTo>
                  <a:lnTo>
                    <a:pt x="144" y="1517"/>
                  </a:lnTo>
                  <a:lnTo>
                    <a:pt x="120" y="1476"/>
                  </a:lnTo>
                  <a:lnTo>
                    <a:pt x="98" y="1433"/>
                  </a:lnTo>
                  <a:lnTo>
                    <a:pt x="78" y="1389"/>
                  </a:lnTo>
                  <a:lnTo>
                    <a:pt x="60" y="1343"/>
                  </a:lnTo>
                  <a:lnTo>
                    <a:pt x="45" y="1296"/>
                  </a:lnTo>
                  <a:lnTo>
                    <a:pt x="31" y="1249"/>
                  </a:lnTo>
                  <a:lnTo>
                    <a:pt x="20" y="1201"/>
                  </a:lnTo>
                  <a:lnTo>
                    <a:pt x="11" y="1152"/>
                  </a:lnTo>
                  <a:lnTo>
                    <a:pt x="5" y="1102"/>
                  </a:lnTo>
                  <a:lnTo>
                    <a:pt x="1" y="1051"/>
                  </a:lnTo>
                  <a:lnTo>
                    <a:pt x="0" y="999"/>
                  </a:lnTo>
                  <a:lnTo>
                    <a:pt x="1" y="948"/>
                  </a:lnTo>
                  <a:lnTo>
                    <a:pt x="5" y="898"/>
                  </a:lnTo>
                  <a:lnTo>
                    <a:pt x="11" y="848"/>
                  </a:lnTo>
                  <a:lnTo>
                    <a:pt x="20" y="798"/>
                  </a:lnTo>
                  <a:lnTo>
                    <a:pt x="31" y="750"/>
                  </a:lnTo>
                  <a:lnTo>
                    <a:pt x="45" y="703"/>
                  </a:lnTo>
                  <a:lnTo>
                    <a:pt x="60" y="657"/>
                  </a:lnTo>
                  <a:lnTo>
                    <a:pt x="78" y="611"/>
                  </a:lnTo>
                  <a:lnTo>
                    <a:pt x="98" y="567"/>
                  </a:lnTo>
                  <a:lnTo>
                    <a:pt x="120" y="523"/>
                  </a:lnTo>
                  <a:lnTo>
                    <a:pt x="144" y="482"/>
                  </a:lnTo>
                  <a:lnTo>
                    <a:pt x="170" y="441"/>
                  </a:lnTo>
                  <a:lnTo>
                    <a:pt x="198" y="402"/>
                  </a:lnTo>
                  <a:lnTo>
                    <a:pt x="228" y="364"/>
                  </a:lnTo>
                  <a:lnTo>
                    <a:pt x="259" y="328"/>
                  </a:lnTo>
                  <a:lnTo>
                    <a:pt x="292" y="294"/>
                  </a:lnTo>
                  <a:lnTo>
                    <a:pt x="327" y="260"/>
                  </a:lnTo>
                  <a:lnTo>
                    <a:pt x="363" y="228"/>
                  </a:lnTo>
                  <a:lnTo>
                    <a:pt x="401" y="199"/>
                  </a:lnTo>
                  <a:lnTo>
                    <a:pt x="440" y="171"/>
                  </a:lnTo>
                  <a:lnTo>
                    <a:pt x="480" y="145"/>
                  </a:lnTo>
                  <a:lnTo>
                    <a:pt x="522" y="121"/>
                  </a:lnTo>
                  <a:lnTo>
                    <a:pt x="566" y="99"/>
                  </a:lnTo>
                  <a:lnTo>
                    <a:pt x="610" y="79"/>
                  </a:lnTo>
                  <a:lnTo>
                    <a:pt x="655" y="61"/>
                  </a:lnTo>
                  <a:lnTo>
                    <a:pt x="701" y="45"/>
                  </a:lnTo>
                  <a:lnTo>
                    <a:pt x="749" y="32"/>
                  </a:lnTo>
                  <a:lnTo>
                    <a:pt x="797" y="21"/>
                  </a:lnTo>
                  <a:lnTo>
                    <a:pt x="846" y="12"/>
                  </a:lnTo>
                  <a:lnTo>
                    <a:pt x="896" y="5"/>
                  </a:lnTo>
                  <a:lnTo>
                    <a:pt x="946" y="2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8" name="Freeform 38"/>
            <p:cNvSpPr>
              <a:spLocks/>
            </p:cNvSpPr>
            <p:nvPr userDrawn="1"/>
          </p:nvSpPr>
          <p:spPr bwMode="gray">
            <a:xfrm>
              <a:off x="2308" y="227"/>
              <a:ext cx="182" cy="109"/>
            </a:xfrm>
            <a:custGeom>
              <a:avLst/>
              <a:gdLst>
                <a:gd name="T0" fmla="*/ 0 w 8197"/>
                <a:gd name="T1" fmla="*/ 0 h 4924"/>
                <a:gd name="T2" fmla="*/ 0 w 8197"/>
                <a:gd name="T3" fmla="*/ 0 h 4924"/>
                <a:gd name="T4" fmla="*/ 0 w 8197"/>
                <a:gd name="T5" fmla="*/ 0 h 4924"/>
                <a:gd name="T6" fmla="*/ 0 w 8197"/>
                <a:gd name="T7" fmla="*/ 0 h 4924"/>
                <a:gd name="T8" fmla="*/ 0 w 8197"/>
                <a:gd name="T9" fmla="*/ 0 h 4924"/>
                <a:gd name="T10" fmla="*/ 0 w 8197"/>
                <a:gd name="T11" fmla="*/ 0 h 4924"/>
                <a:gd name="T12" fmla="*/ 0 w 8197"/>
                <a:gd name="T13" fmla="*/ 0 h 4924"/>
                <a:gd name="T14" fmla="*/ 0 w 8197"/>
                <a:gd name="T15" fmla="*/ 0 h 4924"/>
                <a:gd name="T16" fmla="*/ 0 w 8197"/>
                <a:gd name="T17" fmla="*/ 0 h 4924"/>
                <a:gd name="T18" fmla="*/ 0 w 8197"/>
                <a:gd name="T19" fmla="*/ 0 h 4924"/>
                <a:gd name="T20" fmla="*/ 0 w 8197"/>
                <a:gd name="T21" fmla="*/ 0 h 4924"/>
                <a:gd name="T22" fmla="*/ 0 w 8197"/>
                <a:gd name="T23" fmla="*/ 0 h 4924"/>
                <a:gd name="T24" fmla="*/ 0 w 8197"/>
                <a:gd name="T25" fmla="*/ 0 h 4924"/>
                <a:gd name="T26" fmla="*/ 0 w 8197"/>
                <a:gd name="T27" fmla="*/ 0 h 4924"/>
                <a:gd name="T28" fmla="*/ 0 w 8197"/>
                <a:gd name="T29" fmla="*/ 0 h 4924"/>
                <a:gd name="T30" fmla="*/ 0 w 8197"/>
                <a:gd name="T31" fmla="*/ 0 h 4924"/>
                <a:gd name="T32" fmla="*/ 0 w 8197"/>
                <a:gd name="T33" fmla="*/ 0 h 4924"/>
                <a:gd name="T34" fmla="*/ 0 w 8197"/>
                <a:gd name="T35" fmla="*/ 0 h 4924"/>
                <a:gd name="T36" fmla="*/ 0 w 8197"/>
                <a:gd name="T37" fmla="*/ 0 h 4924"/>
                <a:gd name="T38" fmla="*/ 0 w 8197"/>
                <a:gd name="T39" fmla="*/ 0 h 4924"/>
                <a:gd name="T40" fmla="*/ 0 w 8197"/>
                <a:gd name="T41" fmla="*/ 0 h 4924"/>
                <a:gd name="T42" fmla="*/ 0 w 8197"/>
                <a:gd name="T43" fmla="*/ 0 h 4924"/>
                <a:gd name="T44" fmla="*/ 0 w 8197"/>
                <a:gd name="T45" fmla="*/ 0 h 4924"/>
                <a:gd name="T46" fmla="*/ 0 w 8197"/>
                <a:gd name="T47" fmla="*/ 0 h 4924"/>
                <a:gd name="T48" fmla="*/ 0 w 8197"/>
                <a:gd name="T49" fmla="*/ 0 h 4924"/>
                <a:gd name="T50" fmla="*/ 0 w 8197"/>
                <a:gd name="T51" fmla="*/ 0 h 4924"/>
                <a:gd name="T52" fmla="*/ 0 w 8197"/>
                <a:gd name="T53" fmla="*/ 0 h 4924"/>
                <a:gd name="T54" fmla="*/ 0 w 8197"/>
                <a:gd name="T55" fmla="*/ 0 h 4924"/>
                <a:gd name="T56" fmla="*/ 0 w 8197"/>
                <a:gd name="T57" fmla="*/ 0 h 4924"/>
                <a:gd name="T58" fmla="*/ 0 w 8197"/>
                <a:gd name="T59" fmla="*/ 0 h 4924"/>
                <a:gd name="T60" fmla="*/ 0 w 8197"/>
                <a:gd name="T61" fmla="*/ 0 h 4924"/>
                <a:gd name="T62" fmla="*/ 0 w 8197"/>
                <a:gd name="T63" fmla="*/ 0 h 4924"/>
                <a:gd name="T64" fmla="*/ 0 w 8197"/>
                <a:gd name="T65" fmla="*/ 0 h 4924"/>
                <a:gd name="T66" fmla="*/ 0 w 8197"/>
                <a:gd name="T67" fmla="*/ 0 h 4924"/>
                <a:gd name="T68" fmla="*/ 0 w 8197"/>
                <a:gd name="T69" fmla="*/ 0 h 4924"/>
                <a:gd name="T70" fmla="*/ 0 w 8197"/>
                <a:gd name="T71" fmla="*/ 0 h 4924"/>
                <a:gd name="T72" fmla="*/ 0 w 8197"/>
                <a:gd name="T73" fmla="*/ 0 h 4924"/>
                <a:gd name="T74" fmla="*/ 0 w 8197"/>
                <a:gd name="T75" fmla="*/ 0 h 4924"/>
                <a:gd name="T76" fmla="*/ 0 w 8197"/>
                <a:gd name="T77" fmla="*/ 0 h 4924"/>
                <a:gd name="T78" fmla="*/ 0 w 8197"/>
                <a:gd name="T79" fmla="*/ 0 h 4924"/>
                <a:gd name="T80" fmla="*/ 0 w 8197"/>
                <a:gd name="T81" fmla="*/ 0 h 4924"/>
                <a:gd name="T82" fmla="*/ 0 w 8197"/>
                <a:gd name="T83" fmla="*/ 0 h 4924"/>
                <a:gd name="T84" fmla="*/ 0 w 8197"/>
                <a:gd name="T85" fmla="*/ 0 h 4924"/>
                <a:gd name="T86" fmla="*/ 0 w 8197"/>
                <a:gd name="T87" fmla="*/ 0 h 4924"/>
                <a:gd name="T88" fmla="*/ 0 w 8197"/>
                <a:gd name="T89" fmla="*/ 0 h 4924"/>
                <a:gd name="T90" fmla="*/ 0 w 8197"/>
                <a:gd name="T91" fmla="*/ 0 h 4924"/>
                <a:gd name="T92" fmla="*/ 0 w 8197"/>
                <a:gd name="T93" fmla="*/ 0 h 4924"/>
                <a:gd name="T94" fmla="*/ 0 w 8197"/>
                <a:gd name="T95" fmla="*/ 0 h 4924"/>
                <a:gd name="T96" fmla="*/ 0 w 8197"/>
                <a:gd name="T97" fmla="*/ 0 h 4924"/>
                <a:gd name="T98" fmla="*/ 0 w 8197"/>
                <a:gd name="T99" fmla="*/ 0 h 4924"/>
                <a:gd name="T100" fmla="*/ 0 w 8197"/>
                <a:gd name="T101" fmla="*/ 0 h 4924"/>
                <a:gd name="T102" fmla="*/ 0 w 8197"/>
                <a:gd name="T103" fmla="*/ 0 h 4924"/>
                <a:gd name="T104" fmla="*/ 0 w 8197"/>
                <a:gd name="T105" fmla="*/ 0 h 492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8197" h="4924">
                  <a:moveTo>
                    <a:pt x="8197" y="1707"/>
                  </a:moveTo>
                  <a:lnTo>
                    <a:pt x="7940" y="1653"/>
                  </a:lnTo>
                  <a:lnTo>
                    <a:pt x="7678" y="1608"/>
                  </a:lnTo>
                  <a:lnTo>
                    <a:pt x="7411" y="1570"/>
                  </a:lnTo>
                  <a:lnTo>
                    <a:pt x="7142" y="1540"/>
                  </a:lnTo>
                  <a:lnTo>
                    <a:pt x="6870" y="1520"/>
                  </a:lnTo>
                  <a:lnTo>
                    <a:pt x="6594" y="1508"/>
                  </a:lnTo>
                  <a:lnTo>
                    <a:pt x="6319" y="1505"/>
                  </a:lnTo>
                  <a:lnTo>
                    <a:pt x="6042" y="1511"/>
                  </a:lnTo>
                  <a:lnTo>
                    <a:pt x="5764" y="1526"/>
                  </a:lnTo>
                  <a:lnTo>
                    <a:pt x="5487" y="1552"/>
                  </a:lnTo>
                  <a:lnTo>
                    <a:pt x="5211" y="1586"/>
                  </a:lnTo>
                  <a:lnTo>
                    <a:pt x="4936" y="1631"/>
                  </a:lnTo>
                  <a:lnTo>
                    <a:pt x="4664" y="1685"/>
                  </a:lnTo>
                  <a:lnTo>
                    <a:pt x="4394" y="1750"/>
                  </a:lnTo>
                  <a:lnTo>
                    <a:pt x="4127" y="1826"/>
                  </a:lnTo>
                  <a:lnTo>
                    <a:pt x="3865" y="1912"/>
                  </a:lnTo>
                  <a:lnTo>
                    <a:pt x="3607" y="2009"/>
                  </a:lnTo>
                  <a:lnTo>
                    <a:pt x="3353" y="2118"/>
                  </a:lnTo>
                  <a:lnTo>
                    <a:pt x="3106" y="2238"/>
                  </a:lnTo>
                  <a:lnTo>
                    <a:pt x="2866" y="2370"/>
                  </a:lnTo>
                  <a:lnTo>
                    <a:pt x="2632" y="2512"/>
                  </a:lnTo>
                  <a:lnTo>
                    <a:pt x="2405" y="2668"/>
                  </a:lnTo>
                  <a:lnTo>
                    <a:pt x="2188" y="2835"/>
                  </a:lnTo>
                  <a:lnTo>
                    <a:pt x="1979" y="3015"/>
                  </a:lnTo>
                  <a:lnTo>
                    <a:pt x="1778" y="3208"/>
                  </a:lnTo>
                  <a:lnTo>
                    <a:pt x="1589" y="3412"/>
                  </a:lnTo>
                  <a:lnTo>
                    <a:pt x="1410" y="3630"/>
                  </a:lnTo>
                  <a:lnTo>
                    <a:pt x="1242" y="3862"/>
                  </a:lnTo>
                  <a:lnTo>
                    <a:pt x="1086" y="4107"/>
                  </a:lnTo>
                  <a:lnTo>
                    <a:pt x="942" y="4365"/>
                  </a:lnTo>
                  <a:lnTo>
                    <a:pt x="811" y="4638"/>
                  </a:lnTo>
                  <a:lnTo>
                    <a:pt x="694" y="4924"/>
                  </a:lnTo>
                  <a:lnTo>
                    <a:pt x="694" y="4778"/>
                  </a:lnTo>
                  <a:lnTo>
                    <a:pt x="700" y="4632"/>
                  </a:lnTo>
                  <a:lnTo>
                    <a:pt x="711" y="4482"/>
                  </a:lnTo>
                  <a:lnTo>
                    <a:pt x="728" y="4332"/>
                  </a:lnTo>
                  <a:lnTo>
                    <a:pt x="752" y="4181"/>
                  </a:lnTo>
                  <a:lnTo>
                    <a:pt x="781" y="4030"/>
                  </a:lnTo>
                  <a:lnTo>
                    <a:pt x="815" y="3877"/>
                  </a:lnTo>
                  <a:lnTo>
                    <a:pt x="856" y="3726"/>
                  </a:lnTo>
                  <a:lnTo>
                    <a:pt x="902" y="3574"/>
                  </a:lnTo>
                  <a:lnTo>
                    <a:pt x="954" y="3423"/>
                  </a:lnTo>
                  <a:lnTo>
                    <a:pt x="1011" y="3274"/>
                  </a:lnTo>
                  <a:lnTo>
                    <a:pt x="1076" y="3125"/>
                  </a:lnTo>
                  <a:lnTo>
                    <a:pt x="1144" y="2979"/>
                  </a:lnTo>
                  <a:lnTo>
                    <a:pt x="1219" y="2835"/>
                  </a:lnTo>
                  <a:lnTo>
                    <a:pt x="1298" y="2694"/>
                  </a:lnTo>
                  <a:lnTo>
                    <a:pt x="1384" y="2554"/>
                  </a:lnTo>
                  <a:lnTo>
                    <a:pt x="1474" y="2420"/>
                  </a:lnTo>
                  <a:lnTo>
                    <a:pt x="1570" y="2287"/>
                  </a:lnTo>
                  <a:lnTo>
                    <a:pt x="1672" y="2160"/>
                  </a:lnTo>
                  <a:lnTo>
                    <a:pt x="1779" y="2035"/>
                  </a:lnTo>
                  <a:lnTo>
                    <a:pt x="1892" y="1917"/>
                  </a:lnTo>
                  <a:lnTo>
                    <a:pt x="2010" y="1802"/>
                  </a:lnTo>
                  <a:lnTo>
                    <a:pt x="2132" y="1694"/>
                  </a:lnTo>
                  <a:lnTo>
                    <a:pt x="2260" y="1591"/>
                  </a:lnTo>
                  <a:lnTo>
                    <a:pt x="2394" y="1493"/>
                  </a:lnTo>
                  <a:lnTo>
                    <a:pt x="2532" y="1403"/>
                  </a:lnTo>
                  <a:lnTo>
                    <a:pt x="2676" y="1319"/>
                  </a:lnTo>
                  <a:lnTo>
                    <a:pt x="2825" y="1241"/>
                  </a:lnTo>
                  <a:lnTo>
                    <a:pt x="2979" y="1172"/>
                  </a:lnTo>
                  <a:lnTo>
                    <a:pt x="3137" y="1110"/>
                  </a:lnTo>
                  <a:lnTo>
                    <a:pt x="3301" y="1057"/>
                  </a:lnTo>
                  <a:lnTo>
                    <a:pt x="3471" y="1012"/>
                  </a:lnTo>
                  <a:lnTo>
                    <a:pt x="3437" y="975"/>
                  </a:lnTo>
                  <a:lnTo>
                    <a:pt x="3394" y="939"/>
                  </a:lnTo>
                  <a:lnTo>
                    <a:pt x="3342" y="903"/>
                  </a:lnTo>
                  <a:lnTo>
                    <a:pt x="3283" y="867"/>
                  </a:lnTo>
                  <a:lnTo>
                    <a:pt x="3216" y="832"/>
                  </a:lnTo>
                  <a:lnTo>
                    <a:pt x="3141" y="797"/>
                  </a:lnTo>
                  <a:lnTo>
                    <a:pt x="3060" y="763"/>
                  </a:lnTo>
                  <a:lnTo>
                    <a:pt x="2971" y="729"/>
                  </a:lnTo>
                  <a:lnTo>
                    <a:pt x="2877" y="697"/>
                  </a:lnTo>
                  <a:lnTo>
                    <a:pt x="2777" y="666"/>
                  </a:lnTo>
                  <a:lnTo>
                    <a:pt x="2672" y="636"/>
                  </a:lnTo>
                  <a:lnTo>
                    <a:pt x="2561" y="608"/>
                  </a:lnTo>
                  <a:lnTo>
                    <a:pt x="2446" y="582"/>
                  </a:lnTo>
                  <a:lnTo>
                    <a:pt x="2328" y="557"/>
                  </a:lnTo>
                  <a:lnTo>
                    <a:pt x="2206" y="535"/>
                  </a:lnTo>
                  <a:lnTo>
                    <a:pt x="2081" y="515"/>
                  </a:lnTo>
                  <a:lnTo>
                    <a:pt x="1953" y="497"/>
                  </a:lnTo>
                  <a:lnTo>
                    <a:pt x="1822" y="482"/>
                  </a:lnTo>
                  <a:lnTo>
                    <a:pt x="1690" y="468"/>
                  </a:lnTo>
                  <a:lnTo>
                    <a:pt x="1557" y="458"/>
                  </a:lnTo>
                  <a:lnTo>
                    <a:pt x="1422" y="451"/>
                  </a:lnTo>
                  <a:lnTo>
                    <a:pt x="1287" y="447"/>
                  </a:lnTo>
                  <a:lnTo>
                    <a:pt x="1152" y="447"/>
                  </a:lnTo>
                  <a:lnTo>
                    <a:pt x="1017" y="450"/>
                  </a:lnTo>
                  <a:lnTo>
                    <a:pt x="883" y="457"/>
                  </a:lnTo>
                  <a:lnTo>
                    <a:pt x="750" y="467"/>
                  </a:lnTo>
                  <a:lnTo>
                    <a:pt x="619" y="483"/>
                  </a:lnTo>
                  <a:lnTo>
                    <a:pt x="490" y="501"/>
                  </a:lnTo>
                  <a:lnTo>
                    <a:pt x="363" y="524"/>
                  </a:lnTo>
                  <a:lnTo>
                    <a:pt x="239" y="551"/>
                  </a:lnTo>
                  <a:lnTo>
                    <a:pt x="117" y="583"/>
                  </a:lnTo>
                  <a:lnTo>
                    <a:pt x="0" y="620"/>
                  </a:lnTo>
                  <a:lnTo>
                    <a:pt x="158" y="544"/>
                  </a:lnTo>
                  <a:lnTo>
                    <a:pt x="319" y="472"/>
                  </a:lnTo>
                  <a:lnTo>
                    <a:pt x="480" y="405"/>
                  </a:lnTo>
                  <a:lnTo>
                    <a:pt x="643" y="344"/>
                  </a:lnTo>
                  <a:lnTo>
                    <a:pt x="806" y="288"/>
                  </a:lnTo>
                  <a:lnTo>
                    <a:pt x="970" y="237"/>
                  </a:lnTo>
                  <a:lnTo>
                    <a:pt x="1135" y="190"/>
                  </a:lnTo>
                  <a:lnTo>
                    <a:pt x="1299" y="149"/>
                  </a:lnTo>
                  <a:lnTo>
                    <a:pt x="1463" y="113"/>
                  </a:lnTo>
                  <a:lnTo>
                    <a:pt x="1627" y="81"/>
                  </a:lnTo>
                  <a:lnTo>
                    <a:pt x="1790" y="55"/>
                  </a:lnTo>
                  <a:lnTo>
                    <a:pt x="1953" y="34"/>
                  </a:lnTo>
                  <a:lnTo>
                    <a:pt x="2114" y="18"/>
                  </a:lnTo>
                  <a:lnTo>
                    <a:pt x="2273" y="7"/>
                  </a:lnTo>
                  <a:lnTo>
                    <a:pt x="2431" y="1"/>
                  </a:lnTo>
                  <a:lnTo>
                    <a:pt x="2587" y="0"/>
                  </a:lnTo>
                  <a:lnTo>
                    <a:pt x="2741" y="4"/>
                  </a:lnTo>
                  <a:lnTo>
                    <a:pt x="2892" y="13"/>
                  </a:lnTo>
                  <a:lnTo>
                    <a:pt x="3040" y="27"/>
                  </a:lnTo>
                  <a:lnTo>
                    <a:pt x="3185" y="45"/>
                  </a:lnTo>
                  <a:lnTo>
                    <a:pt x="3327" y="69"/>
                  </a:lnTo>
                  <a:lnTo>
                    <a:pt x="3466" y="98"/>
                  </a:lnTo>
                  <a:lnTo>
                    <a:pt x="3601" y="132"/>
                  </a:lnTo>
                  <a:lnTo>
                    <a:pt x="3731" y="171"/>
                  </a:lnTo>
                  <a:lnTo>
                    <a:pt x="3857" y="216"/>
                  </a:lnTo>
                  <a:lnTo>
                    <a:pt x="3979" y="264"/>
                  </a:lnTo>
                  <a:lnTo>
                    <a:pt x="4096" y="318"/>
                  </a:lnTo>
                  <a:lnTo>
                    <a:pt x="4207" y="377"/>
                  </a:lnTo>
                  <a:lnTo>
                    <a:pt x="4314" y="441"/>
                  </a:lnTo>
                  <a:lnTo>
                    <a:pt x="4415" y="511"/>
                  </a:lnTo>
                  <a:lnTo>
                    <a:pt x="4509" y="584"/>
                  </a:lnTo>
                  <a:lnTo>
                    <a:pt x="4598" y="663"/>
                  </a:lnTo>
                  <a:lnTo>
                    <a:pt x="4716" y="663"/>
                  </a:lnTo>
                  <a:lnTo>
                    <a:pt x="4837" y="665"/>
                  </a:lnTo>
                  <a:lnTo>
                    <a:pt x="4958" y="667"/>
                  </a:lnTo>
                  <a:lnTo>
                    <a:pt x="5082" y="670"/>
                  </a:lnTo>
                  <a:lnTo>
                    <a:pt x="5206" y="675"/>
                  </a:lnTo>
                  <a:lnTo>
                    <a:pt x="5330" y="681"/>
                  </a:lnTo>
                  <a:lnTo>
                    <a:pt x="5455" y="689"/>
                  </a:lnTo>
                  <a:lnTo>
                    <a:pt x="5581" y="698"/>
                  </a:lnTo>
                  <a:lnTo>
                    <a:pt x="5707" y="708"/>
                  </a:lnTo>
                  <a:lnTo>
                    <a:pt x="5832" y="721"/>
                  </a:lnTo>
                  <a:lnTo>
                    <a:pt x="5959" y="736"/>
                  </a:lnTo>
                  <a:lnTo>
                    <a:pt x="6084" y="753"/>
                  </a:lnTo>
                  <a:lnTo>
                    <a:pt x="6208" y="772"/>
                  </a:lnTo>
                  <a:lnTo>
                    <a:pt x="6332" y="793"/>
                  </a:lnTo>
                  <a:lnTo>
                    <a:pt x="6455" y="817"/>
                  </a:lnTo>
                  <a:lnTo>
                    <a:pt x="6576" y="843"/>
                  </a:lnTo>
                  <a:lnTo>
                    <a:pt x="6697" y="872"/>
                  </a:lnTo>
                  <a:lnTo>
                    <a:pt x="6816" y="903"/>
                  </a:lnTo>
                  <a:lnTo>
                    <a:pt x="6932" y="938"/>
                  </a:lnTo>
                  <a:lnTo>
                    <a:pt x="7047" y="975"/>
                  </a:lnTo>
                  <a:lnTo>
                    <a:pt x="7160" y="1017"/>
                  </a:lnTo>
                  <a:lnTo>
                    <a:pt x="7270" y="1060"/>
                  </a:lnTo>
                  <a:lnTo>
                    <a:pt x="7377" y="1108"/>
                  </a:lnTo>
                  <a:lnTo>
                    <a:pt x="7483" y="1158"/>
                  </a:lnTo>
                  <a:lnTo>
                    <a:pt x="7585" y="1213"/>
                  </a:lnTo>
                  <a:lnTo>
                    <a:pt x="7683" y="1271"/>
                  </a:lnTo>
                  <a:lnTo>
                    <a:pt x="7779" y="1334"/>
                  </a:lnTo>
                  <a:lnTo>
                    <a:pt x="7870" y="1400"/>
                  </a:lnTo>
                  <a:lnTo>
                    <a:pt x="7958" y="1470"/>
                  </a:lnTo>
                  <a:lnTo>
                    <a:pt x="8042" y="1544"/>
                  </a:lnTo>
                  <a:lnTo>
                    <a:pt x="8122" y="1624"/>
                  </a:lnTo>
                  <a:lnTo>
                    <a:pt x="8197" y="170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79" name="Freeform 39"/>
            <p:cNvSpPr>
              <a:spLocks/>
            </p:cNvSpPr>
            <p:nvPr userDrawn="1"/>
          </p:nvSpPr>
          <p:spPr bwMode="gray">
            <a:xfrm>
              <a:off x="2495" y="96"/>
              <a:ext cx="161" cy="156"/>
            </a:xfrm>
            <a:custGeom>
              <a:avLst/>
              <a:gdLst>
                <a:gd name="T0" fmla="*/ 0 w 7247"/>
                <a:gd name="T1" fmla="*/ 0 h 7040"/>
                <a:gd name="T2" fmla="*/ 0 w 7247"/>
                <a:gd name="T3" fmla="*/ 0 h 7040"/>
                <a:gd name="T4" fmla="*/ 0 w 7247"/>
                <a:gd name="T5" fmla="*/ 0 h 7040"/>
                <a:gd name="T6" fmla="*/ 0 w 7247"/>
                <a:gd name="T7" fmla="*/ 0 h 7040"/>
                <a:gd name="T8" fmla="*/ 0 w 7247"/>
                <a:gd name="T9" fmla="*/ 0 h 7040"/>
                <a:gd name="T10" fmla="*/ 0 w 7247"/>
                <a:gd name="T11" fmla="*/ 0 h 7040"/>
                <a:gd name="T12" fmla="*/ 0 w 7247"/>
                <a:gd name="T13" fmla="*/ 0 h 7040"/>
                <a:gd name="T14" fmla="*/ 0 w 7247"/>
                <a:gd name="T15" fmla="*/ 0 h 7040"/>
                <a:gd name="T16" fmla="*/ 0 w 7247"/>
                <a:gd name="T17" fmla="*/ 0 h 7040"/>
                <a:gd name="T18" fmla="*/ 0 w 7247"/>
                <a:gd name="T19" fmla="*/ 0 h 7040"/>
                <a:gd name="T20" fmla="*/ 0 w 7247"/>
                <a:gd name="T21" fmla="*/ 0 h 7040"/>
                <a:gd name="T22" fmla="*/ 0 w 7247"/>
                <a:gd name="T23" fmla="*/ 0 h 7040"/>
                <a:gd name="T24" fmla="*/ 0 w 7247"/>
                <a:gd name="T25" fmla="*/ 0 h 7040"/>
                <a:gd name="T26" fmla="*/ 0 w 7247"/>
                <a:gd name="T27" fmla="*/ 0 h 7040"/>
                <a:gd name="T28" fmla="*/ 0 w 7247"/>
                <a:gd name="T29" fmla="*/ 0 h 7040"/>
                <a:gd name="T30" fmla="*/ 0 w 7247"/>
                <a:gd name="T31" fmla="*/ 0 h 7040"/>
                <a:gd name="T32" fmla="*/ 0 w 7247"/>
                <a:gd name="T33" fmla="*/ 0 h 7040"/>
                <a:gd name="T34" fmla="*/ 0 w 7247"/>
                <a:gd name="T35" fmla="*/ 0 h 7040"/>
                <a:gd name="T36" fmla="*/ 0 w 7247"/>
                <a:gd name="T37" fmla="*/ 0 h 7040"/>
                <a:gd name="T38" fmla="*/ 0 w 7247"/>
                <a:gd name="T39" fmla="*/ 0 h 7040"/>
                <a:gd name="T40" fmla="*/ 0 w 7247"/>
                <a:gd name="T41" fmla="*/ 0 h 7040"/>
                <a:gd name="T42" fmla="*/ 0 w 7247"/>
                <a:gd name="T43" fmla="*/ 0 h 7040"/>
                <a:gd name="T44" fmla="*/ 0 w 7247"/>
                <a:gd name="T45" fmla="*/ 0 h 7040"/>
                <a:gd name="T46" fmla="*/ 0 w 7247"/>
                <a:gd name="T47" fmla="*/ 0 h 7040"/>
                <a:gd name="T48" fmla="*/ 0 w 7247"/>
                <a:gd name="T49" fmla="*/ 0 h 7040"/>
                <a:gd name="T50" fmla="*/ 0 w 7247"/>
                <a:gd name="T51" fmla="*/ 0 h 7040"/>
                <a:gd name="T52" fmla="*/ 0 w 7247"/>
                <a:gd name="T53" fmla="*/ 0 h 7040"/>
                <a:gd name="T54" fmla="*/ 0 w 7247"/>
                <a:gd name="T55" fmla="*/ 0 h 7040"/>
                <a:gd name="T56" fmla="*/ 0 w 7247"/>
                <a:gd name="T57" fmla="*/ 0 h 7040"/>
                <a:gd name="T58" fmla="*/ 0 w 7247"/>
                <a:gd name="T59" fmla="*/ 0 h 7040"/>
                <a:gd name="T60" fmla="*/ 0 w 7247"/>
                <a:gd name="T61" fmla="*/ 0 h 7040"/>
                <a:gd name="T62" fmla="*/ 0 w 7247"/>
                <a:gd name="T63" fmla="*/ 0 h 7040"/>
                <a:gd name="T64" fmla="*/ 0 w 7247"/>
                <a:gd name="T65" fmla="*/ 0 h 7040"/>
                <a:gd name="T66" fmla="*/ 0 w 7247"/>
                <a:gd name="T67" fmla="*/ 0 h 7040"/>
                <a:gd name="T68" fmla="*/ 0 w 7247"/>
                <a:gd name="T69" fmla="*/ 0 h 7040"/>
                <a:gd name="T70" fmla="*/ 0 w 7247"/>
                <a:gd name="T71" fmla="*/ 0 h 7040"/>
                <a:gd name="T72" fmla="*/ 0 w 7247"/>
                <a:gd name="T73" fmla="*/ 0 h 7040"/>
                <a:gd name="T74" fmla="*/ 0 w 7247"/>
                <a:gd name="T75" fmla="*/ 0 h 7040"/>
                <a:gd name="T76" fmla="*/ 0 w 7247"/>
                <a:gd name="T77" fmla="*/ 0 h 7040"/>
                <a:gd name="T78" fmla="*/ 0 w 7247"/>
                <a:gd name="T79" fmla="*/ 0 h 7040"/>
                <a:gd name="T80" fmla="*/ 0 w 7247"/>
                <a:gd name="T81" fmla="*/ 0 h 7040"/>
                <a:gd name="T82" fmla="*/ 0 w 7247"/>
                <a:gd name="T83" fmla="*/ 0 h 7040"/>
                <a:gd name="T84" fmla="*/ 0 w 7247"/>
                <a:gd name="T85" fmla="*/ 0 h 7040"/>
                <a:gd name="T86" fmla="*/ 0 w 7247"/>
                <a:gd name="T87" fmla="*/ 0 h 7040"/>
                <a:gd name="T88" fmla="*/ 0 w 7247"/>
                <a:gd name="T89" fmla="*/ 0 h 7040"/>
                <a:gd name="T90" fmla="*/ 0 w 7247"/>
                <a:gd name="T91" fmla="*/ 0 h 7040"/>
                <a:gd name="T92" fmla="*/ 0 w 7247"/>
                <a:gd name="T93" fmla="*/ 0 h 7040"/>
                <a:gd name="T94" fmla="*/ 0 w 7247"/>
                <a:gd name="T95" fmla="*/ 0 h 7040"/>
                <a:gd name="T96" fmla="*/ 0 w 7247"/>
                <a:gd name="T97" fmla="*/ 0 h 7040"/>
                <a:gd name="T98" fmla="*/ 0 w 7247"/>
                <a:gd name="T99" fmla="*/ 0 h 7040"/>
                <a:gd name="T100" fmla="*/ 0 w 7247"/>
                <a:gd name="T101" fmla="*/ 0 h 7040"/>
                <a:gd name="T102" fmla="*/ 0 w 7247"/>
                <a:gd name="T103" fmla="*/ 0 h 7040"/>
                <a:gd name="T104" fmla="*/ 0 w 7247"/>
                <a:gd name="T105" fmla="*/ 0 h 704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7247" h="7040">
                  <a:moveTo>
                    <a:pt x="2064" y="1540"/>
                  </a:moveTo>
                  <a:lnTo>
                    <a:pt x="1855" y="1499"/>
                  </a:lnTo>
                  <a:lnTo>
                    <a:pt x="1658" y="1479"/>
                  </a:lnTo>
                  <a:lnTo>
                    <a:pt x="1470" y="1482"/>
                  </a:lnTo>
                  <a:lnTo>
                    <a:pt x="1293" y="1505"/>
                  </a:lnTo>
                  <a:lnTo>
                    <a:pt x="1127" y="1545"/>
                  </a:lnTo>
                  <a:lnTo>
                    <a:pt x="973" y="1602"/>
                  </a:lnTo>
                  <a:lnTo>
                    <a:pt x="829" y="1675"/>
                  </a:lnTo>
                  <a:lnTo>
                    <a:pt x="696" y="1763"/>
                  </a:lnTo>
                  <a:lnTo>
                    <a:pt x="574" y="1863"/>
                  </a:lnTo>
                  <a:lnTo>
                    <a:pt x="464" y="1975"/>
                  </a:lnTo>
                  <a:lnTo>
                    <a:pt x="365" y="2098"/>
                  </a:lnTo>
                  <a:lnTo>
                    <a:pt x="278" y="2230"/>
                  </a:lnTo>
                  <a:lnTo>
                    <a:pt x="203" y="2370"/>
                  </a:lnTo>
                  <a:lnTo>
                    <a:pt x="139" y="2516"/>
                  </a:lnTo>
                  <a:lnTo>
                    <a:pt x="87" y="2668"/>
                  </a:lnTo>
                  <a:lnTo>
                    <a:pt x="47" y="2822"/>
                  </a:lnTo>
                  <a:lnTo>
                    <a:pt x="19" y="2981"/>
                  </a:lnTo>
                  <a:lnTo>
                    <a:pt x="4" y="3140"/>
                  </a:lnTo>
                  <a:lnTo>
                    <a:pt x="0" y="3298"/>
                  </a:lnTo>
                  <a:lnTo>
                    <a:pt x="9" y="3456"/>
                  </a:lnTo>
                  <a:lnTo>
                    <a:pt x="30" y="3611"/>
                  </a:lnTo>
                  <a:lnTo>
                    <a:pt x="63" y="3762"/>
                  </a:lnTo>
                  <a:lnTo>
                    <a:pt x="110" y="3907"/>
                  </a:lnTo>
                  <a:lnTo>
                    <a:pt x="169" y="4046"/>
                  </a:lnTo>
                  <a:lnTo>
                    <a:pt x="240" y="4176"/>
                  </a:lnTo>
                  <a:lnTo>
                    <a:pt x="325" y="4298"/>
                  </a:lnTo>
                  <a:lnTo>
                    <a:pt x="422" y="4408"/>
                  </a:lnTo>
                  <a:lnTo>
                    <a:pt x="533" y="4508"/>
                  </a:lnTo>
                  <a:lnTo>
                    <a:pt x="658" y="4593"/>
                  </a:lnTo>
                  <a:lnTo>
                    <a:pt x="795" y="4664"/>
                  </a:lnTo>
                  <a:lnTo>
                    <a:pt x="946" y="4718"/>
                  </a:lnTo>
                  <a:lnTo>
                    <a:pt x="1110" y="4757"/>
                  </a:lnTo>
                  <a:lnTo>
                    <a:pt x="1008" y="4893"/>
                  </a:lnTo>
                  <a:lnTo>
                    <a:pt x="929" y="5032"/>
                  </a:lnTo>
                  <a:lnTo>
                    <a:pt x="872" y="5171"/>
                  </a:lnTo>
                  <a:lnTo>
                    <a:pt x="835" y="5311"/>
                  </a:lnTo>
                  <a:lnTo>
                    <a:pt x="818" y="5450"/>
                  </a:lnTo>
                  <a:lnTo>
                    <a:pt x="819" y="5588"/>
                  </a:lnTo>
                  <a:lnTo>
                    <a:pt x="837" y="5723"/>
                  </a:lnTo>
                  <a:lnTo>
                    <a:pt x="872" y="5857"/>
                  </a:lnTo>
                  <a:lnTo>
                    <a:pt x="922" y="5986"/>
                  </a:lnTo>
                  <a:lnTo>
                    <a:pt x="985" y="6112"/>
                  </a:lnTo>
                  <a:lnTo>
                    <a:pt x="1062" y="6233"/>
                  </a:lnTo>
                  <a:lnTo>
                    <a:pt x="1150" y="6349"/>
                  </a:lnTo>
                  <a:lnTo>
                    <a:pt x="1249" y="6457"/>
                  </a:lnTo>
                  <a:lnTo>
                    <a:pt x="1358" y="6559"/>
                  </a:lnTo>
                  <a:lnTo>
                    <a:pt x="1476" y="6653"/>
                  </a:lnTo>
                  <a:lnTo>
                    <a:pt x="1600" y="6739"/>
                  </a:lnTo>
                  <a:lnTo>
                    <a:pt x="1731" y="6815"/>
                  </a:lnTo>
                  <a:lnTo>
                    <a:pt x="1867" y="6881"/>
                  </a:lnTo>
                  <a:lnTo>
                    <a:pt x="2008" y="6938"/>
                  </a:lnTo>
                  <a:lnTo>
                    <a:pt x="2151" y="6982"/>
                  </a:lnTo>
                  <a:lnTo>
                    <a:pt x="2297" y="7014"/>
                  </a:lnTo>
                  <a:lnTo>
                    <a:pt x="2443" y="7034"/>
                  </a:lnTo>
                  <a:lnTo>
                    <a:pt x="2589" y="7040"/>
                  </a:lnTo>
                  <a:lnTo>
                    <a:pt x="2734" y="7032"/>
                  </a:lnTo>
                  <a:lnTo>
                    <a:pt x="2876" y="7009"/>
                  </a:lnTo>
                  <a:lnTo>
                    <a:pt x="3015" y="6970"/>
                  </a:lnTo>
                  <a:lnTo>
                    <a:pt x="3149" y="6915"/>
                  </a:lnTo>
                  <a:lnTo>
                    <a:pt x="3278" y="6841"/>
                  </a:lnTo>
                  <a:lnTo>
                    <a:pt x="3399" y="6751"/>
                  </a:lnTo>
                  <a:lnTo>
                    <a:pt x="3513" y="6643"/>
                  </a:lnTo>
                  <a:lnTo>
                    <a:pt x="3617" y="6514"/>
                  </a:lnTo>
                  <a:lnTo>
                    <a:pt x="3712" y="6366"/>
                  </a:lnTo>
                  <a:lnTo>
                    <a:pt x="3833" y="6508"/>
                  </a:lnTo>
                  <a:lnTo>
                    <a:pt x="3961" y="6633"/>
                  </a:lnTo>
                  <a:lnTo>
                    <a:pt x="4095" y="6739"/>
                  </a:lnTo>
                  <a:lnTo>
                    <a:pt x="4235" y="6827"/>
                  </a:lnTo>
                  <a:lnTo>
                    <a:pt x="4380" y="6899"/>
                  </a:lnTo>
                  <a:lnTo>
                    <a:pt x="4528" y="6953"/>
                  </a:lnTo>
                  <a:lnTo>
                    <a:pt x="4680" y="6992"/>
                  </a:lnTo>
                  <a:lnTo>
                    <a:pt x="4832" y="7016"/>
                  </a:lnTo>
                  <a:lnTo>
                    <a:pt x="4985" y="7026"/>
                  </a:lnTo>
                  <a:lnTo>
                    <a:pt x="5138" y="7021"/>
                  </a:lnTo>
                  <a:lnTo>
                    <a:pt x="5289" y="7004"/>
                  </a:lnTo>
                  <a:lnTo>
                    <a:pt x="5439" y="6974"/>
                  </a:lnTo>
                  <a:lnTo>
                    <a:pt x="5584" y="6932"/>
                  </a:lnTo>
                  <a:lnTo>
                    <a:pt x="5725" y="6878"/>
                  </a:lnTo>
                  <a:lnTo>
                    <a:pt x="5860" y="6814"/>
                  </a:lnTo>
                  <a:lnTo>
                    <a:pt x="5989" y="6740"/>
                  </a:lnTo>
                  <a:lnTo>
                    <a:pt x="6111" y="6657"/>
                  </a:lnTo>
                  <a:lnTo>
                    <a:pt x="6225" y="6564"/>
                  </a:lnTo>
                  <a:lnTo>
                    <a:pt x="6329" y="6464"/>
                  </a:lnTo>
                  <a:lnTo>
                    <a:pt x="6422" y="6357"/>
                  </a:lnTo>
                  <a:lnTo>
                    <a:pt x="6504" y="6242"/>
                  </a:lnTo>
                  <a:lnTo>
                    <a:pt x="6573" y="6121"/>
                  </a:lnTo>
                  <a:lnTo>
                    <a:pt x="6629" y="5995"/>
                  </a:lnTo>
                  <a:lnTo>
                    <a:pt x="6670" y="5864"/>
                  </a:lnTo>
                  <a:lnTo>
                    <a:pt x="6696" y="5728"/>
                  </a:lnTo>
                  <a:lnTo>
                    <a:pt x="6705" y="5589"/>
                  </a:lnTo>
                  <a:lnTo>
                    <a:pt x="6697" y="5447"/>
                  </a:lnTo>
                  <a:lnTo>
                    <a:pt x="6670" y="5303"/>
                  </a:lnTo>
                  <a:lnTo>
                    <a:pt x="6624" y="5156"/>
                  </a:lnTo>
                  <a:lnTo>
                    <a:pt x="6557" y="5009"/>
                  </a:lnTo>
                  <a:lnTo>
                    <a:pt x="6469" y="4861"/>
                  </a:lnTo>
                  <a:lnTo>
                    <a:pt x="6358" y="4713"/>
                  </a:lnTo>
                  <a:lnTo>
                    <a:pt x="6519" y="4644"/>
                  </a:lnTo>
                  <a:lnTo>
                    <a:pt x="6662" y="4562"/>
                  </a:lnTo>
                  <a:lnTo>
                    <a:pt x="6788" y="4469"/>
                  </a:lnTo>
                  <a:lnTo>
                    <a:pt x="6898" y="4364"/>
                  </a:lnTo>
                  <a:lnTo>
                    <a:pt x="6992" y="4250"/>
                  </a:lnTo>
                  <a:lnTo>
                    <a:pt x="7071" y="4127"/>
                  </a:lnTo>
                  <a:lnTo>
                    <a:pt x="7135" y="3998"/>
                  </a:lnTo>
                  <a:lnTo>
                    <a:pt x="7183" y="3861"/>
                  </a:lnTo>
                  <a:lnTo>
                    <a:pt x="7218" y="3720"/>
                  </a:lnTo>
                  <a:lnTo>
                    <a:pt x="7239" y="3575"/>
                  </a:lnTo>
                  <a:lnTo>
                    <a:pt x="7247" y="3428"/>
                  </a:lnTo>
                  <a:lnTo>
                    <a:pt x="7242" y="3278"/>
                  </a:lnTo>
                  <a:lnTo>
                    <a:pt x="7224" y="3128"/>
                  </a:lnTo>
                  <a:lnTo>
                    <a:pt x="7195" y="2978"/>
                  </a:lnTo>
                  <a:lnTo>
                    <a:pt x="7155" y="2830"/>
                  </a:lnTo>
                  <a:lnTo>
                    <a:pt x="7104" y="2685"/>
                  </a:lnTo>
                  <a:lnTo>
                    <a:pt x="7042" y="2544"/>
                  </a:lnTo>
                  <a:lnTo>
                    <a:pt x="6970" y="2408"/>
                  </a:lnTo>
                  <a:lnTo>
                    <a:pt x="6889" y="2278"/>
                  </a:lnTo>
                  <a:lnTo>
                    <a:pt x="6799" y="2156"/>
                  </a:lnTo>
                  <a:lnTo>
                    <a:pt x="6700" y="2042"/>
                  </a:lnTo>
                  <a:lnTo>
                    <a:pt x="6594" y="1937"/>
                  </a:lnTo>
                  <a:lnTo>
                    <a:pt x="6480" y="1844"/>
                  </a:lnTo>
                  <a:lnTo>
                    <a:pt x="6359" y="1763"/>
                  </a:lnTo>
                  <a:lnTo>
                    <a:pt x="6231" y="1693"/>
                  </a:lnTo>
                  <a:lnTo>
                    <a:pt x="6096" y="1639"/>
                  </a:lnTo>
                  <a:lnTo>
                    <a:pt x="5956" y="1599"/>
                  </a:lnTo>
                  <a:lnTo>
                    <a:pt x="5811" y="1576"/>
                  </a:lnTo>
                  <a:lnTo>
                    <a:pt x="5661" y="1571"/>
                  </a:lnTo>
                  <a:lnTo>
                    <a:pt x="5507" y="1584"/>
                  </a:lnTo>
                  <a:lnTo>
                    <a:pt x="5348" y="1616"/>
                  </a:lnTo>
                  <a:lnTo>
                    <a:pt x="5187" y="1670"/>
                  </a:lnTo>
                  <a:lnTo>
                    <a:pt x="5206" y="1468"/>
                  </a:lnTo>
                  <a:lnTo>
                    <a:pt x="5202" y="1280"/>
                  </a:lnTo>
                  <a:lnTo>
                    <a:pt x="5176" y="1104"/>
                  </a:lnTo>
                  <a:lnTo>
                    <a:pt x="5132" y="941"/>
                  </a:lnTo>
                  <a:lnTo>
                    <a:pt x="5068" y="793"/>
                  </a:lnTo>
                  <a:lnTo>
                    <a:pt x="4989" y="656"/>
                  </a:lnTo>
                  <a:lnTo>
                    <a:pt x="4894" y="533"/>
                  </a:lnTo>
                  <a:lnTo>
                    <a:pt x="4785" y="423"/>
                  </a:lnTo>
                  <a:lnTo>
                    <a:pt x="4665" y="325"/>
                  </a:lnTo>
                  <a:lnTo>
                    <a:pt x="4533" y="241"/>
                  </a:lnTo>
                  <a:lnTo>
                    <a:pt x="4393" y="169"/>
                  </a:lnTo>
                  <a:lnTo>
                    <a:pt x="4245" y="109"/>
                  </a:lnTo>
                  <a:lnTo>
                    <a:pt x="4091" y="63"/>
                  </a:lnTo>
                  <a:lnTo>
                    <a:pt x="3933" y="30"/>
                  </a:lnTo>
                  <a:lnTo>
                    <a:pt x="3771" y="9"/>
                  </a:lnTo>
                  <a:lnTo>
                    <a:pt x="3609" y="0"/>
                  </a:lnTo>
                  <a:lnTo>
                    <a:pt x="3447" y="4"/>
                  </a:lnTo>
                  <a:lnTo>
                    <a:pt x="3286" y="20"/>
                  </a:lnTo>
                  <a:lnTo>
                    <a:pt x="3129" y="49"/>
                  </a:lnTo>
                  <a:lnTo>
                    <a:pt x="2975" y="91"/>
                  </a:lnTo>
                  <a:lnTo>
                    <a:pt x="2829" y="145"/>
                  </a:lnTo>
                  <a:lnTo>
                    <a:pt x="2690" y="211"/>
                  </a:lnTo>
                  <a:lnTo>
                    <a:pt x="2560" y="289"/>
                  </a:lnTo>
                  <a:lnTo>
                    <a:pt x="2442" y="379"/>
                  </a:lnTo>
                  <a:lnTo>
                    <a:pt x="2335" y="483"/>
                  </a:lnTo>
                  <a:lnTo>
                    <a:pt x="2243" y="597"/>
                  </a:lnTo>
                  <a:lnTo>
                    <a:pt x="2165" y="725"/>
                  </a:lnTo>
                  <a:lnTo>
                    <a:pt x="2105" y="863"/>
                  </a:lnTo>
                  <a:lnTo>
                    <a:pt x="2063" y="1015"/>
                  </a:lnTo>
                  <a:lnTo>
                    <a:pt x="2041" y="1177"/>
                  </a:lnTo>
                  <a:lnTo>
                    <a:pt x="2041" y="1353"/>
                  </a:lnTo>
                  <a:lnTo>
                    <a:pt x="2064" y="15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0" name="Freeform 40"/>
            <p:cNvSpPr>
              <a:spLocks/>
            </p:cNvSpPr>
            <p:nvPr userDrawn="1"/>
          </p:nvSpPr>
          <p:spPr bwMode="gray">
            <a:xfrm>
              <a:off x="2403" y="154"/>
              <a:ext cx="45" cy="45"/>
            </a:xfrm>
            <a:custGeom>
              <a:avLst/>
              <a:gdLst>
                <a:gd name="T0" fmla="*/ 0 w 1994"/>
                <a:gd name="T1" fmla="*/ 0 h 1999"/>
                <a:gd name="T2" fmla="*/ 0 w 1994"/>
                <a:gd name="T3" fmla="*/ 0 h 1999"/>
                <a:gd name="T4" fmla="*/ 0 w 1994"/>
                <a:gd name="T5" fmla="*/ 0 h 1999"/>
                <a:gd name="T6" fmla="*/ 0 w 1994"/>
                <a:gd name="T7" fmla="*/ 0 h 1999"/>
                <a:gd name="T8" fmla="*/ 0 w 1994"/>
                <a:gd name="T9" fmla="*/ 0 h 1999"/>
                <a:gd name="T10" fmla="*/ 0 w 1994"/>
                <a:gd name="T11" fmla="*/ 0 h 1999"/>
                <a:gd name="T12" fmla="*/ 0 w 1994"/>
                <a:gd name="T13" fmla="*/ 0 h 1999"/>
                <a:gd name="T14" fmla="*/ 0 w 1994"/>
                <a:gd name="T15" fmla="*/ 0 h 1999"/>
                <a:gd name="T16" fmla="*/ 0 w 1994"/>
                <a:gd name="T17" fmla="*/ 0 h 1999"/>
                <a:gd name="T18" fmla="*/ 0 w 1994"/>
                <a:gd name="T19" fmla="*/ 0 h 1999"/>
                <a:gd name="T20" fmla="*/ 0 w 1994"/>
                <a:gd name="T21" fmla="*/ 0 h 1999"/>
                <a:gd name="T22" fmla="*/ 0 w 1994"/>
                <a:gd name="T23" fmla="*/ 0 h 1999"/>
                <a:gd name="T24" fmla="*/ 0 w 1994"/>
                <a:gd name="T25" fmla="*/ 0 h 1999"/>
                <a:gd name="T26" fmla="*/ 0 w 1994"/>
                <a:gd name="T27" fmla="*/ 0 h 1999"/>
                <a:gd name="T28" fmla="*/ 0 w 1994"/>
                <a:gd name="T29" fmla="*/ 0 h 1999"/>
                <a:gd name="T30" fmla="*/ 0 w 1994"/>
                <a:gd name="T31" fmla="*/ 0 h 1999"/>
                <a:gd name="T32" fmla="*/ 0 w 1994"/>
                <a:gd name="T33" fmla="*/ 0 h 1999"/>
                <a:gd name="T34" fmla="*/ 0 w 1994"/>
                <a:gd name="T35" fmla="*/ 0 h 1999"/>
                <a:gd name="T36" fmla="*/ 0 w 1994"/>
                <a:gd name="T37" fmla="*/ 0 h 1999"/>
                <a:gd name="T38" fmla="*/ 0 w 1994"/>
                <a:gd name="T39" fmla="*/ 0 h 1999"/>
                <a:gd name="T40" fmla="*/ 0 w 1994"/>
                <a:gd name="T41" fmla="*/ 0 h 1999"/>
                <a:gd name="T42" fmla="*/ 0 w 1994"/>
                <a:gd name="T43" fmla="*/ 0 h 1999"/>
                <a:gd name="T44" fmla="*/ 0 w 1994"/>
                <a:gd name="T45" fmla="*/ 0 h 1999"/>
                <a:gd name="T46" fmla="*/ 0 w 1994"/>
                <a:gd name="T47" fmla="*/ 0 h 1999"/>
                <a:gd name="T48" fmla="*/ 0 w 1994"/>
                <a:gd name="T49" fmla="*/ 0 h 1999"/>
                <a:gd name="T50" fmla="*/ 0 w 1994"/>
                <a:gd name="T51" fmla="*/ 0 h 1999"/>
                <a:gd name="T52" fmla="*/ 0 w 1994"/>
                <a:gd name="T53" fmla="*/ 0 h 1999"/>
                <a:gd name="T54" fmla="*/ 0 w 1994"/>
                <a:gd name="T55" fmla="*/ 0 h 1999"/>
                <a:gd name="T56" fmla="*/ 0 w 1994"/>
                <a:gd name="T57" fmla="*/ 0 h 1999"/>
                <a:gd name="T58" fmla="*/ 0 w 1994"/>
                <a:gd name="T59" fmla="*/ 0 h 1999"/>
                <a:gd name="T60" fmla="*/ 0 w 1994"/>
                <a:gd name="T61" fmla="*/ 0 h 1999"/>
                <a:gd name="T62" fmla="*/ 0 w 1994"/>
                <a:gd name="T63" fmla="*/ 0 h 1999"/>
                <a:gd name="T64" fmla="*/ 0 w 1994"/>
                <a:gd name="T65" fmla="*/ 0 h 1999"/>
                <a:gd name="T66" fmla="*/ 0 w 1994"/>
                <a:gd name="T67" fmla="*/ 0 h 1999"/>
                <a:gd name="T68" fmla="*/ 0 w 1994"/>
                <a:gd name="T69" fmla="*/ 0 h 1999"/>
                <a:gd name="T70" fmla="*/ 0 w 1994"/>
                <a:gd name="T71" fmla="*/ 0 h 1999"/>
                <a:gd name="T72" fmla="*/ 0 w 1994"/>
                <a:gd name="T73" fmla="*/ 0 h 1999"/>
                <a:gd name="T74" fmla="*/ 0 w 1994"/>
                <a:gd name="T75" fmla="*/ 0 h 1999"/>
                <a:gd name="T76" fmla="*/ 0 w 1994"/>
                <a:gd name="T77" fmla="*/ 0 h 1999"/>
                <a:gd name="T78" fmla="*/ 0 w 1994"/>
                <a:gd name="T79" fmla="*/ 0 h 1999"/>
                <a:gd name="T80" fmla="*/ 0 w 1994"/>
                <a:gd name="T81" fmla="*/ 0 h 1999"/>
                <a:gd name="T82" fmla="*/ 0 w 1994"/>
                <a:gd name="T83" fmla="*/ 0 h 1999"/>
                <a:gd name="T84" fmla="*/ 0 w 1994"/>
                <a:gd name="T85" fmla="*/ 0 h 199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994" h="1999">
                  <a:moveTo>
                    <a:pt x="997" y="0"/>
                  </a:moveTo>
                  <a:lnTo>
                    <a:pt x="1048" y="1"/>
                  </a:lnTo>
                  <a:lnTo>
                    <a:pt x="1098" y="5"/>
                  </a:lnTo>
                  <a:lnTo>
                    <a:pt x="1148" y="11"/>
                  </a:lnTo>
                  <a:lnTo>
                    <a:pt x="1197" y="20"/>
                  </a:lnTo>
                  <a:lnTo>
                    <a:pt x="1245" y="31"/>
                  </a:lnTo>
                  <a:lnTo>
                    <a:pt x="1293" y="45"/>
                  </a:lnTo>
                  <a:lnTo>
                    <a:pt x="1339" y="60"/>
                  </a:lnTo>
                  <a:lnTo>
                    <a:pt x="1384" y="78"/>
                  </a:lnTo>
                  <a:lnTo>
                    <a:pt x="1428" y="98"/>
                  </a:lnTo>
                  <a:lnTo>
                    <a:pt x="1471" y="120"/>
                  </a:lnTo>
                  <a:lnTo>
                    <a:pt x="1513" y="144"/>
                  </a:lnTo>
                  <a:lnTo>
                    <a:pt x="1554" y="170"/>
                  </a:lnTo>
                  <a:lnTo>
                    <a:pt x="1593" y="198"/>
                  </a:lnTo>
                  <a:lnTo>
                    <a:pt x="1631" y="229"/>
                  </a:lnTo>
                  <a:lnTo>
                    <a:pt x="1667" y="260"/>
                  </a:lnTo>
                  <a:lnTo>
                    <a:pt x="1702" y="293"/>
                  </a:lnTo>
                  <a:lnTo>
                    <a:pt x="1735" y="328"/>
                  </a:lnTo>
                  <a:lnTo>
                    <a:pt x="1766" y="364"/>
                  </a:lnTo>
                  <a:lnTo>
                    <a:pt x="1796" y="401"/>
                  </a:lnTo>
                  <a:lnTo>
                    <a:pt x="1824" y="441"/>
                  </a:lnTo>
                  <a:lnTo>
                    <a:pt x="1850" y="482"/>
                  </a:lnTo>
                  <a:lnTo>
                    <a:pt x="1874" y="524"/>
                  </a:lnTo>
                  <a:lnTo>
                    <a:pt x="1896" y="567"/>
                  </a:lnTo>
                  <a:lnTo>
                    <a:pt x="1916" y="611"/>
                  </a:lnTo>
                  <a:lnTo>
                    <a:pt x="1934" y="656"/>
                  </a:lnTo>
                  <a:lnTo>
                    <a:pt x="1949" y="702"/>
                  </a:lnTo>
                  <a:lnTo>
                    <a:pt x="1963" y="750"/>
                  </a:lnTo>
                  <a:lnTo>
                    <a:pt x="1974" y="799"/>
                  </a:lnTo>
                  <a:lnTo>
                    <a:pt x="1983" y="848"/>
                  </a:lnTo>
                  <a:lnTo>
                    <a:pt x="1989" y="897"/>
                  </a:lnTo>
                  <a:lnTo>
                    <a:pt x="1993" y="948"/>
                  </a:lnTo>
                  <a:lnTo>
                    <a:pt x="1994" y="999"/>
                  </a:lnTo>
                  <a:lnTo>
                    <a:pt x="1993" y="1051"/>
                  </a:lnTo>
                  <a:lnTo>
                    <a:pt x="1989" y="1102"/>
                  </a:lnTo>
                  <a:lnTo>
                    <a:pt x="1983" y="1151"/>
                  </a:lnTo>
                  <a:lnTo>
                    <a:pt x="1974" y="1200"/>
                  </a:lnTo>
                  <a:lnTo>
                    <a:pt x="1963" y="1248"/>
                  </a:lnTo>
                  <a:lnTo>
                    <a:pt x="1949" y="1297"/>
                  </a:lnTo>
                  <a:lnTo>
                    <a:pt x="1934" y="1343"/>
                  </a:lnTo>
                  <a:lnTo>
                    <a:pt x="1916" y="1388"/>
                  </a:lnTo>
                  <a:lnTo>
                    <a:pt x="1896" y="1432"/>
                  </a:lnTo>
                  <a:lnTo>
                    <a:pt x="1874" y="1475"/>
                  </a:lnTo>
                  <a:lnTo>
                    <a:pt x="1850" y="1517"/>
                  </a:lnTo>
                  <a:lnTo>
                    <a:pt x="1824" y="1557"/>
                  </a:lnTo>
                  <a:lnTo>
                    <a:pt x="1796" y="1597"/>
                  </a:lnTo>
                  <a:lnTo>
                    <a:pt x="1766" y="1635"/>
                  </a:lnTo>
                  <a:lnTo>
                    <a:pt x="1735" y="1671"/>
                  </a:lnTo>
                  <a:lnTo>
                    <a:pt x="1702" y="1706"/>
                  </a:lnTo>
                  <a:lnTo>
                    <a:pt x="1667" y="1739"/>
                  </a:lnTo>
                  <a:lnTo>
                    <a:pt x="1631" y="1770"/>
                  </a:lnTo>
                  <a:lnTo>
                    <a:pt x="1593" y="1800"/>
                  </a:lnTo>
                  <a:lnTo>
                    <a:pt x="1554" y="1829"/>
                  </a:lnTo>
                  <a:lnTo>
                    <a:pt x="1513" y="1855"/>
                  </a:lnTo>
                  <a:lnTo>
                    <a:pt x="1471" y="1879"/>
                  </a:lnTo>
                  <a:lnTo>
                    <a:pt x="1428" y="1901"/>
                  </a:lnTo>
                  <a:lnTo>
                    <a:pt x="1384" y="1921"/>
                  </a:lnTo>
                  <a:lnTo>
                    <a:pt x="1339" y="1939"/>
                  </a:lnTo>
                  <a:lnTo>
                    <a:pt x="1293" y="1954"/>
                  </a:lnTo>
                  <a:lnTo>
                    <a:pt x="1245" y="1968"/>
                  </a:lnTo>
                  <a:lnTo>
                    <a:pt x="1197" y="1979"/>
                  </a:lnTo>
                  <a:lnTo>
                    <a:pt x="1148" y="1988"/>
                  </a:lnTo>
                  <a:lnTo>
                    <a:pt x="1098" y="1994"/>
                  </a:lnTo>
                  <a:lnTo>
                    <a:pt x="1048" y="1998"/>
                  </a:lnTo>
                  <a:lnTo>
                    <a:pt x="997" y="1999"/>
                  </a:lnTo>
                  <a:lnTo>
                    <a:pt x="946" y="1998"/>
                  </a:lnTo>
                  <a:lnTo>
                    <a:pt x="895" y="1994"/>
                  </a:lnTo>
                  <a:lnTo>
                    <a:pt x="846" y="1988"/>
                  </a:lnTo>
                  <a:lnTo>
                    <a:pt x="797" y="1979"/>
                  </a:lnTo>
                  <a:lnTo>
                    <a:pt x="748" y="1968"/>
                  </a:lnTo>
                  <a:lnTo>
                    <a:pt x="700" y="1954"/>
                  </a:lnTo>
                  <a:lnTo>
                    <a:pt x="654" y="1939"/>
                  </a:lnTo>
                  <a:lnTo>
                    <a:pt x="609" y="1921"/>
                  </a:lnTo>
                  <a:lnTo>
                    <a:pt x="565" y="1901"/>
                  </a:lnTo>
                  <a:lnTo>
                    <a:pt x="522" y="1879"/>
                  </a:lnTo>
                  <a:lnTo>
                    <a:pt x="480" y="1855"/>
                  </a:lnTo>
                  <a:lnTo>
                    <a:pt x="439" y="1829"/>
                  </a:lnTo>
                  <a:lnTo>
                    <a:pt x="400" y="1800"/>
                  </a:lnTo>
                  <a:lnTo>
                    <a:pt x="363" y="1770"/>
                  </a:lnTo>
                  <a:lnTo>
                    <a:pt x="327" y="1739"/>
                  </a:lnTo>
                  <a:lnTo>
                    <a:pt x="292" y="1706"/>
                  </a:lnTo>
                  <a:lnTo>
                    <a:pt x="259" y="1671"/>
                  </a:lnTo>
                  <a:lnTo>
                    <a:pt x="228" y="1635"/>
                  </a:lnTo>
                  <a:lnTo>
                    <a:pt x="198" y="1597"/>
                  </a:lnTo>
                  <a:lnTo>
                    <a:pt x="170" y="1557"/>
                  </a:lnTo>
                  <a:lnTo>
                    <a:pt x="144" y="1517"/>
                  </a:lnTo>
                  <a:lnTo>
                    <a:pt x="120" y="1475"/>
                  </a:lnTo>
                  <a:lnTo>
                    <a:pt x="98" y="1432"/>
                  </a:lnTo>
                  <a:lnTo>
                    <a:pt x="78" y="1388"/>
                  </a:lnTo>
                  <a:lnTo>
                    <a:pt x="60" y="1343"/>
                  </a:lnTo>
                  <a:lnTo>
                    <a:pt x="45" y="1297"/>
                  </a:lnTo>
                  <a:lnTo>
                    <a:pt x="31" y="1248"/>
                  </a:lnTo>
                  <a:lnTo>
                    <a:pt x="20" y="1200"/>
                  </a:lnTo>
                  <a:lnTo>
                    <a:pt x="11" y="1151"/>
                  </a:lnTo>
                  <a:lnTo>
                    <a:pt x="5" y="1102"/>
                  </a:lnTo>
                  <a:lnTo>
                    <a:pt x="1" y="1051"/>
                  </a:lnTo>
                  <a:lnTo>
                    <a:pt x="0" y="999"/>
                  </a:lnTo>
                  <a:lnTo>
                    <a:pt x="1" y="948"/>
                  </a:lnTo>
                  <a:lnTo>
                    <a:pt x="5" y="897"/>
                  </a:lnTo>
                  <a:lnTo>
                    <a:pt x="11" y="848"/>
                  </a:lnTo>
                  <a:lnTo>
                    <a:pt x="20" y="799"/>
                  </a:lnTo>
                  <a:lnTo>
                    <a:pt x="31" y="750"/>
                  </a:lnTo>
                  <a:lnTo>
                    <a:pt x="45" y="702"/>
                  </a:lnTo>
                  <a:lnTo>
                    <a:pt x="60" y="656"/>
                  </a:lnTo>
                  <a:lnTo>
                    <a:pt x="78" y="611"/>
                  </a:lnTo>
                  <a:lnTo>
                    <a:pt x="98" y="567"/>
                  </a:lnTo>
                  <a:lnTo>
                    <a:pt x="120" y="524"/>
                  </a:lnTo>
                  <a:lnTo>
                    <a:pt x="144" y="482"/>
                  </a:lnTo>
                  <a:lnTo>
                    <a:pt x="170" y="441"/>
                  </a:lnTo>
                  <a:lnTo>
                    <a:pt x="198" y="401"/>
                  </a:lnTo>
                  <a:lnTo>
                    <a:pt x="228" y="364"/>
                  </a:lnTo>
                  <a:lnTo>
                    <a:pt x="259" y="328"/>
                  </a:lnTo>
                  <a:lnTo>
                    <a:pt x="292" y="293"/>
                  </a:lnTo>
                  <a:lnTo>
                    <a:pt x="327" y="260"/>
                  </a:lnTo>
                  <a:lnTo>
                    <a:pt x="363" y="229"/>
                  </a:lnTo>
                  <a:lnTo>
                    <a:pt x="400" y="198"/>
                  </a:lnTo>
                  <a:lnTo>
                    <a:pt x="439" y="170"/>
                  </a:lnTo>
                  <a:lnTo>
                    <a:pt x="480" y="144"/>
                  </a:lnTo>
                  <a:lnTo>
                    <a:pt x="522" y="120"/>
                  </a:lnTo>
                  <a:lnTo>
                    <a:pt x="565" y="98"/>
                  </a:lnTo>
                  <a:lnTo>
                    <a:pt x="609" y="78"/>
                  </a:lnTo>
                  <a:lnTo>
                    <a:pt x="654" y="60"/>
                  </a:lnTo>
                  <a:lnTo>
                    <a:pt x="700" y="45"/>
                  </a:lnTo>
                  <a:lnTo>
                    <a:pt x="748" y="31"/>
                  </a:lnTo>
                  <a:lnTo>
                    <a:pt x="797" y="20"/>
                  </a:lnTo>
                  <a:lnTo>
                    <a:pt x="846" y="11"/>
                  </a:lnTo>
                  <a:lnTo>
                    <a:pt x="895" y="5"/>
                  </a:lnTo>
                  <a:lnTo>
                    <a:pt x="946" y="1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1" name="Freeform 41"/>
            <p:cNvSpPr>
              <a:spLocks/>
            </p:cNvSpPr>
            <p:nvPr userDrawn="1"/>
          </p:nvSpPr>
          <p:spPr bwMode="gray">
            <a:xfrm>
              <a:off x="2304" y="222"/>
              <a:ext cx="182" cy="109"/>
            </a:xfrm>
            <a:custGeom>
              <a:avLst/>
              <a:gdLst>
                <a:gd name="T0" fmla="*/ 0 w 8197"/>
                <a:gd name="T1" fmla="*/ 0 h 4924"/>
                <a:gd name="T2" fmla="*/ 0 w 8197"/>
                <a:gd name="T3" fmla="*/ 0 h 4924"/>
                <a:gd name="T4" fmla="*/ 0 w 8197"/>
                <a:gd name="T5" fmla="*/ 0 h 4924"/>
                <a:gd name="T6" fmla="*/ 0 w 8197"/>
                <a:gd name="T7" fmla="*/ 0 h 4924"/>
                <a:gd name="T8" fmla="*/ 0 w 8197"/>
                <a:gd name="T9" fmla="*/ 0 h 4924"/>
                <a:gd name="T10" fmla="*/ 0 w 8197"/>
                <a:gd name="T11" fmla="*/ 0 h 4924"/>
                <a:gd name="T12" fmla="*/ 0 w 8197"/>
                <a:gd name="T13" fmla="*/ 0 h 4924"/>
                <a:gd name="T14" fmla="*/ 0 w 8197"/>
                <a:gd name="T15" fmla="*/ 0 h 4924"/>
                <a:gd name="T16" fmla="*/ 0 w 8197"/>
                <a:gd name="T17" fmla="*/ 0 h 4924"/>
                <a:gd name="T18" fmla="*/ 0 w 8197"/>
                <a:gd name="T19" fmla="*/ 0 h 4924"/>
                <a:gd name="T20" fmla="*/ 0 w 8197"/>
                <a:gd name="T21" fmla="*/ 0 h 4924"/>
                <a:gd name="T22" fmla="*/ 0 w 8197"/>
                <a:gd name="T23" fmla="*/ 0 h 4924"/>
                <a:gd name="T24" fmla="*/ 0 w 8197"/>
                <a:gd name="T25" fmla="*/ 0 h 4924"/>
                <a:gd name="T26" fmla="*/ 0 w 8197"/>
                <a:gd name="T27" fmla="*/ 0 h 4924"/>
                <a:gd name="T28" fmla="*/ 0 w 8197"/>
                <a:gd name="T29" fmla="*/ 0 h 4924"/>
                <a:gd name="T30" fmla="*/ 0 w 8197"/>
                <a:gd name="T31" fmla="*/ 0 h 4924"/>
                <a:gd name="T32" fmla="*/ 0 w 8197"/>
                <a:gd name="T33" fmla="*/ 0 h 4924"/>
                <a:gd name="T34" fmla="*/ 0 w 8197"/>
                <a:gd name="T35" fmla="*/ 0 h 4924"/>
                <a:gd name="T36" fmla="*/ 0 w 8197"/>
                <a:gd name="T37" fmla="*/ 0 h 4924"/>
                <a:gd name="T38" fmla="*/ 0 w 8197"/>
                <a:gd name="T39" fmla="*/ 0 h 4924"/>
                <a:gd name="T40" fmla="*/ 0 w 8197"/>
                <a:gd name="T41" fmla="*/ 0 h 4924"/>
                <a:gd name="T42" fmla="*/ 0 w 8197"/>
                <a:gd name="T43" fmla="*/ 0 h 4924"/>
                <a:gd name="T44" fmla="*/ 0 w 8197"/>
                <a:gd name="T45" fmla="*/ 0 h 4924"/>
                <a:gd name="T46" fmla="*/ 0 w 8197"/>
                <a:gd name="T47" fmla="*/ 0 h 4924"/>
                <a:gd name="T48" fmla="*/ 0 w 8197"/>
                <a:gd name="T49" fmla="*/ 0 h 4924"/>
                <a:gd name="T50" fmla="*/ 0 w 8197"/>
                <a:gd name="T51" fmla="*/ 0 h 4924"/>
                <a:gd name="T52" fmla="*/ 0 w 8197"/>
                <a:gd name="T53" fmla="*/ 0 h 4924"/>
                <a:gd name="T54" fmla="*/ 0 w 8197"/>
                <a:gd name="T55" fmla="*/ 0 h 4924"/>
                <a:gd name="T56" fmla="*/ 0 w 8197"/>
                <a:gd name="T57" fmla="*/ 0 h 4924"/>
                <a:gd name="T58" fmla="*/ 0 w 8197"/>
                <a:gd name="T59" fmla="*/ 0 h 4924"/>
                <a:gd name="T60" fmla="*/ 0 w 8197"/>
                <a:gd name="T61" fmla="*/ 0 h 4924"/>
                <a:gd name="T62" fmla="*/ 0 w 8197"/>
                <a:gd name="T63" fmla="*/ 0 h 4924"/>
                <a:gd name="T64" fmla="*/ 0 w 8197"/>
                <a:gd name="T65" fmla="*/ 0 h 4924"/>
                <a:gd name="T66" fmla="*/ 0 w 8197"/>
                <a:gd name="T67" fmla="*/ 0 h 4924"/>
                <a:gd name="T68" fmla="*/ 0 w 8197"/>
                <a:gd name="T69" fmla="*/ 0 h 4924"/>
                <a:gd name="T70" fmla="*/ 0 w 8197"/>
                <a:gd name="T71" fmla="*/ 0 h 4924"/>
                <a:gd name="T72" fmla="*/ 0 w 8197"/>
                <a:gd name="T73" fmla="*/ 0 h 4924"/>
                <a:gd name="T74" fmla="*/ 0 w 8197"/>
                <a:gd name="T75" fmla="*/ 0 h 4924"/>
                <a:gd name="T76" fmla="*/ 0 w 8197"/>
                <a:gd name="T77" fmla="*/ 0 h 4924"/>
                <a:gd name="T78" fmla="*/ 0 w 8197"/>
                <a:gd name="T79" fmla="*/ 0 h 4924"/>
                <a:gd name="T80" fmla="*/ 0 w 8197"/>
                <a:gd name="T81" fmla="*/ 0 h 4924"/>
                <a:gd name="T82" fmla="*/ 0 w 8197"/>
                <a:gd name="T83" fmla="*/ 0 h 4924"/>
                <a:gd name="T84" fmla="*/ 0 w 8197"/>
                <a:gd name="T85" fmla="*/ 0 h 4924"/>
                <a:gd name="T86" fmla="*/ 0 w 8197"/>
                <a:gd name="T87" fmla="*/ 0 h 4924"/>
                <a:gd name="T88" fmla="*/ 0 w 8197"/>
                <a:gd name="T89" fmla="*/ 0 h 4924"/>
                <a:gd name="T90" fmla="*/ 0 w 8197"/>
                <a:gd name="T91" fmla="*/ 0 h 4924"/>
                <a:gd name="T92" fmla="*/ 0 w 8197"/>
                <a:gd name="T93" fmla="*/ 0 h 4924"/>
                <a:gd name="T94" fmla="*/ 0 w 8197"/>
                <a:gd name="T95" fmla="*/ 0 h 4924"/>
                <a:gd name="T96" fmla="*/ 0 w 8197"/>
                <a:gd name="T97" fmla="*/ 0 h 4924"/>
                <a:gd name="T98" fmla="*/ 0 w 8197"/>
                <a:gd name="T99" fmla="*/ 0 h 4924"/>
                <a:gd name="T100" fmla="*/ 0 w 8197"/>
                <a:gd name="T101" fmla="*/ 0 h 4924"/>
                <a:gd name="T102" fmla="*/ 0 w 8197"/>
                <a:gd name="T103" fmla="*/ 0 h 4924"/>
                <a:gd name="T104" fmla="*/ 0 w 8197"/>
                <a:gd name="T105" fmla="*/ 0 h 492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8197" h="4924">
                  <a:moveTo>
                    <a:pt x="8197" y="1707"/>
                  </a:moveTo>
                  <a:lnTo>
                    <a:pt x="7939" y="1654"/>
                  </a:lnTo>
                  <a:lnTo>
                    <a:pt x="7678" y="1608"/>
                  </a:lnTo>
                  <a:lnTo>
                    <a:pt x="7411" y="1571"/>
                  </a:lnTo>
                  <a:lnTo>
                    <a:pt x="7141" y="1542"/>
                  </a:lnTo>
                  <a:lnTo>
                    <a:pt x="6869" y="1521"/>
                  </a:lnTo>
                  <a:lnTo>
                    <a:pt x="6594" y="1509"/>
                  </a:lnTo>
                  <a:lnTo>
                    <a:pt x="6318" y="1506"/>
                  </a:lnTo>
                  <a:lnTo>
                    <a:pt x="6042" y="1512"/>
                  </a:lnTo>
                  <a:lnTo>
                    <a:pt x="5764" y="1527"/>
                  </a:lnTo>
                  <a:lnTo>
                    <a:pt x="5487" y="1552"/>
                  </a:lnTo>
                  <a:lnTo>
                    <a:pt x="5211" y="1587"/>
                  </a:lnTo>
                  <a:lnTo>
                    <a:pt x="4936" y="1631"/>
                  </a:lnTo>
                  <a:lnTo>
                    <a:pt x="4663" y="1686"/>
                  </a:lnTo>
                  <a:lnTo>
                    <a:pt x="4393" y="1750"/>
                  </a:lnTo>
                  <a:lnTo>
                    <a:pt x="4127" y="1827"/>
                  </a:lnTo>
                  <a:lnTo>
                    <a:pt x="3864" y="1913"/>
                  </a:lnTo>
                  <a:lnTo>
                    <a:pt x="3607" y="2010"/>
                  </a:lnTo>
                  <a:lnTo>
                    <a:pt x="3353" y="2119"/>
                  </a:lnTo>
                  <a:lnTo>
                    <a:pt x="3106" y="2238"/>
                  </a:lnTo>
                  <a:lnTo>
                    <a:pt x="2866" y="2370"/>
                  </a:lnTo>
                  <a:lnTo>
                    <a:pt x="2631" y="2513"/>
                  </a:lnTo>
                  <a:lnTo>
                    <a:pt x="2405" y="2668"/>
                  </a:lnTo>
                  <a:lnTo>
                    <a:pt x="2187" y="2835"/>
                  </a:lnTo>
                  <a:lnTo>
                    <a:pt x="1977" y="3015"/>
                  </a:lnTo>
                  <a:lnTo>
                    <a:pt x="1778" y="3208"/>
                  </a:lnTo>
                  <a:lnTo>
                    <a:pt x="1588" y="3414"/>
                  </a:lnTo>
                  <a:lnTo>
                    <a:pt x="1409" y="3631"/>
                  </a:lnTo>
                  <a:lnTo>
                    <a:pt x="1242" y="3862"/>
                  </a:lnTo>
                  <a:lnTo>
                    <a:pt x="1085" y="4107"/>
                  </a:lnTo>
                  <a:lnTo>
                    <a:pt x="941" y="4366"/>
                  </a:lnTo>
                  <a:lnTo>
                    <a:pt x="811" y="4638"/>
                  </a:lnTo>
                  <a:lnTo>
                    <a:pt x="694" y="4924"/>
                  </a:lnTo>
                  <a:lnTo>
                    <a:pt x="694" y="4780"/>
                  </a:lnTo>
                  <a:lnTo>
                    <a:pt x="699" y="4632"/>
                  </a:lnTo>
                  <a:lnTo>
                    <a:pt x="711" y="4484"/>
                  </a:lnTo>
                  <a:lnTo>
                    <a:pt x="728" y="4333"/>
                  </a:lnTo>
                  <a:lnTo>
                    <a:pt x="751" y="4181"/>
                  </a:lnTo>
                  <a:lnTo>
                    <a:pt x="780" y="4030"/>
                  </a:lnTo>
                  <a:lnTo>
                    <a:pt x="815" y="3878"/>
                  </a:lnTo>
                  <a:lnTo>
                    <a:pt x="856" y="3726"/>
                  </a:lnTo>
                  <a:lnTo>
                    <a:pt x="902" y="3574"/>
                  </a:lnTo>
                  <a:lnTo>
                    <a:pt x="954" y="3424"/>
                  </a:lnTo>
                  <a:lnTo>
                    <a:pt x="1011" y="3274"/>
                  </a:lnTo>
                  <a:lnTo>
                    <a:pt x="1074" y="3126"/>
                  </a:lnTo>
                  <a:lnTo>
                    <a:pt x="1143" y="2980"/>
                  </a:lnTo>
                  <a:lnTo>
                    <a:pt x="1218" y="2835"/>
                  </a:lnTo>
                  <a:lnTo>
                    <a:pt x="1298" y="2694"/>
                  </a:lnTo>
                  <a:lnTo>
                    <a:pt x="1383" y="2555"/>
                  </a:lnTo>
                  <a:lnTo>
                    <a:pt x="1474" y="2420"/>
                  </a:lnTo>
                  <a:lnTo>
                    <a:pt x="1570" y="2288"/>
                  </a:lnTo>
                  <a:lnTo>
                    <a:pt x="1672" y="2160"/>
                  </a:lnTo>
                  <a:lnTo>
                    <a:pt x="1779" y="2036"/>
                  </a:lnTo>
                  <a:lnTo>
                    <a:pt x="1891" y="1917"/>
                  </a:lnTo>
                  <a:lnTo>
                    <a:pt x="2009" y="1804"/>
                  </a:lnTo>
                  <a:lnTo>
                    <a:pt x="2132" y="1694"/>
                  </a:lnTo>
                  <a:lnTo>
                    <a:pt x="2260" y="1591"/>
                  </a:lnTo>
                  <a:lnTo>
                    <a:pt x="2393" y="1494"/>
                  </a:lnTo>
                  <a:lnTo>
                    <a:pt x="2532" y="1403"/>
                  </a:lnTo>
                  <a:lnTo>
                    <a:pt x="2675" y="1319"/>
                  </a:lnTo>
                  <a:lnTo>
                    <a:pt x="2825" y="1243"/>
                  </a:lnTo>
                  <a:lnTo>
                    <a:pt x="2978" y="1172"/>
                  </a:lnTo>
                  <a:lnTo>
                    <a:pt x="3137" y="1111"/>
                  </a:lnTo>
                  <a:lnTo>
                    <a:pt x="3301" y="1057"/>
                  </a:lnTo>
                  <a:lnTo>
                    <a:pt x="3469" y="1012"/>
                  </a:lnTo>
                  <a:lnTo>
                    <a:pt x="3436" y="976"/>
                  </a:lnTo>
                  <a:lnTo>
                    <a:pt x="3393" y="939"/>
                  </a:lnTo>
                  <a:lnTo>
                    <a:pt x="3342" y="903"/>
                  </a:lnTo>
                  <a:lnTo>
                    <a:pt x="3283" y="867"/>
                  </a:lnTo>
                  <a:lnTo>
                    <a:pt x="3216" y="832"/>
                  </a:lnTo>
                  <a:lnTo>
                    <a:pt x="3141" y="797"/>
                  </a:lnTo>
                  <a:lnTo>
                    <a:pt x="3059" y="763"/>
                  </a:lnTo>
                  <a:lnTo>
                    <a:pt x="2971" y="730"/>
                  </a:lnTo>
                  <a:lnTo>
                    <a:pt x="2877" y="698"/>
                  </a:lnTo>
                  <a:lnTo>
                    <a:pt x="2776" y="666"/>
                  </a:lnTo>
                  <a:lnTo>
                    <a:pt x="2671" y="637"/>
                  </a:lnTo>
                  <a:lnTo>
                    <a:pt x="2561" y="609"/>
                  </a:lnTo>
                  <a:lnTo>
                    <a:pt x="2446" y="582"/>
                  </a:lnTo>
                  <a:lnTo>
                    <a:pt x="2328" y="558"/>
                  </a:lnTo>
                  <a:lnTo>
                    <a:pt x="2206" y="535"/>
                  </a:lnTo>
                  <a:lnTo>
                    <a:pt x="2081" y="515"/>
                  </a:lnTo>
                  <a:lnTo>
                    <a:pt x="1952" y="497"/>
                  </a:lnTo>
                  <a:lnTo>
                    <a:pt x="1822" y="482"/>
                  </a:lnTo>
                  <a:lnTo>
                    <a:pt x="1690" y="469"/>
                  </a:lnTo>
                  <a:lnTo>
                    <a:pt x="1556" y="459"/>
                  </a:lnTo>
                  <a:lnTo>
                    <a:pt x="1422" y="453"/>
                  </a:lnTo>
                  <a:lnTo>
                    <a:pt x="1287" y="449"/>
                  </a:lnTo>
                  <a:lnTo>
                    <a:pt x="1151" y="448"/>
                  </a:lnTo>
                  <a:lnTo>
                    <a:pt x="1017" y="451"/>
                  </a:lnTo>
                  <a:lnTo>
                    <a:pt x="883" y="458"/>
                  </a:lnTo>
                  <a:lnTo>
                    <a:pt x="750" y="469"/>
                  </a:lnTo>
                  <a:lnTo>
                    <a:pt x="618" y="483"/>
                  </a:lnTo>
                  <a:lnTo>
                    <a:pt x="489" y="502"/>
                  </a:lnTo>
                  <a:lnTo>
                    <a:pt x="361" y="524"/>
                  </a:lnTo>
                  <a:lnTo>
                    <a:pt x="238" y="552"/>
                  </a:lnTo>
                  <a:lnTo>
                    <a:pt x="117" y="584"/>
                  </a:lnTo>
                  <a:lnTo>
                    <a:pt x="0" y="620"/>
                  </a:lnTo>
                  <a:lnTo>
                    <a:pt x="158" y="544"/>
                  </a:lnTo>
                  <a:lnTo>
                    <a:pt x="318" y="473"/>
                  </a:lnTo>
                  <a:lnTo>
                    <a:pt x="480" y="406"/>
                  </a:lnTo>
                  <a:lnTo>
                    <a:pt x="642" y="345"/>
                  </a:lnTo>
                  <a:lnTo>
                    <a:pt x="805" y="288"/>
                  </a:lnTo>
                  <a:lnTo>
                    <a:pt x="969" y="237"/>
                  </a:lnTo>
                  <a:lnTo>
                    <a:pt x="1133" y="191"/>
                  </a:lnTo>
                  <a:lnTo>
                    <a:pt x="1299" y="150"/>
                  </a:lnTo>
                  <a:lnTo>
                    <a:pt x="1463" y="113"/>
                  </a:lnTo>
                  <a:lnTo>
                    <a:pt x="1627" y="82"/>
                  </a:lnTo>
                  <a:lnTo>
                    <a:pt x="1790" y="56"/>
                  </a:lnTo>
                  <a:lnTo>
                    <a:pt x="1952" y="35"/>
                  </a:lnTo>
                  <a:lnTo>
                    <a:pt x="2113" y="19"/>
                  </a:lnTo>
                  <a:lnTo>
                    <a:pt x="2273" y="7"/>
                  </a:lnTo>
                  <a:lnTo>
                    <a:pt x="2431" y="1"/>
                  </a:lnTo>
                  <a:lnTo>
                    <a:pt x="2586" y="0"/>
                  </a:lnTo>
                  <a:lnTo>
                    <a:pt x="2740" y="4"/>
                  </a:lnTo>
                  <a:lnTo>
                    <a:pt x="2892" y="13"/>
                  </a:lnTo>
                  <a:lnTo>
                    <a:pt x="3040" y="27"/>
                  </a:lnTo>
                  <a:lnTo>
                    <a:pt x="3185" y="46"/>
                  </a:lnTo>
                  <a:lnTo>
                    <a:pt x="3327" y="70"/>
                  </a:lnTo>
                  <a:lnTo>
                    <a:pt x="3465" y="99"/>
                  </a:lnTo>
                  <a:lnTo>
                    <a:pt x="3600" y="132"/>
                  </a:lnTo>
                  <a:lnTo>
                    <a:pt x="3731" y="172"/>
                  </a:lnTo>
                  <a:lnTo>
                    <a:pt x="3857" y="216"/>
                  </a:lnTo>
                  <a:lnTo>
                    <a:pt x="3979" y="265"/>
                  </a:lnTo>
                  <a:lnTo>
                    <a:pt x="4095" y="319"/>
                  </a:lnTo>
                  <a:lnTo>
                    <a:pt x="4207" y="377"/>
                  </a:lnTo>
                  <a:lnTo>
                    <a:pt x="4313" y="442"/>
                  </a:lnTo>
                  <a:lnTo>
                    <a:pt x="4415" y="511"/>
                  </a:lnTo>
                  <a:lnTo>
                    <a:pt x="4509" y="585"/>
                  </a:lnTo>
                  <a:lnTo>
                    <a:pt x="4598" y="663"/>
                  </a:lnTo>
                  <a:lnTo>
                    <a:pt x="4716" y="664"/>
                  </a:lnTo>
                  <a:lnTo>
                    <a:pt x="4836" y="665"/>
                  </a:lnTo>
                  <a:lnTo>
                    <a:pt x="4958" y="667"/>
                  </a:lnTo>
                  <a:lnTo>
                    <a:pt x="5081" y="671"/>
                  </a:lnTo>
                  <a:lnTo>
                    <a:pt x="5204" y="675"/>
                  </a:lnTo>
                  <a:lnTo>
                    <a:pt x="5330" y="681"/>
                  </a:lnTo>
                  <a:lnTo>
                    <a:pt x="5455" y="690"/>
                  </a:lnTo>
                  <a:lnTo>
                    <a:pt x="5581" y="699"/>
                  </a:lnTo>
                  <a:lnTo>
                    <a:pt x="5706" y="710"/>
                  </a:lnTo>
                  <a:lnTo>
                    <a:pt x="5832" y="722"/>
                  </a:lnTo>
                  <a:lnTo>
                    <a:pt x="5957" y="737"/>
                  </a:lnTo>
                  <a:lnTo>
                    <a:pt x="6084" y="754"/>
                  </a:lnTo>
                  <a:lnTo>
                    <a:pt x="6208" y="772"/>
                  </a:lnTo>
                  <a:lnTo>
                    <a:pt x="6332" y="794"/>
                  </a:lnTo>
                  <a:lnTo>
                    <a:pt x="6454" y="817"/>
                  </a:lnTo>
                  <a:lnTo>
                    <a:pt x="6576" y="843"/>
                  </a:lnTo>
                  <a:lnTo>
                    <a:pt x="6696" y="872"/>
                  </a:lnTo>
                  <a:lnTo>
                    <a:pt x="6815" y="903"/>
                  </a:lnTo>
                  <a:lnTo>
                    <a:pt x="6932" y="938"/>
                  </a:lnTo>
                  <a:lnTo>
                    <a:pt x="7047" y="976"/>
                  </a:lnTo>
                  <a:lnTo>
                    <a:pt x="7159" y="1017"/>
                  </a:lnTo>
                  <a:lnTo>
                    <a:pt x="7269" y="1061"/>
                  </a:lnTo>
                  <a:lnTo>
                    <a:pt x="7377" y="1108"/>
                  </a:lnTo>
                  <a:lnTo>
                    <a:pt x="7482" y="1159"/>
                  </a:lnTo>
                  <a:lnTo>
                    <a:pt x="7584" y="1213"/>
                  </a:lnTo>
                  <a:lnTo>
                    <a:pt x="7683" y="1272"/>
                  </a:lnTo>
                  <a:lnTo>
                    <a:pt x="7778" y="1334"/>
                  </a:lnTo>
                  <a:lnTo>
                    <a:pt x="7870" y="1400"/>
                  </a:lnTo>
                  <a:lnTo>
                    <a:pt x="7958" y="1470"/>
                  </a:lnTo>
                  <a:lnTo>
                    <a:pt x="8042" y="1545"/>
                  </a:lnTo>
                  <a:lnTo>
                    <a:pt x="8121" y="1624"/>
                  </a:lnTo>
                  <a:lnTo>
                    <a:pt x="8197" y="170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2" name="Freeform 42"/>
            <p:cNvSpPr>
              <a:spLocks/>
            </p:cNvSpPr>
            <p:nvPr userDrawn="1"/>
          </p:nvSpPr>
          <p:spPr bwMode="gray">
            <a:xfrm>
              <a:off x="2562" y="163"/>
              <a:ext cx="21" cy="20"/>
            </a:xfrm>
            <a:custGeom>
              <a:avLst/>
              <a:gdLst>
                <a:gd name="T0" fmla="*/ 0 w 911"/>
                <a:gd name="T1" fmla="*/ 0 h 914"/>
                <a:gd name="T2" fmla="*/ 0 w 911"/>
                <a:gd name="T3" fmla="*/ 0 h 914"/>
                <a:gd name="T4" fmla="*/ 0 w 911"/>
                <a:gd name="T5" fmla="*/ 0 h 914"/>
                <a:gd name="T6" fmla="*/ 0 w 911"/>
                <a:gd name="T7" fmla="*/ 0 h 914"/>
                <a:gd name="T8" fmla="*/ 0 w 911"/>
                <a:gd name="T9" fmla="*/ 0 h 914"/>
                <a:gd name="T10" fmla="*/ 0 w 911"/>
                <a:gd name="T11" fmla="*/ 0 h 914"/>
                <a:gd name="T12" fmla="*/ 0 w 911"/>
                <a:gd name="T13" fmla="*/ 0 h 914"/>
                <a:gd name="T14" fmla="*/ 0 w 911"/>
                <a:gd name="T15" fmla="*/ 0 h 914"/>
                <a:gd name="T16" fmla="*/ 0 w 911"/>
                <a:gd name="T17" fmla="*/ 0 h 914"/>
                <a:gd name="T18" fmla="*/ 0 w 911"/>
                <a:gd name="T19" fmla="*/ 0 h 914"/>
                <a:gd name="T20" fmla="*/ 0 w 911"/>
                <a:gd name="T21" fmla="*/ 0 h 914"/>
                <a:gd name="T22" fmla="*/ 0 w 911"/>
                <a:gd name="T23" fmla="*/ 0 h 914"/>
                <a:gd name="T24" fmla="*/ 0 w 911"/>
                <a:gd name="T25" fmla="*/ 0 h 914"/>
                <a:gd name="T26" fmla="*/ 0 w 911"/>
                <a:gd name="T27" fmla="*/ 0 h 914"/>
                <a:gd name="T28" fmla="*/ 0 w 911"/>
                <a:gd name="T29" fmla="*/ 0 h 914"/>
                <a:gd name="T30" fmla="*/ 0 w 911"/>
                <a:gd name="T31" fmla="*/ 0 h 914"/>
                <a:gd name="T32" fmla="*/ 0 w 911"/>
                <a:gd name="T33" fmla="*/ 0 h 914"/>
                <a:gd name="T34" fmla="*/ 0 w 911"/>
                <a:gd name="T35" fmla="*/ 0 h 914"/>
                <a:gd name="T36" fmla="*/ 0 w 911"/>
                <a:gd name="T37" fmla="*/ 0 h 914"/>
                <a:gd name="T38" fmla="*/ 0 w 911"/>
                <a:gd name="T39" fmla="*/ 0 h 914"/>
                <a:gd name="T40" fmla="*/ 0 w 911"/>
                <a:gd name="T41" fmla="*/ 0 h 914"/>
                <a:gd name="T42" fmla="*/ 0 w 911"/>
                <a:gd name="T43" fmla="*/ 0 h 914"/>
                <a:gd name="T44" fmla="*/ 0 w 911"/>
                <a:gd name="T45" fmla="*/ 0 h 914"/>
                <a:gd name="T46" fmla="*/ 0 w 911"/>
                <a:gd name="T47" fmla="*/ 0 h 914"/>
                <a:gd name="T48" fmla="*/ 0 w 911"/>
                <a:gd name="T49" fmla="*/ 0 h 914"/>
                <a:gd name="T50" fmla="*/ 0 w 911"/>
                <a:gd name="T51" fmla="*/ 0 h 914"/>
                <a:gd name="T52" fmla="*/ 0 w 911"/>
                <a:gd name="T53" fmla="*/ 0 h 914"/>
                <a:gd name="T54" fmla="*/ 0 w 911"/>
                <a:gd name="T55" fmla="*/ 0 h 914"/>
                <a:gd name="T56" fmla="*/ 0 w 911"/>
                <a:gd name="T57" fmla="*/ 0 h 914"/>
                <a:gd name="T58" fmla="*/ 0 w 911"/>
                <a:gd name="T59" fmla="*/ 0 h 914"/>
                <a:gd name="T60" fmla="*/ 0 w 911"/>
                <a:gd name="T61" fmla="*/ 0 h 914"/>
                <a:gd name="T62" fmla="*/ 0 w 911"/>
                <a:gd name="T63" fmla="*/ 0 h 914"/>
                <a:gd name="T64" fmla="*/ 0 w 911"/>
                <a:gd name="T65" fmla="*/ 0 h 914"/>
                <a:gd name="T66" fmla="*/ 0 w 911"/>
                <a:gd name="T67" fmla="*/ 0 h 914"/>
                <a:gd name="T68" fmla="*/ 0 w 911"/>
                <a:gd name="T69" fmla="*/ 0 h 914"/>
                <a:gd name="T70" fmla="*/ 0 w 911"/>
                <a:gd name="T71" fmla="*/ 0 h 914"/>
                <a:gd name="T72" fmla="*/ 0 w 911"/>
                <a:gd name="T73" fmla="*/ 0 h 914"/>
                <a:gd name="T74" fmla="*/ 0 w 911"/>
                <a:gd name="T75" fmla="*/ 0 h 914"/>
                <a:gd name="T76" fmla="*/ 0 w 911"/>
                <a:gd name="T77" fmla="*/ 0 h 914"/>
                <a:gd name="T78" fmla="*/ 0 w 911"/>
                <a:gd name="T79" fmla="*/ 0 h 914"/>
                <a:gd name="T80" fmla="*/ 0 w 911"/>
                <a:gd name="T81" fmla="*/ 0 h 914"/>
                <a:gd name="T82" fmla="*/ 0 w 911"/>
                <a:gd name="T83" fmla="*/ 0 h 914"/>
                <a:gd name="T84" fmla="*/ 0 w 911"/>
                <a:gd name="T85" fmla="*/ 0 h 91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911" h="914">
                  <a:moveTo>
                    <a:pt x="455" y="0"/>
                  </a:moveTo>
                  <a:lnTo>
                    <a:pt x="478" y="1"/>
                  </a:lnTo>
                  <a:lnTo>
                    <a:pt x="501" y="3"/>
                  </a:lnTo>
                  <a:lnTo>
                    <a:pt x="524" y="6"/>
                  </a:lnTo>
                  <a:lnTo>
                    <a:pt x="546" y="10"/>
                  </a:lnTo>
                  <a:lnTo>
                    <a:pt x="568" y="15"/>
                  </a:lnTo>
                  <a:lnTo>
                    <a:pt x="590" y="21"/>
                  </a:lnTo>
                  <a:lnTo>
                    <a:pt x="611" y="28"/>
                  </a:lnTo>
                  <a:lnTo>
                    <a:pt x="631" y="36"/>
                  </a:lnTo>
                  <a:lnTo>
                    <a:pt x="652" y="45"/>
                  </a:lnTo>
                  <a:lnTo>
                    <a:pt x="671" y="56"/>
                  </a:lnTo>
                  <a:lnTo>
                    <a:pt x="690" y="66"/>
                  </a:lnTo>
                  <a:lnTo>
                    <a:pt x="709" y="78"/>
                  </a:lnTo>
                  <a:lnTo>
                    <a:pt x="727" y="92"/>
                  </a:lnTo>
                  <a:lnTo>
                    <a:pt x="744" y="106"/>
                  </a:lnTo>
                  <a:lnTo>
                    <a:pt x="760" y="120"/>
                  </a:lnTo>
                  <a:lnTo>
                    <a:pt x="776" y="135"/>
                  </a:lnTo>
                  <a:lnTo>
                    <a:pt x="792" y="151"/>
                  </a:lnTo>
                  <a:lnTo>
                    <a:pt x="806" y="167"/>
                  </a:lnTo>
                  <a:lnTo>
                    <a:pt x="820" y="184"/>
                  </a:lnTo>
                  <a:lnTo>
                    <a:pt x="833" y="202"/>
                  </a:lnTo>
                  <a:lnTo>
                    <a:pt x="845" y="221"/>
                  </a:lnTo>
                  <a:lnTo>
                    <a:pt x="855" y="240"/>
                  </a:lnTo>
                  <a:lnTo>
                    <a:pt x="866" y="259"/>
                  </a:lnTo>
                  <a:lnTo>
                    <a:pt x="875" y="280"/>
                  </a:lnTo>
                  <a:lnTo>
                    <a:pt x="883" y="300"/>
                  </a:lnTo>
                  <a:lnTo>
                    <a:pt x="890" y="321"/>
                  </a:lnTo>
                  <a:lnTo>
                    <a:pt x="896" y="343"/>
                  </a:lnTo>
                  <a:lnTo>
                    <a:pt x="901" y="366"/>
                  </a:lnTo>
                  <a:lnTo>
                    <a:pt x="905" y="388"/>
                  </a:lnTo>
                  <a:lnTo>
                    <a:pt x="908" y="411"/>
                  </a:lnTo>
                  <a:lnTo>
                    <a:pt x="910" y="434"/>
                  </a:lnTo>
                  <a:lnTo>
                    <a:pt x="911" y="457"/>
                  </a:lnTo>
                  <a:lnTo>
                    <a:pt x="910" y="481"/>
                  </a:lnTo>
                  <a:lnTo>
                    <a:pt x="908" y="504"/>
                  </a:lnTo>
                  <a:lnTo>
                    <a:pt x="905" y="526"/>
                  </a:lnTo>
                  <a:lnTo>
                    <a:pt x="901" y="549"/>
                  </a:lnTo>
                  <a:lnTo>
                    <a:pt x="896" y="571"/>
                  </a:lnTo>
                  <a:lnTo>
                    <a:pt x="890" y="592"/>
                  </a:lnTo>
                  <a:lnTo>
                    <a:pt x="883" y="613"/>
                  </a:lnTo>
                  <a:lnTo>
                    <a:pt x="875" y="635"/>
                  </a:lnTo>
                  <a:lnTo>
                    <a:pt x="866" y="655"/>
                  </a:lnTo>
                  <a:lnTo>
                    <a:pt x="855" y="675"/>
                  </a:lnTo>
                  <a:lnTo>
                    <a:pt x="845" y="694"/>
                  </a:lnTo>
                  <a:lnTo>
                    <a:pt x="833" y="712"/>
                  </a:lnTo>
                  <a:lnTo>
                    <a:pt x="820" y="730"/>
                  </a:lnTo>
                  <a:lnTo>
                    <a:pt x="806" y="747"/>
                  </a:lnTo>
                  <a:lnTo>
                    <a:pt x="792" y="764"/>
                  </a:lnTo>
                  <a:lnTo>
                    <a:pt x="776" y="780"/>
                  </a:lnTo>
                  <a:lnTo>
                    <a:pt x="760" y="795"/>
                  </a:lnTo>
                  <a:lnTo>
                    <a:pt x="744" y="809"/>
                  </a:lnTo>
                  <a:lnTo>
                    <a:pt x="727" y="823"/>
                  </a:lnTo>
                  <a:lnTo>
                    <a:pt x="709" y="835"/>
                  </a:lnTo>
                  <a:lnTo>
                    <a:pt x="690" y="847"/>
                  </a:lnTo>
                  <a:lnTo>
                    <a:pt x="671" y="858"/>
                  </a:lnTo>
                  <a:lnTo>
                    <a:pt x="652" y="868"/>
                  </a:lnTo>
                  <a:lnTo>
                    <a:pt x="631" y="877"/>
                  </a:lnTo>
                  <a:lnTo>
                    <a:pt x="611" y="885"/>
                  </a:lnTo>
                  <a:lnTo>
                    <a:pt x="590" y="893"/>
                  </a:lnTo>
                  <a:lnTo>
                    <a:pt x="568" y="900"/>
                  </a:lnTo>
                  <a:lnTo>
                    <a:pt x="546" y="905"/>
                  </a:lnTo>
                  <a:lnTo>
                    <a:pt x="524" y="909"/>
                  </a:lnTo>
                  <a:lnTo>
                    <a:pt x="501" y="912"/>
                  </a:lnTo>
                  <a:lnTo>
                    <a:pt x="478" y="914"/>
                  </a:lnTo>
                  <a:lnTo>
                    <a:pt x="455" y="914"/>
                  </a:lnTo>
                  <a:lnTo>
                    <a:pt x="431" y="914"/>
                  </a:lnTo>
                  <a:lnTo>
                    <a:pt x="408" y="912"/>
                  </a:lnTo>
                  <a:lnTo>
                    <a:pt x="386" y="909"/>
                  </a:lnTo>
                  <a:lnTo>
                    <a:pt x="363" y="905"/>
                  </a:lnTo>
                  <a:lnTo>
                    <a:pt x="341" y="900"/>
                  </a:lnTo>
                  <a:lnTo>
                    <a:pt x="320" y="893"/>
                  </a:lnTo>
                  <a:lnTo>
                    <a:pt x="299" y="885"/>
                  </a:lnTo>
                  <a:lnTo>
                    <a:pt x="278" y="877"/>
                  </a:lnTo>
                  <a:lnTo>
                    <a:pt x="258" y="868"/>
                  </a:lnTo>
                  <a:lnTo>
                    <a:pt x="238" y="858"/>
                  </a:lnTo>
                  <a:lnTo>
                    <a:pt x="219" y="847"/>
                  </a:lnTo>
                  <a:lnTo>
                    <a:pt x="201" y="835"/>
                  </a:lnTo>
                  <a:lnTo>
                    <a:pt x="183" y="823"/>
                  </a:lnTo>
                  <a:lnTo>
                    <a:pt x="166" y="809"/>
                  </a:lnTo>
                  <a:lnTo>
                    <a:pt x="149" y="795"/>
                  </a:lnTo>
                  <a:lnTo>
                    <a:pt x="133" y="780"/>
                  </a:lnTo>
                  <a:lnTo>
                    <a:pt x="118" y="764"/>
                  </a:lnTo>
                  <a:lnTo>
                    <a:pt x="104" y="747"/>
                  </a:lnTo>
                  <a:lnTo>
                    <a:pt x="90" y="730"/>
                  </a:lnTo>
                  <a:lnTo>
                    <a:pt x="78" y="712"/>
                  </a:lnTo>
                  <a:lnTo>
                    <a:pt x="66" y="694"/>
                  </a:lnTo>
                  <a:lnTo>
                    <a:pt x="55" y="675"/>
                  </a:lnTo>
                  <a:lnTo>
                    <a:pt x="45" y="655"/>
                  </a:lnTo>
                  <a:lnTo>
                    <a:pt x="36" y="635"/>
                  </a:lnTo>
                  <a:lnTo>
                    <a:pt x="28" y="613"/>
                  </a:lnTo>
                  <a:lnTo>
                    <a:pt x="20" y="592"/>
                  </a:lnTo>
                  <a:lnTo>
                    <a:pt x="14" y="571"/>
                  </a:lnTo>
                  <a:lnTo>
                    <a:pt x="9" y="549"/>
                  </a:lnTo>
                  <a:lnTo>
                    <a:pt x="5" y="526"/>
                  </a:lnTo>
                  <a:lnTo>
                    <a:pt x="2" y="504"/>
                  </a:lnTo>
                  <a:lnTo>
                    <a:pt x="0" y="481"/>
                  </a:lnTo>
                  <a:lnTo>
                    <a:pt x="0" y="457"/>
                  </a:lnTo>
                  <a:lnTo>
                    <a:pt x="0" y="434"/>
                  </a:lnTo>
                  <a:lnTo>
                    <a:pt x="2" y="411"/>
                  </a:lnTo>
                  <a:lnTo>
                    <a:pt x="5" y="388"/>
                  </a:lnTo>
                  <a:lnTo>
                    <a:pt x="9" y="366"/>
                  </a:lnTo>
                  <a:lnTo>
                    <a:pt x="14" y="343"/>
                  </a:lnTo>
                  <a:lnTo>
                    <a:pt x="20" y="321"/>
                  </a:lnTo>
                  <a:lnTo>
                    <a:pt x="28" y="300"/>
                  </a:lnTo>
                  <a:lnTo>
                    <a:pt x="36" y="280"/>
                  </a:lnTo>
                  <a:lnTo>
                    <a:pt x="45" y="259"/>
                  </a:lnTo>
                  <a:lnTo>
                    <a:pt x="55" y="240"/>
                  </a:lnTo>
                  <a:lnTo>
                    <a:pt x="66" y="221"/>
                  </a:lnTo>
                  <a:lnTo>
                    <a:pt x="78" y="202"/>
                  </a:lnTo>
                  <a:lnTo>
                    <a:pt x="90" y="184"/>
                  </a:lnTo>
                  <a:lnTo>
                    <a:pt x="104" y="167"/>
                  </a:lnTo>
                  <a:lnTo>
                    <a:pt x="118" y="151"/>
                  </a:lnTo>
                  <a:lnTo>
                    <a:pt x="133" y="135"/>
                  </a:lnTo>
                  <a:lnTo>
                    <a:pt x="149" y="120"/>
                  </a:lnTo>
                  <a:lnTo>
                    <a:pt x="166" y="106"/>
                  </a:lnTo>
                  <a:lnTo>
                    <a:pt x="183" y="92"/>
                  </a:lnTo>
                  <a:lnTo>
                    <a:pt x="201" y="78"/>
                  </a:lnTo>
                  <a:lnTo>
                    <a:pt x="219" y="66"/>
                  </a:lnTo>
                  <a:lnTo>
                    <a:pt x="238" y="56"/>
                  </a:lnTo>
                  <a:lnTo>
                    <a:pt x="258" y="45"/>
                  </a:lnTo>
                  <a:lnTo>
                    <a:pt x="278" y="36"/>
                  </a:lnTo>
                  <a:lnTo>
                    <a:pt x="299" y="28"/>
                  </a:lnTo>
                  <a:lnTo>
                    <a:pt x="320" y="21"/>
                  </a:lnTo>
                  <a:lnTo>
                    <a:pt x="341" y="15"/>
                  </a:lnTo>
                  <a:lnTo>
                    <a:pt x="363" y="10"/>
                  </a:lnTo>
                  <a:lnTo>
                    <a:pt x="386" y="6"/>
                  </a:lnTo>
                  <a:lnTo>
                    <a:pt x="408" y="3"/>
                  </a:lnTo>
                  <a:lnTo>
                    <a:pt x="431" y="1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3" name="Freeform 43"/>
            <p:cNvSpPr>
              <a:spLocks/>
            </p:cNvSpPr>
            <p:nvPr userDrawn="1"/>
          </p:nvSpPr>
          <p:spPr bwMode="gray">
            <a:xfrm>
              <a:off x="2567" y="167"/>
              <a:ext cx="20" cy="20"/>
            </a:xfrm>
            <a:custGeom>
              <a:avLst/>
              <a:gdLst>
                <a:gd name="T0" fmla="*/ 0 w 911"/>
                <a:gd name="T1" fmla="*/ 0 h 912"/>
                <a:gd name="T2" fmla="*/ 0 w 911"/>
                <a:gd name="T3" fmla="*/ 0 h 912"/>
                <a:gd name="T4" fmla="*/ 0 w 911"/>
                <a:gd name="T5" fmla="*/ 0 h 912"/>
                <a:gd name="T6" fmla="*/ 0 w 911"/>
                <a:gd name="T7" fmla="*/ 0 h 912"/>
                <a:gd name="T8" fmla="*/ 0 w 911"/>
                <a:gd name="T9" fmla="*/ 0 h 912"/>
                <a:gd name="T10" fmla="*/ 0 w 911"/>
                <a:gd name="T11" fmla="*/ 0 h 912"/>
                <a:gd name="T12" fmla="*/ 0 w 911"/>
                <a:gd name="T13" fmla="*/ 0 h 912"/>
                <a:gd name="T14" fmla="*/ 0 w 911"/>
                <a:gd name="T15" fmla="*/ 0 h 912"/>
                <a:gd name="T16" fmla="*/ 0 w 911"/>
                <a:gd name="T17" fmla="*/ 0 h 912"/>
                <a:gd name="T18" fmla="*/ 0 w 911"/>
                <a:gd name="T19" fmla="*/ 0 h 912"/>
                <a:gd name="T20" fmla="*/ 0 w 911"/>
                <a:gd name="T21" fmla="*/ 0 h 912"/>
                <a:gd name="T22" fmla="*/ 0 w 911"/>
                <a:gd name="T23" fmla="*/ 0 h 912"/>
                <a:gd name="T24" fmla="*/ 0 w 911"/>
                <a:gd name="T25" fmla="*/ 0 h 912"/>
                <a:gd name="T26" fmla="*/ 0 w 911"/>
                <a:gd name="T27" fmla="*/ 0 h 912"/>
                <a:gd name="T28" fmla="*/ 0 w 911"/>
                <a:gd name="T29" fmla="*/ 0 h 912"/>
                <a:gd name="T30" fmla="*/ 0 w 911"/>
                <a:gd name="T31" fmla="*/ 0 h 912"/>
                <a:gd name="T32" fmla="*/ 0 w 911"/>
                <a:gd name="T33" fmla="*/ 0 h 912"/>
                <a:gd name="T34" fmla="*/ 0 w 911"/>
                <a:gd name="T35" fmla="*/ 0 h 912"/>
                <a:gd name="T36" fmla="*/ 0 w 911"/>
                <a:gd name="T37" fmla="*/ 0 h 912"/>
                <a:gd name="T38" fmla="*/ 0 w 911"/>
                <a:gd name="T39" fmla="*/ 0 h 912"/>
                <a:gd name="T40" fmla="*/ 0 w 911"/>
                <a:gd name="T41" fmla="*/ 0 h 912"/>
                <a:gd name="T42" fmla="*/ 0 w 911"/>
                <a:gd name="T43" fmla="*/ 0 h 912"/>
                <a:gd name="T44" fmla="*/ 0 w 911"/>
                <a:gd name="T45" fmla="*/ 0 h 912"/>
                <a:gd name="T46" fmla="*/ 0 w 911"/>
                <a:gd name="T47" fmla="*/ 0 h 912"/>
                <a:gd name="T48" fmla="*/ 0 w 911"/>
                <a:gd name="T49" fmla="*/ 0 h 912"/>
                <a:gd name="T50" fmla="*/ 0 w 911"/>
                <a:gd name="T51" fmla="*/ 0 h 912"/>
                <a:gd name="T52" fmla="*/ 0 w 911"/>
                <a:gd name="T53" fmla="*/ 0 h 912"/>
                <a:gd name="T54" fmla="*/ 0 w 911"/>
                <a:gd name="T55" fmla="*/ 0 h 912"/>
                <a:gd name="T56" fmla="*/ 0 w 911"/>
                <a:gd name="T57" fmla="*/ 0 h 912"/>
                <a:gd name="T58" fmla="*/ 0 w 911"/>
                <a:gd name="T59" fmla="*/ 0 h 912"/>
                <a:gd name="T60" fmla="*/ 0 w 911"/>
                <a:gd name="T61" fmla="*/ 0 h 912"/>
                <a:gd name="T62" fmla="*/ 0 w 911"/>
                <a:gd name="T63" fmla="*/ 0 h 912"/>
                <a:gd name="T64" fmla="*/ 0 w 911"/>
                <a:gd name="T65" fmla="*/ 0 h 912"/>
                <a:gd name="T66" fmla="*/ 0 w 911"/>
                <a:gd name="T67" fmla="*/ 0 h 912"/>
                <a:gd name="T68" fmla="*/ 0 w 911"/>
                <a:gd name="T69" fmla="*/ 0 h 912"/>
                <a:gd name="T70" fmla="*/ 0 w 911"/>
                <a:gd name="T71" fmla="*/ 0 h 912"/>
                <a:gd name="T72" fmla="*/ 0 w 911"/>
                <a:gd name="T73" fmla="*/ 0 h 912"/>
                <a:gd name="T74" fmla="*/ 0 w 911"/>
                <a:gd name="T75" fmla="*/ 0 h 912"/>
                <a:gd name="T76" fmla="*/ 0 w 911"/>
                <a:gd name="T77" fmla="*/ 0 h 912"/>
                <a:gd name="T78" fmla="*/ 0 w 911"/>
                <a:gd name="T79" fmla="*/ 0 h 912"/>
                <a:gd name="T80" fmla="*/ 0 w 911"/>
                <a:gd name="T81" fmla="*/ 0 h 912"/>
                <a:gd name="T82" fmla="*/ 0 w 911"/>
                <a:gd name="T83" fmla="*/ 0 h 912"/>
                <a:gd name="T84" fmla="*/ 0 w 911"/>
                <a:gd name="T85" fmla="*/ 0 h 91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911" h="912">
                  <a:moveTo>
                    <a:pt x="455" y="0"/>
                  </a:moveTo>
                  <a:lnTo>
                    <a:pt x="479" y="0"/>
                  </a:lnTo>
                  <a:lnTo>
                    <a:pt x="502" y="2"/>
                  </a:lnTo>
                  <a:lnTo>
                    <a:pt x="524" y="5"/>
                  </a:lnTo>
                  <a:lnTo>
                    <a:pt x="547" y="9"/>
                  </a:lnTo>
                  <a:lnTo>
                    <a:pt x="569" y="14"/>
                  </a:lnTo>
                  <a:lnTo>
                    <a:pt x="591" y="20"/>
                  </a:lnTo>
                  <a:lnTo>
                    <a:pt x="612" y="27"/>
                  </a:lnTo>
                  <a:lnTo>
                    <a:pt x="633" y="36"/>
                  </a:lnTo>
                  <a:lnTo>
                    <a:pt x="653" y="45"/>
                  </a:lnTo>
                  <a:lnTo>
                    <a:pt x="673" y="55"/>
                  </a:lnTo>
                  <a:lnTo>
                    <a:pt x="692" y="66"/>
                  </a:lnTo>
                  <a:lnTo>
                    <a:pt x="710" y="78"/>
                  </a:lnTo>
                  <a:lnTo>
                    <a:pt x="728" y="90"/>
                  </a:lnTo>
                  <a:lnTo>
                    <a:pt x="745" y="104"/>
                  </a:lnTo>
                  <a:lnTo>
                    <a:pt x="762" y="118"/>
                  </a:lnTo>
                  <a:lnTo>
                    <a:pt x="778" y="133"/>
                  </a:lnTo>
                  <a:lnTo>
                    <a:pt x="793" y="149"/>
                  </a:lnTo>
                  <a:lnTo>
                    <a:pt x="807" y="166"/>
                  </a:lnTo>
                  <a:lnTo>
                    <a:pt x="821" y="184"/>
                  </a:lnTo>
                  <a:lnTo>
                    <a:pt x="833" y="202"/>
                  </a:lnTo>
                  <a:lnTo>
                    <a:pt x="845" y="220"/>
                  </a:lnTo>
                  <a:lnTo>
                    <a:pt x="856" y="239"/>
                  </a:lnTo>
                  <a:lnTo>
                    <a:pt x="866" y="259"/>
                  </a:lnTo>
                  <a:lnTo>
                    <a:pt x="875" y="279"/>
                  </a:lnTo>
                  <a:lnTo>
                    <a:pt x="883" y="299"/>
                  </a:lnTo>
                  <a:lnTo>
                    <a:pt x="891" y="321"/>
                  </a:lnTo>
                  <a:lnTo>
                    <a:pt x="897" y="342"/>
                  </a:lnTo>
                  <a:lnTo>
                    <a:pt x="902" y="364"/>
                  </a:lnTo>
                  <a:lnTo>
                    <a:pt x="906" y="386"/>
                  </a:lnTo>
                  <a:lnTo>
                    <a:pt x="909" y="409"/>
                  </a:lnTo>
                  <a:lnTo>
                    <a:pt x="911" y="432"/>
                  </a:lnTo>
                  <a:lnTo>
                    <a:pt x="911" y="457"/>
                  </a:lnTo>
                  <a:lnTo>
                    <a:pt x="911" y="480"/>
                  </a:lnTo>
                  <a:lnTo>
                    <a:pt x="909" y="503"/>
                  </a:lnTo>
                  <a:lnTo>
                    <a:pt x="906" y="526"/>
                  </a:lnTo>
                  <a:lnTo>
                    <a:pt x="902" y="548"/>
                  </a:lnTo>
                  <a:lnTo>
                    <a:pt x="897" y="570"/>
                  </a:lnTo>
                  <a:lnTo>
                    <a:pt x="891" y="592"/>
                  </a:lnTo>
                  <a:lnTo>
                    <a:pt x="883" y="613"/>
                  </a:lnTo>
                  <a:lnTo>
                    <a:pt x="875" y="633"/>
                  </a:lnTo>
                  <a:lnTo>
                    <a:pt x="866" y="653"/>
                  </a:lnTo>
                  <a:lnTo>
                    <a:pt x="856" y="673"/>
                  </a:lnTo>
                  <a:lnTo>
                    <a:pt x="845" y="692"/>
                  </a:lnTo>
                  <a:lnTo>
                    <a:pt x="833" y="711"/>
                  </a:lnTo>
                  <a:lnTo>
                    <a:pt x="821" y="729"/>
                  </a:lnTo>
                  <a:lnTo>
                    <a:pt x="807" y="747"/>
                  </a:lnTo>
                  <a:lnTo>
                    <a:pt x="793" y="763"/>
                  </a:lnTo>
                  <a:lnTo>
                    <a:pt x="778" y="779"/>
                  </a:lnTo>
                  <a:lnTo>
                    <a:pt x="762" y="794"/>
                  </a:lnTo>
                  <a:lnTo>
                    <a:pt x="745" y="808"/>
                  </a:lnTo>
                  <a:lnTo>
                    <a:pt x="728" y="822"/>
                  </a:lnTo>
                  <a:lnTo>
                    <a:pt x="710" y="835"/>
                  </a:lnTo>
                  <a:lnTo>
                    <a:pt x="692" y="846"/>
                  </a:lnTo>
                  <a:lnTo>
                    <a:pt x="673" y="857"/>
                  </a:lnTo>
                  <a:lnTo>
                    <a:pt x="653" y="867"/>
                  </a:lnTo>
                  <a:lnTo>
                    <a:pt x="633" y="877"/>
                  </a:lnTo>
                  <a:lnTo>
                    <a:pt x="612" y="885"/>
                  </a:lnTo>
                  <a:lnTo>
                    <a:pt x="591" y="892"/>
                  </a:lnTo>
                  <a:lnTo>
                    <a:pt x="569" y="898"/>
                  </a:lnTo>
                  <a:lnTo>
                    <a:pt x="547" y="903"/>
                  </a:lnTo>
                  <a:lnTo>
                    <a:pt x="524" y="907"/>
                  </a:lnTo>
                  <a:lnTo>
                    <a:pt x="502" y="910"/>
                  </a:lnTo>
                  <a:lnTo>
                    <a:pt x="479" y="912"/>
                  </a:lnTo>
                  <a:lnTo>
                    <a:pt x="455" y="912"/>
                  </a:lnTo>
                  <a:lnTo>
                    <a:pt x="432" y="912"/>
                  </a:lnTo>
                  <a:lnTo>
                    <a:pt x="409" y="910"/>
                  </a:lnTo>
                  <a:lnTo>
                    <a:pt x="386" y="907"/>
                  </a:lnTo>
                  <a:lnTo>
                    <a:pt x="364" y="903"/>
                  </a:lnTo>
                  <a:lnTo>
                    <a:pt x="342" y="898"/>
                  </a:lnTo>
                  <a:lnTo>
                    <a:pt x="320" y="892"/>
                  </a:lnTo>
                  <a:lnTo>
                    <a:pt x="299" y="885"/>
                  </a:lnTo>
                  <a:lnTo>
                    <a:pt x="279" y="877"/>
                  </a:lnTo>
                  <a:lnTo>
                    <a:pt x="258" y="867"/>
                  </a:lnTo>
                  <a:lnTo>
                    <a:pt x="239" y="857"/>
                  </a:lnTo>
                  <a:lnTo>
                    <a:pt x="220" y="846"/>
                  </a:lnTo>
                  <a:lnTo>
                    <a:pt x="201" y="835"/>
                  </a:lnTo>
                  <a:lnTo>
                    <a:pt x="183" y="822"/>
                  </a:lnTo>
                  <a:lnTo>
                    <a:pt x="166" y="808"/>
                  </a:lnTo>
                  <a:lnTo>
                    <a:pt x="150" y="794"/>
                  </a:lnTo>
                  <a:lnTo>
                    <a:pt x="134" y="779"/>
                  </a:lnTo>
                  <a:lnTo>
                    <a:pt x="119" y="763"/>
                  </a:lnTo>
                  <a:lnTo>
                    <a:pt x="105" y="747"/>
                  </a:lnTo>
                  <a:lnTo>
                    <a:pt x="91" y="729"/>
                  </a:lnTo>
                  <a:lnTo>
                    <a:pt x="78" y="711"/>
                  </a:lnTo>
                  <a:lnTo>
                    <a:pt x="66" y="692"/>
                  </a:lnTo>
                  <a:lnTo>
                    <a:pt x="55" y="673"/>
                  </a:lnTo>
                  <a:lnTo>
                    <a:pt x="45" y="653"/>
                  </a:lnTo>
                  <a:lnTo>
                    <a:pt x="36" y="633"/>
                  </a:lnTo>
                  <a:lnTo>
                    <a:pt x="28" y="613"/>
                  </a:lnTo>
                  <a:lnTo>
                    <a:pt x="21" y="592"/>
                  </a:lnTo>
                  <a:lnTo>
                    <a:pt x="15" y="570"/>
                  </a:lnTo>
                  <a:lnTo>
                    <a:pt x="10" y="548"/>
                  </a:lnTo>
                  <a:lnTo>
                    <a:pt x="6" y="526"/>
                  </a:lnTo>
                  <a:lnTo>
                    <a:pt x="3" y="503"/>
                  </a:lnTo>
                  <a:lnTo>
                    <a:pt x="1" y="480"/>
                  </a:lnTo>
                  <a:lnTo>
                    <a:pt x="0" y="457"/>
                  </a:lnTo>
                  <a:lnTo>
                    <a:pt x="1" y="432"/>
                  </a:lnTo>
                  <a:lnTo>
                    <a:pt x="3" y="409"/>
                  </a:lnTo>
                  <a:lnTo>
                    <a:pt x="6" y="386"/>
                  </a:lnTo>
                  <a:lnTo>
                    <a:pt x="10" y="364"/>
                  </a:lnTo>
                  <a:lnTo>
                    <a:pt x="15" y="342"/>
                  </a:lnTo>
                  <a:lnTo>
                    <a:pt x="21" y="321"/>
                  </a:lnTo>
                  <a:lnTo>
                    <a:pt x="28" y="299"/>
                  </a:lnTo>
                  <a:lnTo>
                    <a:pt x="36" y="279"/>
                  </a:lnTo>
                  <a:lnTo>
                    <a:pt x="45" y="259"/>
                  </a:lnTo>
                  <a:lnTo>
                    <a:pt x="55" y="239"/>
                  </a:lnTo>
                  <a:lnTo>
                    <a:pt x="66" y="220"/>
                  </a:lnTo>
                  <a:lnTo>
                    <a:pt x="78" y="202"/>
                  </a:lnTo>
                  <a:lnTo>
                    <a:pt x="91" y="184"/>
                  </a:lnTo>
                  <a:lnTo>
                    <a:pt x="105" y="166"/>
                  </a:lnTo>
                  <a:lnTo>
                    <a:pt x="119" y="149"/>
                  </a:lnTo>
                  <a:lnTo>
                    <a:pt x="134" y="133"/>
                  </a:lnTo>
                  <a:lnTo>
                    <a:pt x="150" y="118"/>
                  </a:lnTo>
                  <a:lnTo>
                    <a:pt x="166" y="104"/>
                  </a:lnTo>
                  <a:lnTo>
                    <a:pt x="183" y="90"/>
                  </a:lnTo>
                  <a:lnTo>
                    <a:pt x="201" y="78"/>
                  </a:lnTo>
                  <a:lnTo>
                    <a:pt x="220" y="66"/>
                  </a:lnTo>
                  <a:lnTo>
                    <a:pt x="239" y="55"/>
                  </a:lnTo>
                  <a:lnTo>
                    <a:pt x="258" y="45"/>
                  </a:lnTo>
                  <a:lnTo>
                    <a:pt x="279" y="36"/>
                  </a:lnTo>
                  <a:lnTo>
                    <a:pt x="299" y="27"/>
                  </a:lnTo>
                  <a:lnTo>
                    <a:pt x="320" y="20"/>
                  </a:lnTo>
                  <a:lnTo>
                    <a:pt x="342" y="14"/>
                  </a:lnTo>
                  <a:lnTo>
                    <a:pt x="364" y="9"/>
                  </a:lnTo>
                  <a:lnTo>
                    <a:pt x="386" y="5"/>
                  </a:lnTo>
                  <a:lnTo>
                    <a:pt x="409" y="2"/>
                  </a:lnTo>
                  <a:lnTo>
                    <a:pt x="432" y="0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4" name="Freeform 44"/>
            <p:cNvSpPr>
              <a:spLocks/>
            </p:cNvSpPr>
            <p:nvPr userDrawn="1"/>
          </p:nvSpPr>
          <p:spPr bwMode="gray">
            <a:xfrm>
              <a:off x="3027" y="293"/>
              <a:ext cx="161" cy="156"/>
            </a:xfrm>
            <a:custGeom>
              <a:avLst/>
              <a:gdLst>
                <a:gd name="T0" fmla="*/ 0 w 7247"/>
                <a:gd name="T1" fmla="*/ 0 h 7039"/>
                <a:gd name="T2" fmla="*/ 0 w 7247"/>
                <a:gd name="T3" fmla="*/ 0 h 7039"/>
                <a:gd name="T4" fmla="*/ 0 w 7247"/>
                <a:gd name="T5" fmla="*/ 0 h 7039"/>
                <a:gd name="T6" fmla="*/ 0 w 7247"/>
                <a:gd name="T7" fmla="*/ 0 h 7039"/>
                <a:gd name="T8" fmla="*/ 0 w 7247"/>
                <a:gd name="T9" fmla="*/ 0 h 7039"/>
                <a:gd name="T10" fmla="*/ 0 w 7247"/>
                <a:gd name="T11" fmla="*/ 0 h 7039"/>
                <a:gd name="T12" fmla="*/ 0 w 7247"/>
                <a:gd name="T13" fmla="*/ 0 h 7039"/>
                <a:gd name="T14" fmla="*/ 0 w 7247"/>
                <a:gd name="T15" fmla="*/ 0 h 7039"/>
                <a:gd name="T16" fmla="*/ 0 w 7247"/>
                <a:gd name="T17" fmla="*/ 0 h 7039"/>
                <a:gd name="T18" fmla="*/ 0 w 7247"/>
                <a:gd name="T19" fmla="*/ 0 h 7039"/>
                <a:gd name="T20" fmla="*/ 0 w 7247"/>
                <a:gd name="T21" fmla="*/ 0 h 7039"/>
                <a:gd name="T22" fmla="*/ 0 w 7247"/>
                <a:gd name="T23" fmla="*/ 0 h 7039"/>
                <a:gd name="T24" fmla="*/ 0 w 7247"/>
                <a:gd name="T25" fmla="*/ 0 h 7039"/>
                <a:gd name="T26" fmla="*/ 0 w 7247"/>
                <a:gd name="T27" fmla="*/ 0 h 7039"/>
                <a:gd name="T28" fmla="*/ 0 w 7247"/>
                <a:gd name="T29" fmla="*/ 0 h 7039"/>
                <a:gd name="T30" fmla="*/ 0 w 7247"/>
                <a:gd name="T31" fmla="*/ 0 h 7039"/>
                <a:gd name="T32" fmla="*/ 0 w 7247"/>
                <a:gd name="T33" fmla="*/ 0 h 7039"/>
                <a:gd name="T34" fmla="*/ 0 w 7247"/>
                <a:gd name="T35" fmla="*/ 0 h 7039"/>
                <a:gd name="T36" fmla="*/ 0 w 7247"/>
                <a:gd name="T37" fmla="*/ 0 h 7039"/>
                <a:gd name="T38" fmla="*/ 0 w 7247"/>
                <a:gd name="T39" fmla="*/ 0 h 7039"/>
                <a:gd name="T40" fmla="*/ 0 w 7247"/>
                <a:gd name="T41" fmla="*/ 0 h 7039"/>
                <a:gd name="T42" fmla="*/ 0 w 7247"/>
                <a:gd name="T43" fmla="*/ 0 h 7039"/>
                <a:gd name="T44" fmla="*/ 0 w 7247"/>
                <a:gd name="T45" fmla="*/ 0 h 7039"/>
                <a:gd name="T46" fmla="*/ 0 w 7247"/>
                <a:gd name="T47" fmla="*/ 0 h 7039"/>
                <a:gd name="T48" fmla="*/ 0 w 7247"/>
                <a:gd name="T49" fmla="*/ 0 h 7039"/>
                <a:gd name="T50" fmla="*/ 0 w 7247"/>
                <a:gd name="T51" fmla="*/ 0 h 7039"/>
                <a:gd name="T52" fmla="*/ 0 w 7247"/>
                <a:gd name="T53" fmla="*/ 0 h 7039"/>
                <a:gd name="T54" fmla="*/ 0 w 7247"/>
                <a:gd name="T55" fmla="*/ 0 h 7039"/>
                <a:gd name="T56" fmla="*/ 0 w 7247"/>
                <a:gd name="T57" fmla="*/ 0 h 7039"/>
                <a:gd name="T58" fmla="*/ 0 w 7247"/>
                <a:gd name="T59" fmla="*/ 0 h 7039"/>
                <a:gd name="T60" fmla="*/ 0 w 7247"/>
                <a:gd name="T61" fmla="*/ 0 h 7039"/>
                <a:gd name="T62" fmla="*/ 0 w 7247"/>
                <a:gd name="T63" fmla="*/ 0 h 7039"/>
                <a:gd name="T64" fmla="*/ 0 w 7247"/>
                <a:gd name="T65" fmla="*/ 0 h 7039"/>
                <a:gd name="T66" fmla="*/ 0 w 7247"/>
                <a:gd name="T67" fmla="*/ 0 h 7039"/>
                <a:gd name="T68" fmla="*/ 0 w 7247"/>
                <a:gd name="T69" fmla="*/ 0 h 7039"/>
                <a:gd name="T70" fmla="*/ 0 w 7247"/>
                <a:gd name="T71" fmla="*/ 0 h 7039"/>
                <a:gd name="T72" fmla="*/ 0 w 7247"/>
                <a:gd name="T73" fmla="*/ 0 h 7039"/>
                <a:gd name="T74" fmla="*/ 0 w 7247"/>
                <a:gd name="T75" fmla="*/ 0 h 7039"/>
                <a:gd name="T76" fmla="*/ 0 w 7247"/>
                <a:gd name="T77" fmla="*/ 0 h 7039"/>
                <a:gd name="T78" fmla="*/ 0 w 7247"/>
                <a:gd name="T79" fmla="*/ 0 h 7039"/>
                <a:gd name="T80" fmla="*/ 0 w 7247"/>
                <a:gd name="T81" fmla="*/ 0 h 7039"/>
                <a:gd name="T82" fmla="*/ 0 w 7247"/>
                <a:gd name="T83" fmla="*/ 0 h 7039"/>
                <a:gd name="T84" fmla="*/ 0 w 7247"/>
                <a:gd name="T85" fmla="*/ 0 h 7039"/>
                <a:gd name="T86" fmla="*/ 0 w 7247"/>
                <a:gd name="T87" fmla="*/ 0 h 7039"/>
                <a:gd name="T88" fmla="*/ 0 w 7247"/>
                <a:gd name="T89" fmla="*/ 0 h 7039"/>
                <a:gd name="T90" fmla="*/ 0 w 7247"/>
                <a:gd name="T91" fmla="*/ 0 h 7039"/>
                <a:gd name="T92" fmla="*/ 0 w 7247"/>
                <a:gd name="T93" fmla="*/ 0 h 7039"/>
                <a:gd name="T94" fmla="*/ 0 w 7247"/>
                <a:gd name="T95" fmla="*/ 0 h 7039"/>
                <a:gd name="T96" fmla="*/ 0 w 7247"/>
                <a:gd name="T97" fmla="*/ 0 h 7039"/>
                <a:gd name="T98" fmla="*/ 0 w 7247"/>
                <a:gd name="T99" fmla="*/ 0 h 7039"/>
                <a:gd name="T100" fmla="*/ 0 w 7247"/>
                <a:gd name="T101" fmla="*/ 0 h 7039"/>
                <a:gd name="T102" fmla="*/ 0 w 7247"/>
                <a:gd name="T103" fmla="*/ 0 h 7039"/>
                <a:gd name="T104" fmla="*/ 0 w 7247"/>
                <a:gd name="T105" fmla="*/ 0 h 703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7247" h="7039">
                  <a:moveTo>
                    <a:pt x="2065" y="1539"/>
                  </a:moveTo>
                  <a:lnTo>
                    <a:pt x="1856" y="1497"/>
                  </a:lnTo>
                  <a:lnTo>
                    <a:pt x="1658" y="1479"/>
                  </a:lnTo>
                  <a:lnTo>
                    <a:pt x="1471" y="1481"/>
                  </a:lnTo>
                  <a:lnTo>
                    <a:pt x="1294" y="1503"/>
                  </a:lnTo>
                  <a:lnTo>
                    <a:pt x="1127" y="1544"/>
                  </a:lnTo>
                  <a:lnTo>
                    <a:pt x="973" y="1601"/>
                  </a:lnTo>
                  <a:lnTo>
                    <a:pt x="829" y="1674"/>
                  </a:lnTo>
                  <a:lnTo>
                    <a:pt x="697" y="1761"/>
                  </a:lnTo>
                  <a:lnTo>
                    <a:pt x="575" y="1863"/>
                  </a:lnTo>
                  <a:lnTo>
                    <a:pt x="465" y="1975"/>
                  </a:lnTo>
                  <a:lnTo>
                    <a:pt x="366" y="2098"/>
                  </a:lnTo>
                  <a:lnTo>
                    <a:pt x="279" y="2229"/>
                  </a:lnTo>
                  <a:lnTo>
                    <a:pt x="203" y="2370"/>
                  </a:lnTo>
                  <a:lnTo>
                    <a:pt x="140" y="2515"/>
                  </a:lnTo>
                  <a:lnTo>
                    <a:pt x="88" y="2667"/>
                  </a:lnTo>
                  <a:lnTo>
                    <a:pt x="48" y="2822"/>
                  </a:lnTo>
                  <a:lnTo>
                    <a:pt x="20" y="2980"/>
                  </a:lnTo>
                  <a:lnTo>
                    <a:pt x="4" y="3139"/>
                  </a:lnTo>
                  <a:lnTo>
                    <a:pt x="0" y="3298"/>
                  </a:lnTo>
                  <a:lnTo>
                    <a:pt x="9" y="3456"/>
                  </a:lnTo>
                  <a:lnTo>
                    <a:pt x="30" y="3610"/>
                  </a:lnTo>
                  <a:lnTo>
                    <a:pt x="64" y="3761"/>
                  </a:lnTo>
                  <a:lnTo>
                    <a:pt x="110" y="3906"/>
                  </a:lnTo>
                  <a:lnTo>
                    <a:pt x="169" y="4045"/>
                  </a:lnTo>
                  <a:lnTo>
                    <a:pt x="241" y="4176"/>
                  </a:lnTo>
                  <a:lnTo>
                    <a:pt x="325" y="4298"/>
                  </a:lnTo>
                  <a:lnTo>
                    <a:pt x="423" y="4408"/>
                  </a:lnTo>
                  <a:lnTo>
                    <a:pt x="534" y="4506"/>
                  </a:lnTo>
                  <a:lnTo>
                    <a:pt x="658" y="4593"/>
                  </a:lnTo>
                  <a:lnTo>
                    <a:pt x="796" y="4663"/>
                  </a:lnTo>
                  <a:lnTo>
                    <a:pt x="946" y="4718"/>
                  </a:lnTo>
                  <a:lnTo>
                    <a:pt x="1110" y="4756"/>
                  </a:lnTo>
                  <a:lnTo>
                    <a:pt x="1009" y="4893"/>
                  </a:lnTo>
                  <a:lnTo>
                    <a:pt x="930" y="5031"/>
                  </a:lnTo>
                  <a:lnTo>
                    <a:pt x="872" y="5171"/>
                  </a:lnTo>
                  <a:lnTo>
                    <a:pt x="836" y="5310"/>
                  </a:lnTo>
                  <a:lnTo>
                    <a:pt x="818" y="5449"/>
                  </a:lnTo>
                  <a:lnTo>
                    <a:pt x="819" y="5588"/>
                  </a:lnTo>
                  <a:lnTo>
                    <a:pt x="838" y="5723"/>
                  </a:lnTo>
                  <a:lnTo>
                    <a:pt x="872" y="5856"/>
                  </a:lnTo>
                  <a:lnTo>
                    <a:pt x="922" y="5986"/>
                  </a:lnTo>
                  <a:lnTo>
                    <a:pt x="986" y="6111"/>
                  </a:lnTo>
                  <a:lnTo>
                    <a:pt x="1062" y="6232"/>
                  </a:lnTo>
                  <a:lnTo>
                    <a:pt x="1150" y="6347"/>
                  </a:lnTo>
                  <a:lnTo>
                    <a:pt x="1250" y="6457"/>
                  </a:lnTo>
                  <a:lnTo>
                    <a:pt x="1359" y="6558"/>
                  </a:lnTo>
                  <a:lnTo>
                    <a:pt x="1476" y="6652"/>
                  </a:lnTo>
                  <a:lnTo>
                    <a:pt x="1601" y="6738"/>
                  </a:lnTo>
                  <a:lnTo>
                    <a:pt x="1732" y="6814"/>
                  </a:lnTo>
                  <a:lnTo>
                    <a:pt x="1868" y="6881"/>
                  </a:lnTo>
                  <a:lnTo>
                    <a:pt x="2008" y="6936"/>
                  </a:lnTo>
                  <a:lnTo>
                    <a:pt x="2152" y="6982"/>
                  </a:lnTo>
                  <a:lnTo>
                    <a:pt x="2297" y="7014"/>
                  </a:lnTo>
                  <a:lnTo>
                    <a:pt x="2444" y="7033"/>
                  </a:lnTo>
                  <a:lnTo>
                    <a:pt x="2589" y="7039"/>
                  </a:lnTo>
                  <a:lnTo>
                    <a:pt x="2734" y="7031"/>
                  </a:lnTo>
                  <a:lnTo>
                    <a:pt x="2877" y="7008"/>
                  </a:lnTo>
                  <a:lnTo>
                    <a:pt x="3016" y="6969"/>
                  </a:lnTo>
                  <a:lnTo>
                    <a:pt x="3150" y="6913"/>
                  </a:lnTo>
                  <a:lnTo>
                    <a:pt x="3278" y="6841"/>
                  </a:lnTo>
                  <a:lnTo>
                    <a:pt x="3400" y="6751"/>
                  </a:lnTo>
                  <a:lnTo>
                    <a:pt x="3513" y="6641"/>
                  </a:lnTo>
                  <a:lnTo>
                    <a:pt x="3618" y="6513"/>
                  </a:lnTo>
                  <a:lnTo>
                    <a:pt x="3713" y="6364"/>
                  </a:lnTo>
                  <a:lnTo>
                    <a:pt x="3833" y="6508"/>
                  </a:lnTo>
                  <a:lnTo>
                    <a:pt x="3961" y="6632"/>
                  </a:lnTo>
                  <a:lnTo>
                    <a:pt x="4095" y="6738"/>
                  </a:lnTo>
                  <a:lnTo>
                    <a:pt x="4235" y="6826"/>
                  </a:lnTo>
                  <a:lnTo>
                    <a:pt x="4380" y="6897"/>
                  </a:lnTo>
                  <a:lnTo>
                    <a:pt x="4529" y="6953"/>
                  </a:lnTo>
                  <a:lnTo>
                    <a:pt x="4680" y="6992"/>
                  </a:lnTo>
                  <a:lnTo>
                    <a:pt x="4832" y="7016"/>
                  </a:lnTo>
                  <a:lnTo>
                    <a:pt x="4985" y="7025"/>
                  </a:lnTo>
                  <a:lnTo>
                    <a:pt x="5138" y="7021"/>
                  </a:lnTo>
                  <a:lnTo>
                    <a:pt x="5290" y="7003"/>
                  </a:lnTo>
                  <a:lnTo>
                    <a:pt x="5439" y="6973"/>
                  </a:lnTo>
                  <a:lnTo>
                    <a:pt x="5584" y="6930"/>
                  </a:lnTo>
                  <a:lnTo>
                    <a:pt x="5725" y="6877"/>
                  </a:lnTo>
                  <a:lnTo>
                    <a:pt x="5860" y="6813"/>
                  </a:lnTo>
                  <a:lnTo>
                    <a:pt x="5990" y="6740"/>
                  </a:lnTo>
                  <a:lnTo>
                    <a:pt x="6112" y="6656"/>
                  </a:lnTo>
                  <a:lnTo>
                    <a:pt x="6225" y="6564"/>
                  </a:lnTo>
                  <a:lnTo>
                    <a:pt x="6329" y="6464"/>
                  </a:lnTo>
                  <a:lnTo>
                    <a:pt x="6422" y="6355"/>
                  </a:lnTo>
                  <a:lnTo>
                    <a:pt x="6504" y="6241"/>
                  </a:lnTo>
                  <a:lnTo>
                    <a:pt x="6573" y="6120"/>
                  </a:lnTo>
                  <a:lnTo>
                    <a:pt x="6629" y="5994"/>
                  </a:lnTo>
                  <a:lnTo>
                    <a:pt x="6670" y="5863"/>
                  </a:lnTo>
                  <a:lnTo>
                    <a:pt x="6696" y="5727"/>
                  </a:lnTo>
                  <a:lnTo>
                    <a:pt x="6705" y="5589"/>
                  </a:lnTo>
                  <a:lnTo>
                    <a:pt x="6697" y="5446"/>
                  </a:lnTo>
                  <a:lnTo>
                    <a:pt x="6670" y="5301"/>
                  </a:lnTo>
                  <a:lnTo>
                    <a:pt x="6624" y="5155"/>
                  </a:lnTo>
                  <a:lnTo>
                    <a:pt x="6558" y="5008"/>
                  </a:lnTo>
                  <a:lnTo>
                    <a:pt x="6469" y="4860"/>
                  </a:lnTo>
                  <a:lnTo>
                    <a:pt x="6359" y="4712"/>
                  </a:lnTo>
                  <a:lnTo>
                    <a:pt x="6519" y="4644"/>
                  </a:lnTo>
                  <a:lnTo>
                    <a:pt x="6662" y="4562"/>
                  </a:lnTo>
                  <a:lnTo>
                    <a:pt x="6789" y="4467"/>
                  </a:lnTo>
                  <a:lnTo>
                    <a:pt x="6900" y="4363"/>
                  </a:lnTo>
                  <a:lnTo>
                    <a:pt x="6993" y="4250"/>
                  </a:lnTo>
                  <a:lnTo>
                    <a:pt x="7072" y="4127"/>
                  </a:lnTo>
                  <a:lnTo>
                    <a:pt x="7135" y="3997"/>
                  </a:lnTo>
                  <a:lnTo>
                    <a:pt x="7184" y="3861"/>
                  </a:lnTo>
                  <a:lnTo>
                    <a:pt x="7218" y="3720"/>
                  </a:lnTo>
                  <a:lnTo>
                    <a:pt x="7239" y="3574"/>
                  </a:lnTo>
                  <a:lnTo>
                    <a:pt x="7247" y="3426"/>
                  </a:lnTo>
                  <a:lnTo>
                    <a:pt x="7242" y="3277"/>
                  </a:lnTo>
                  <a:lnTo>
                    <a:pt x="7225" y="3127"/>
                  </a:lnTo>
                  <a:lnTo>
                    <a:pt x="7196" y="2978"/>
                  </a:lnTo>
                  <a:lnTo>
                    <a:pt x="7155" y="2829"/>
                  </a:lnTo>
                  <a:lnTo>
                    <a:pt x="7104" y="2685"/>
                  </a:lnTo>
                  <a:lnTo>
                    <a:pt x="7043" y="2543"/>
                  </a:lnTo>
                  <a:lnTo>
                    <a:pt x="6971" y="2408"/>
                  </a:lnTo>
                  <a:lnTo>
                    <a:pt x="6890" y="2277"/>
                  </a:lnTo>
                  <a:lnTo>
                    <a:pt x="6799" y="2155"/>
                  </a:lnTo>
                  <a:lnTo>
                    <a:pt x="6701" y="2041"/>
                  </a:lnTo>
                  <a:lnTo>
                    <a:pt x="6594" y="1937"/>
                  </a:lnTo>
                  <a:lnTo>
                    <a:pt x="6480" y="1844"/>
                  </a:lnTo>
                  <a:lnTo>
                    <a:pt x="6359" y="1761"/>
                  </a:lnTo>
                  <a:lnTo>
                    <a:pt x="6231" y="1693"/>
                  </a:lnTo>
                  <a:lnTo>
                    <a:pt x="6097" y="1638"/>
                  </a:lnTo>
                  <a:lnTo>
                    <a:pt x="5956" y="1599"/>
                  </a:lnTo>
                  <a:lnTo>
                    <a:pt x="5811" y="1576"/>
                  </a:lnTo>
                  <a:lnTo>
                    <a:pt x="5661" y="1570"/>
                  </a:lnTo>
                  <a:lnTo>
                    <a:pt x="5507" y="1583"/>
                  </a:lnTo>
                  <a:lnTo>
                    <a:pt x="5349" y="1616"/>
                  </a:lnTo>
                  <a:lnTo>
                    <a:pt x="5187" y="1669"/>
                  </a:lnTo>
                  <a:lnTo>
                    <a:pt x="5206" y="1467"/>
                  </a:lnTo>
                  <a:lnTo>
                    <a:pt x="5202" y="1279"/>
                  </a:lnTo>
                  <a:lnTo>
                    <a:pt x="5177" y="1104"/>
                  </a:lnTo>
                  <a:lnTo>
                    <a:pt x="5132" y="941"/>
                  </a:lnTo>
                  <a:lnTo>
                    <a:pt x="5069" y="792"/>
                  </a:lnTo>
                  <a:lnTo>
                    <a:pt x="4989" y="656"/>
                  </a:lnTo>
                  <a:lnTo>
                    <a:pt x="4894" y="533"/>
                  </a:lnTo>
                  <a:lnTo>
                    <a:pt x="4786" y="422"/>
                  </a:lnTo>
                  <a:lnTo>
                    <a:pt x="4665" y="325"/>
                  </a:lnTo>
                  <a:lnTo>
                    <a:pt x="4534" y="240"/>
                  </a:lnTo>
                  <a:lnTo>
                    <a:pt x="4393" y="168"/>
                  </a:lnTo>
                  <a:lnTo>
                    <a:pt x="4245" y="109"/>
                  </a:lnTo>
                  <a:lnTo>
                    <a:pt x="4092" y="63"/>
                  </a:lnTo>
                  <a:lnTo>
                    <a:pt x="3934" y="29"/>
                  </a:lnTo>
                  <a:lnTo>
                    <a:pt x="3773" y="8"/>
                  </a:lnTo>
                  <a:lnTo>
                    <a:pt x="3609" y="0"/>
                  </a:lnTo>
                  <a:lnTo>
                    <a:pt x="3447" y="4"/>
                  </a:lnTo>
                  <a:lnTo>
                    <a:pt x="3286" y="20"/>
                  </a:lnTo>
                  <a:lnTo>
                    <a:pt x="3129" y="49"/>
                  </a:lnTo>
                  <a:lnTo>
                    <a:pt x="2976" y="90"/>
                  </a:lnTo>
                  <a:lnTo>
                    <a:pt x="2829" y="144"/>
                  </a:lnTo>
                  <a:lnTo>
                    <a:pt x="2690" y="211"/>
                  </a:lnTo>
                  <a:lnTo>
                    <a:pt x="2561" y="289"/>
                  </a:lnTo>
                  <a:lnTo>
                    <a:pt x="2442" y="379"/>
                  </a:lnTo>
                  <a:lnTo>
                    <a:pt x="2336" y="482"/>
                  </a:lnTo>
                  <a:lnTo>
                    <a:pt x="2243" y="597"/>
                  </a:lnTo>
                  <a:lnTo>
                    <a:pt x="2166" y="723"/>
                  </a:lnTo>
                  <a:lnTo>
                    <a:pt x="2106" y="863"/>
                  </a:lnTo>
                  <a:lnTo>
                    <a:pt x="2064" y="1014"/>
                  </a:lnTo>
                  <a:lnTo>
                    <a:pt x="2043" y="1177"/>
                  </a:lnTo>
                  <a:lnTo>
                    <a:pt x="2042" y="1352"/>
                  </a:lnTo>
                  <a:lnTo>
                    <a:pt x="2065" y="153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5" name="Freeform 45"/>
            <p:cNvSpPr>
              <a:spLocks/>
            </p:cNvSpPr>
            <p:nvPr userDrawn="1"/>
          </p:nvSpPr>
          <p:spPr bwMode="gray">
            <a:xfrm>
              <a:off x="2935" y="351"/>
              <a:ext cx="44" cy="45"/>
            </a:xfrm>
            <a:custGeom>
              <a:avLst/>
              <a:gdLst>
                <a:gd name="T0" fmla="*/ 0 w 1994"/>
                <a:gd name="T1" fmla="*/ 0 h 2000"/>
                <a:gd name="T2" fmla="*/ 0 w 1994"/>
                <a:gd name="T3" fmla="*/ 0 h 2000"/>
                <a:gd name="T4" fmla="*/ 0 w 1994"/>
                <a:gd name="T5" fmla="*/ 0 h 2000"/>
                <a:gd name="T6" fmla="*/ 0 w 1994"/>
                <a:gd name="T7" fmla="*/ 0 h 2000"/>
                <a:gd name="T8" fmla="*/ 0 w 1994"/>
                <a:gd name="T9" fmla="*/ 0 h 2000"/>
                <a:gd name="T10" fmla="*/ 0 w 1994"/>
                <a:gd name="T11" fmla="*/ 0 h 2000"/>
                <a:gd name="T12" fmla="*/ 0 w 1994"/>
                <a:gd name="T13" fmla="*/ 0 h 2000"/>
                <a:gd name="T14" fmla="*/ 0 w 1994"/>
                <a:gd name="T15" fmla="*/ 0 h 2000"/>
                <a:gd name="T16" fmla="*/ 0 w 1994"/>
                <a:gd name="T17" fmla="*/ 0 h 2000"/>
                <a:gd name="T18" fmla="*/ 0 w 1994"/>
                <a:gd name="T19" fmla="*/ 0 h 2000"/>
                <a:gd name="T20" fmla="*/ 0 w 1994"/>
                <a:gd name="T21" fmla="*/ 0 h 2000"/>
                <a:gd name="T22" fmla="*/ 0 w 1994"/>
                <a:gd name="T23" fmla="*/ 0 h 2000"/>
                <a:gd name="T24" fmla="*/ 0 w 1994"/>
                <a:gd name="T25" fmla="*/ 0 h 2000"/>
                <a:gd name="T26" fmla="*/ 0 w 1994"/>
                <a:gd name="T27" fmla="*/ 0 h 2000"/>
                <a:gd name="T28" fmla="*/ 0 w 1994"/>
                <a:gd name="T29" fmla="*/ 0 h 2000"/>
                <a:gd name="T30" fmla="*/ 0 w 1994"/>
                <a:gd name="T31" fmla="*/ 0 h 2000"/>
                <a:gd name="T32" fmla="*/ 0 w 1994"/>
                <a:gd name="T33" fmla="*/ 0 h 2000"/>
                <a:gd name="T34" fmla="*/ 0 w 1994"/>
                <a:gd name="T35" fmla="*/ 0 h 2000"/>
                <a:gd name="T36" fmla="*/ 0 w 1994"/>
                <a:gd name="T37" fmla="*/ 0 h 2000"/>
                <a:gd name="T38" fmla="*/ 0 w 1994"/>
                <a:gd name="T39" fmla="*/ 0 h 2000"/>
                <a:gd name="T40" fmla="*/ 0 w 1994"/>
                <a:gd name="T41" fmla="*/ 0 h 2000"/>
                <a:gd name="T42" fmla="*/ 0 w 1994"/>
                <a:gd name="T43" fmla="*/ 0 h 2000"/>
                <a:gd name="T44" fmla="*/ 0 w 1994"/>
                <a:gd name="T45" fmla="*/ 0 h 2000"/>
                <a:gd name="T46" fmla="*/ 0 w 1994"/>
                <a:gd name="T47" fmla="*/ 0 h 2000"/>
                <a:gd name="T48" fmla="*/ 0 w 1994"/>
                <a:gd name="T49" fmla="*/ 0 h 2000"/>
                <a:gd name="T50" fmla="*/ 0 w 1994"/>
                <a:gd name="T51" fmla="*/ 0 h 2000"/>
                <a:gd name="T52" fmla="*/ 0 w 1994"/>
                <a:gd name="T53" fmla="*/ 0 h 2000"/>
                <a:gd name="T54" fmla="*/ 0 w 1994"/>
                <a:gd name="T55" fmla="*/ 0 h 2000"/>
                <a:gd name="T56" fmla="*/ 0 w 1994"/>
                <a:gd name="T57" fmla="*/ 0 h 2000"/>
                <a:gd name="T58" fmla="*/ 0 w 1994"/>
                <a:gd name="T59" fmla="*/ 0 h 2000"/>
                <a:gd name="T60" fmla="*/ 0 w 1994"/>
                <a:gd name="T61" fmla="*/ 0 h 2000"/>
                <a:gd name="T62" fmla="*/ 0 w 1994"/>
                <a:gd name="T63" fmla="*/ 0 h 2000"/>
                <a:gd name="T64" fmla="*/ 0 w 1994"/>
                <a:gd name="T65" fmla="*/ 0 h 2000"/>
                <a:gd name="T66" fmla="*/ 0 w 1994"/>
                <a:gd name="T67" fmla="*/ 0 h 2000"/>
                <a:gd name="T68" fmla="*/ 0 w 1994"/>
                <a:gd name="T69" fmla="*/ 0 h 2000"/>
                <a:gd name="T70" fmla="*/ 0 w 1994"/>
                <a:gd name="T71" fmla="*/ 0 h 2000"/>
                <a:gd name="T72" fmla="*/ 0 w 1994"/>
                <a:gd name="T73" fmla="*/ 0 h 2000"/>
                <a:gd name="T74" fmla="*/ 0 w 1994"/>
                <a:gd name="T75" fmla="*/ 0 h 2000"/>
                <a:gd name="T76" fmla="*/ 0 w 1994"/>
                <a:gd name="T77" fmla="*/ 0 h 2000"/>
                <a:gd name="T78" fmla="*/ 0 w 1994"/>
                <a:gd name="T79" fmla="*/ 0 h 2000"/>
                <a:gd name="T80" fmla="*/ 0 w 1994"/>
                <a:gd name="T81" fmla="*/ 0 h 2000"/>
                <a:gd name="T82" fmla="*/ 0 w 1994"/>
                <a:gd name="T83" fmla="*/ 0 h 2000"/>
                <a:gd name="T84" fmla="*/ 0 w 1994"/>
                <a:gd name="T85" fmla="*/ 0 h 200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994" h="2000">
                  <a:moveTo>
                    <a:pt x="997" y="0"/>
                  </a:moveTo>
                  <a:lnTo>
                    <a:pt x="1048" y="2"/>
                  </a:lnTo>
                  <a:lnTo>
                    <a:pt x="1099" y="5"/>
                  </a:lnTo>
                  <a:lnTo>
                    <a:pt x="1149" y="12"/>
                  </a:lnTo>
                  <a:lnTo>
                    <a:pt x="1198" y="21"/>
                  </a:lnTo>
                  <a:lnTo>
                    <a:pt x="1246" y="32"/>
                  </a:lnTo>
                  <a:lnTo>
                    <a:pt x="1293" y="45"/>
                  </a:lnTo>
                  <a:lnTo>
                    <a:pt x="1339" y="61"/>
                  </a:lnTo>
                  <a:lnTo>
                    <a:pt x="1385" y="79"/>
                  </a:lnTo>
                  <a:lnTo>
                    <a:pt x="1429" y="99"/>
                  </a:lnTo>
                  <a:lnTo>
                    <a:pt x="1472" y="121"/>
                  </a:lnTo>
                  <a:lnTo>
                    <a:pt x="1514" y="145"/>
                  </a:lnTo>
                  <a:lnTo>
                    <a:pt x="1555" y="171"/>
                  </a:lnTo>
                  <a:lnTo>
                    <a:pt x="1594" y="199"/>
                  </a:lnTo>
                  <a:lnTo>
                    <a:pt x="1631" y="228"/>
                  </a:lnTo>
                  <a:lnTo>
                    <a:pt x="1667" y="260"/>
                  </a:lnTo>
                  <a:lnTo>
                    <a:pt x="1702" y="294"/>
                  </a:lnTo>
                  <a:lnTo>
                    <a:pt x="1735" y="328"/>
                  </a:lnTo>
                  <a:lnTo>
                    <a:pt x="1766" y="364"/>
                  </a:lnTo>
                  <a:lnTo>
                    <a:pt x="1796" y="402"/>
                  </a:lnTo>
                  <a:lnTo>
                    <a:pt x="1824" y="441"/>
                  </a:lnTo>
                  <a:lnTo>
                    <a:pt x="1850" y="482"/>
                  </a:lnTo>
                  <a:lnTo>
                    <a:pt x="1874" y="523"/>
                  </a:lnTo>
                  <a:lnTo>
                    <a:pt x="1896" y="567"/>
                  </a:lnTo>
                  <a:lnTo>
                    <a:pt x="1916" y="611"/>
                  </a:lnTo>
                  <a:lnTo>
                    <a:pt x="1934" y="657"/>
                  </a:lnTo>
                  <a:lnTo>
                    <a:pt x="1950" y="703"/>
                  </a:lnTo>
                  <a:lnTo>
                    <a:pt x="1963" y="750"/>
                  </a:lnTo>
                  <a:lnTo>
                    <a:pt x="1974" y="798"/>
                  </a:lnTo>
                  <a:lnTo>
                    <a:pt x="1983" y="848"/>
                  </a:lnTo>
                  <a:lnTo>
                    <a:pt x="1989" y="898"/>
                  </a:lnTo>
                  <a:lnTo>
                    <a:pt x="1993" y="948"/>
                  </a:lnTo>
                  <a:lnTo>
                    <a:pt x="1994" y="999"/>
                  </a:lnTo>
                  <a:lnTo>
                    <a:pt x="1993" y="1051"/>
                  </a:lnTo>
                  <a:lnTo>
                    <a:pt x="1989" y="1102"/>
                  </a:lnTo>
                  <a:lnTo>
                    <a:pt x="1983" y="1152"/>
                  </a:lnTo>
                  <a:lnTo>
                    <a:pt x="1974" y="1201"/>
                  </a:lnTo>
                  <a:lnTo>
                    <a:pt x="1963" y="1249"/>
                  </a:lnTo>
                  <a:lnTo>
                    <a:pt x="1950" y="1296"/>
                  </a:lnTo>
                  <a:lnTo>
                    <a:pt x="1934" y="1343"/>
                  </a:lnTo>
                  <a:lnTo>
                    <a:pt x="1916" y="1389"/>
                  </a:lnTo>
                  <a:lnTo>
                    <a:pt x="1896" y="1433"/>
                  </a:lnTo>
                  <a:lnTo>
                    <a:pt x="1874" y="1476"/>
                  </a:lnTo>
                  <a:lnTo>
                    <a:pt x="1850" y="1517"/>
                  </a:lnTo>
                  <a:lnTo>
                    <a:pt x="1824" y="1558"/>
                  </a:lnTo>
                  <a:lnTo>
                    <a:pt x="1796" y="1597"/>
                  </a:lnTo>
                  <a:lnTo>
                    <a:pt x="1766" y="1636"/>
                  </a:lnTo>
                  <a:lnTo>
                    <a:pt x="1735" y="1672"/>
                  </a:lnTo>
                  <a:lnTo>
                    <a:pt x="1702" y="1706"/>
                  </a:lnTo>
                  <a:lnTo>
                    <a:pt x="1667" y="1739"/>
                  </a:lnTo>
                  <a:lnTo>
                    <a:pt x="1631" y="1771"/>
                  </a:lnTo>
                  <a:lnTo>
                    <a:pt x="1594" y="1800"/>
                  </a:lnTo>
                  <a:lnTo>
                    <a:pt x="1555" y="1828"/>
                  </a:lnTo>
                  <a:lnTo>
                    <a:pt x="1514" y="1854"/>
                  </a:lnTo>
                  <a:lnTo>
                    <a:pt x="1472" y="1878"/>
                  </a:lnTo>
                  <a:lnTo>
                    <a:pt x="1429" y="1901"/>
                  </a:lnTo>
                  <a:lnTo>
                    <a:pt x="1385" y="1921"/>
                  </a:lnTo>
                  <a:lnTo>
                    <a:pt x="1339" y="1939"/>
                  </a:lnTo>
                  <a:lnTo>
                    <a:pt x="1293" y="1955"/>
                  </a:lnTo>
                  <a:lnTo>
                    <a:pt x="1246" y="1968"/>
                  </a:lnTo>
                  <a:lnTo>
                    <a:pt x="1198" y="1979"/>
                  </a:lnTo>
                  <a:lnTo>
                    <a:pt x="1149" y="1988"/>
                  </a:lnTo>
                  <a:lnTo>
                    <a:pt x="1099" y="1995"/>
                  </a:lnTo>
                  <a:lnTo>
                    <a:pt x="1048" y="1998"/>
                  </a:lnTo>
                  <a:lnTo>
                    <a:pt x="997" y="2000"/>
                  </a:lnTo>
                  <a:lnTo>
                    <a:pt x="946" y="1998"/>
                  </a:lnTo>
                  <a:lnTo>
                    <a:pt x="896" y="1995"/>
                  </a:lnTo>
                  <a:lnTo>
                    <a:pt x="846" y="1988"/>
                  </a:lnTo>
                  <a:lnTo>
                    <a:pt x="797" y="1979"/>
                  </a:lnTo>
                  <a:lnTo>
                    <a:pt x="749" y="1968"/>
                  </a:lnTo>
                  <a:lnTo>
                    <a:pt x="701" y="1955"/>
                  </a:lnTo>
                  <a:lnTo>
                    <a:pt x="655" y="1939"/>
                  </a:lnTo>
                  <a:lnTo>
                    <a:pt x="610" y="1921"/>
                  </a:lnTo>
                  <a:lnTo>
                    <a:pt x="566" y="1901"/>
                  </a:lnTo>
                  <a:lnTo>
                    <a:pt x="522" y="1878"/>
                  </a:lnTo>
                  <a:lnTo>
                    <a:pt x="480" y="1854"/>
                  </a:lnTo>
                  <a:lnTo>
                    <a:pt x="440" y="1828"/>
                  </a:lnTo>
                  <a:lnTo>
                    <a:pt x="401" y="1800"/>
                  </a:lnTo>
                  <a:lnTo>
                    <a:pt x="363" y="1771"/>
                  </a:lnTo>
                  <a:lnTo>
                    <a:pt x="327" y="1739"/>
                  </a:lnTo>
                  <a:lnTo>
                    <a:pt x="292" y="1706"/>
                  </a:lnTo>
                  <a:lnTo>
                    <a:pt x="259" y="1672"/>
                  </a:lnTo>
                  <a:lnTo>
                    <a:pt x="228" y="1636"/>
                  </a:lnTo>
                  <a:lnTo>
                    <a:pt x="198" y="1597"/>
                  </a:lnTo>
                  <a:lnTo>
                    <a:pt x="170" y="1558"/>
                  </a:lnTo>
                  <a:lnTo>
                    <a:pt x="144" y="1517"/>
                  </a:lnTo>
                  <a:lnTo>
                    <a:pt x="120" y="1476"/>
                  </a:lnTo>
                  <a:lnTo>
                    <a:pt x="98" y="1433"/>
                  </a:lnTo>
                  <a:lnTo>
                    <a:pt x="78" y="1389"/>
                  </a:lnTo>
                  <a:lnTo>
                    <a:pt x="60" y="1343"/>
                  </a:lnTo>
                  <a:lnTo>
                    <a:pt x="45" y="1296"/>
                  </a:lnTo>
                  <a:lnTo>
                    <a:pt x="31" y="1249"/>
                  </a:lnTo>
                  <a:lnTo>
                    <a:pt x="20" y="1201"/>
                  </a:lnTo>
                  <a:lnTo>
                    <a:pt x="11" y="1152"/>
                  </a:lnTo>
                  <a:lnTo>
                    <a:pt x="5" y="1102"/>
                  </a:lnTo>
                  <a:lnTo>
                    <a:pt x="1" y="1051"/>
                  </a:lnTo>
                  <a:lnTo>
                    <a:pt x="0" y="999"/>
                  </a:lnTo>
                  <a:lnTo>
                    <a:pt x="1" y="948"/>
                  </a:lnTo>
                  <a:lnTo>
                    <a:pt x="5" y="898"/>
                  </a:lnTo>
                  <a:lnTo>
                    <a:pt x="11" y="848"/>
                  </a:lnTo>
                  <a:lnTo>
                    <a:pt x="20" y="798"/>
                  </a:lnTo>
                  <a:lnTo>
                    <a:pt x="31" y="750"/>
                  </a:lnTo>
                  <a:lnTo>
                    <a:pt x="45" y="703"/>
                  </a:lnTo>
                  <a:lnTo>
                    <a:pt x="60" y="657"/>
                  </a:lnTo>
                  <a:lnTo>
                    <a:pt x="78" y="611"/>
                  </a:lnTo>
                  <a:lnTo>
                    <a:pt x="98" y="567"/>
                  </a:lnTo>
                  <a:lnTo>
                    <a:pt x="120" y="523"/>
                  </a:lnTo>
                  <a:lnTo>
                    <a:pt x="144" y="482"/>
                  </a:lnTo>
                  <a:lnTo>
                    <a:pt x="170" y="441"/>
                  </a:lnTo>
                  <a:lnTo>
                    <a:pt x="198" y="402"/>
                  </a:lnTo>
                  <a:lnTo>
                    <a:pt x="228" y="364"/>
                  </a:lnTo>
                  <a:lnTo>
                    <a:pt x="259" y="328"/>
                  </a:lnTo>
                  <a:lnTo>
                    <a:pt x="292" y="294"/>
                  </a:lnTo>
                  <a:lnTo>
                    <a:pt x="327" y="260"/>
                  </a:lnTo>
                  <a:lnTo>
                    <a:pt x="363" y="228"/>
                  </a:lnTo>
                  <a:lnTo>
                    <a:pt x="401" y="199"/>
                  </a:lnTo>
                  <a:lnTo>
                    <a:pt x="440" y="171"/>
                  </a:lnTo>
                  <a:lnTo>
                    <a:pt x="480" y="145"/>
                  </a:lnTo>
                  <a:lnTo>
                    <a:pt x="522" y="121"/>
                  </a:lnTo>
                  <a:lnTo>
                    <a:pt x="566" y="99"/>
                  </a:lnTo>
                  <a:lnTo>
                    <a:pt x="610" y="79"/>
                  </a:lnTo>
                  <a:lnTo>
                    <a:pt x="655" y="61"/>
                  </a:lnTo>
                  <a:lnTo>
                    <a:pt x="701" y="45"/>
                  </a:lnTo>
                  <a:lnTo>
                    <a:pt x="749" y="32"/>
                  </a:lnTo>
                  <a:lnTo>
                    <a:pt x="797" y="21"/>
                  </a:lnTo>
                  <a:lnTo>
                    <a:pt x="846" y="12"/>
                  </a:lnTo>
                  <a:lnTo>
                    <a:pt x="896" y="5"/>
                  </a:lnTo>
                  <a:lnTo>
                    <a:pt x="946" y="2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6" name="Freeform 46"/>
            <p:cNvSpPr>
              <a:spLocks/>
            </p:cNvSpPr>
            <p:nvPr userDrawn="1"/>
          </p:nvSpPr>
          <p:spPr bwMode="gray">
            <a:xfrm>
              <a:off x="2836" y="419"/>
              <a:ext cx="182" cy="109"/>
            </a:xfrm>
            <a:custGeom>
              <a:avLst/>
              <a:gdLst>
                <a:gd name="T0" fmla="*/ 0 w 8197"/>
                <a:gd name="T1" fmla="*/ 0 h 4924"/>
                <a:gd name="T2" fmla="*/ 0 w 8197"/>
                <a:gd name="T3" fmla="*/ 0 h 4924"/>
                <a:gd name="T4" fmla="*/ 0 w 8197"/>
                <a:gd name="T5" fmla="*/ 0 h 4924"/>
                <a:gd name="T6" fmla="*/ 0 w 8197"/>
                <a:gd name="T7" fmla="*/ 0 h 4924"/>
                <a:gd name="T8" fmla="*/ 0 w 8197"/>
                <a:gd name="T9" fmla="*/ 0 h 4924"/>
                <a:gd name="T10" fmla="*/ 0 w 8197"/>
                <a:gd name="T11" fmla="*/ 0 h 4924"/>
                <a:gd name="T12" fmla="*/ 0 w 8197"/>
                <a:gd name="T13" fmla="*/ 0 h 4924"/>
                <a:gd name="T14" fmla="*/ 0 w 8197"/>
                <a:gd name="T15" fmla="*/ 0 h 4924"/>
                <a:gd name="T16" fmla="*/ 0 w 8197"/>
                <a:gd name="T17" fmla="*/ 0 h 4924"/>
                <a:gd name="T18" fmla="*/ 0 w 8197"/>
                <a:gd name="T19" fmla="*/ 0 h 4924"/>
                <a:gd name="T20" fmla="*/ 0 w 8197"/>
                <a:gd name="T21" fmla="*/ 0 h 4924"/>
                <a:gd name="T22" fmla="*/ 0 w 8197"/>
                <a:gd name="T23" fmla="*/ 0 h 4924"/>
                <a:gd name="T24" fmla="*/ 0 w 8197"/>
                <a:gd name="T25" fmla="*/ 0 h 4924"/>
                <a:gd name="T26" fmla="*/ 0 w 8197"/>
                <a:gd name="T27" fmla="*/ 0 h 4924"/>
                <a:gd name="T28" fmla="*/ 0 w 8197"/>
                <a:gd name="T29" fmla="*/ 0 h 4924"/>
                <a:gd name="T30" fmla="*/ 0 w 8197"/>
                <a:gd name="T31" fmla="*/ 0 h 4924"/>
                <a:gd name="T32" fmla="*/ 0 w 8197"/>
                <a:gd name="T33" fmla="*/ 0 h 4924"/>
                <a:gd name="T34" fmla="*/ 0 w 8197"/>
                <a:gd name="T35" fmla="*/ 0 h 4924"/>
                <a:gd name="T36" fmla="*/ 0 w 8197"/>
                <a:gd name="T37" fmla="*/ 0 h 4924"/>
                <a:gd name="T38" fmla="*/ 0 w 8197"/>
                <a:gd name="T39" fmla="*/ 0 h 4924"/>
                <a:gd name="T40" fmla="*/ 0 w 8197"/>
                <a:gd name="T41" fmla="*/ 0 h 4924"/>
                <a:gd name="T42" fmla="*/ 0 w 8197"/>
                <a:gd name="T43" fmla="*/ 0 h 4924"/>
                <a:gd name="T44" fmla="*/ 0 w 8197"/>
                <a:gd name="T45" fmla="*/ 0 h 4924"/>
                <a:gd name="T46" fmla="*/ 0 w 8197"/>
                <a:gd name="T47" fmla="*/ 0 h 4924"/>
                <a:gd name="T48" fmla="*/ 0 w 8197"/>
                <a:gd name="T49" fmla="*/ 0 h 4924"/>
                <a:gd name="T50" fmla="*/ 0 w 8197"/>
                <a:gd name="T51" fmla="*/ 0 h 4924"/>
                <a:gd name="T52" fmla="*/ 0 w 8197"/>
                <a:gd name="T53" fmla="*/ 0 h 4924"/>
                <a:gd name="T54" fmla="*/ 0 w 8197"/>
                <a:gd name="T55" fmla="*/ 0 h 4924"/>
                <a:gd name="T56" fmla="*/ 0 w 8197"/>
                <a:gd name="T57" fmla="*/ 0 h 4924"/>
                <a:gd name="T58" fmla="*/ 0 w 8197"/>
                <a:gd name="T59" fmla="*/ 0 h 4924"/>
                <a:gd name="T60" fmla="*/ 0 w 8197"/>
                <a:gd name="T61" fmla="*/ 0 h 4924"/>
                <a:gd name="T62" fmla="*/ 0 w 8197"/>
                <a:gd name="T63" fmla="*/ 0 h 4924"/>
                <a:gd name="T64" fmla="*/ 0 w 8197"/>
                <a:gd name="T65" fmla="*/ 0 h 4924"/>
                <a:gd name="T66" fmla="*/ 0 w 8197"/>
                <a:gd name="T67" fmla="*/ 0 h 4924"/>
                <a:gd name="T68" fmla="*/ 0 w 8197"/>
                <a:gd name="T69" fmla="*/ 0 h 4924"/>
                <a:gd name="T70" fmla="*/ 0 w 8197"/>
                <a:gd name="T71" fmla="*/ 0 h 4924"/>
                <a:gd name="T72" fmla="*/ 0 w 8197"/>
                <a:gd name="T73" fmla="*/ 0 h 4924"/>
                <a:gd name="T74" fmla="*/ 0 w 8197"/>
                <a:gd name="T75" fmla="*/ 0 h 4924"/>
                <a:gd name="T76" fmla="*/ 0 w 8197"/>
                <a:gd name="T77" fmla="*/ 0 h 4924"/>
                <a:gd name="T78" fmla="*/ 0 w 8197"/>
                <a:gd name="T79" fmla="*/ 0 h 4924"/>
                <a:gd name="T80" fmla="*/ 0 w 8197"/>
                <a:gd name="T81" fmla="*/ 0 h 4924"/>
                <a:gd name="T82" fmla="*/ 0 w 8197"/>
                <a:gd name="T83" fmla="*/ 0 h 4924"/>
                <a:gd name="T84" fmla="*/ 0 w 8197"/>
                <a:gd name="T85" fmla="*/ 0 h 4924"/>
                <a:gd name="T86" fmla="*/ 0 w 8197"/>
                <a:gd name="T87" fmla="*/ 0 h 4924"/>
                <a:gd name="T88" fmla="*/ 0 w 8197"/>
                <a:gd name="T89" fmla="*/ 0 h 4924"/>
                <a:gd name="T90" fmla="*/ 0 w 8197"/>
                <a:gd name="T91" fmla="*/ 0 h 4924"/>
                <a:gd name="T92" fmla="*/ 0 w 8197"/>
                <a:gd name="T93" fmla="*/ 0 h 4924"/>
                <a:gd name="T94" fmla="*/ 0 w 8197"/>
                <a:gd name="T95" fmla="*/ 0 h 4924"/>
                <a:gd name="T96" fmla="*/ 0 w 8197"/>
                <a:gd name="T97" fmla="*/ 0 h 4924"/>
                <a:gd name="T98" fmla="*/ 0 w 8197"/>
                <a:gd name="T99" fmla="*/ 0 h 4924"/>
                <a:gd name="T100" fmla="*/ 0 w 8197"/>
                <a:gd name="T101" fmla="*/ 0 h 4924"/>
                <a:gd name="T102" fmla="*/ 0 w 8197"/>
                <a:gd name="T103" fmla="*/ 0 h 4924"/>
                <a:gd name="T104" fmla="*/ 0 w 8197"/>
                <a:gd name="T105" fmla="*/ 0 h 492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8197" h="4924">
                  <a:moveTo>
                    <a:pt x="8197" y="1707"/>
                  </a:moveTo>
                  <a:lnTo>
                    <a:pt x="7940" y="1653"/>
                  </a:lnTo>
                  <a:lnTo>
                    <a:pt x="7678" y="1608"/>
                  </a:lnTo>
                  <a:lnTo>
                    <a:pt x="7411" y="1570"/>
                  </a:lnTo>
                  <a:lnTo>
                    <a:pt x="7142" y="1540"/>
                  </a:lnTo>
                  <a:lnTo>
                    <a:pt x="6870" y="1520"/>
                  </a:lnTo>
                  <a:lnTo>
                    <a:pt x="6594" y="1508"/>
                  </a:lnTo>
                  <a:lnTo>
                    <a:pt x="6319" y="1505"/>
                  </a:lnTo>
                  <a:lnTo>
                    <a:pt x="6042" y="1511"/>
                  </a:lnTo>
                  <a:lnTo>
                    <a:pt x="5764" y="1526"/>
                  </a:lnTo>
                  <a:lnTo>
                    <a:pt x="5487" y="1552"/>
                  </a:lnTo>
                  <a:lnTo>
                    <a:pt x="5211" y="1586"/>
                  </a:lnTo>
                  <a:lnTo>
                    <a:pt x="4936" y="1631"/>
                  </a:lnTo>
                  <a:lnTo>
                    <a:pt x="4664" y="1685"/>
                  </a:lnTo>
                  <a:lnTo>
                    <a:pt x="4394" y="1750"/>
                  </a:lnTo>
                  <a:lnTo>
                    <a:pt x="4127" y="1826"/>
                  </a:lnTo>
                  <a:lnTo>
                    <a:pt x="3865" y="1912"/>
                  </a:lnTo>
                  <a:lnTo>
                    <a:pt x="3607" y="2009"/>
                  </a:lnTo>
                  <a:lnTo>
                    <a:pt x="3353" y="2118"/>
                  </a:lnTo>
                  <a:lnTo>
                    <a:pt x="3106" y="2238"/>
                  </a:lnTo>
                  <a:lnTo>
                    <a:pt x="2866" y="2370"/>
                  </a:lnTo>
                  <a:lnTo>
                    <a:pt x="2632" y="2512"/>
                  </a:lnTo>
                  <a:lnTo>
                    <a:pt x="2405" y="2668"/>
                  </a:lnTo>
                  <a:lnTo>
                    <a:pt x="2188" y="2835"/>
                  </a:lnTo>
                  <a:lnTo>
                    <a:pt x="1979" y="3015"/>
                  </a:lnTo>
                  <a:lnTo>
                    <a:pt x="1778" y="3208"/>
                  </a:lnTo>
                  <a:lnTo>
                    <a:pt x="1589" y="3412"/>
                  </a:lnTo>
                  <a:lnTo>
                    <a:pt x="1410" y="3630"/>
                  </a:lnTo>
                  <a:lnTo>
                    <a:pt x="1242" y="3862"/>
                  </a:lnTo>
                  <a:lnTo>
                    <a:pt x="1086" y="4107"/>
                  </a:lnTo>
                  <a:lnTo>
                    <a:pt x="942" y="4365"/>
                  </a:lnTo>
                  <a:lnTo>
                    <a:pt x="811" y="4638"/>
                  </a:lnTo>
                  <a:lnTo>
                    <a:pt x="694" y="4924"/>
                  </a:lnTo>
                  <a:lnTo>
                    <a:pt x="694" y="4778"/>
                  </a:lnTo>
                  <a:lnTo>
                    <a:pt x="700" y="4632"/>
                  </a:lnTo>
                  <a:lnTo>
                    <a:pt x="711" y="4482"/>
                  </a:lnTo>
                  <a:lnTo>
                    <a:pt x="728" y="4332"/>
                  </a:lnTo>
                  <a:lnTo>
                    <a:pt x="752" y="4181"/>
                  </a:lnTo>
                  <a:lnTo>
                    <a:pt x="781" y="4030"/>
                  </a:lnTo>
                  <a:lnTo>
                    <a:pt x="815" y="3877"/>
                  </a:lnTo>
                  <a:lnTo>
                    <a:pt x="856" y="3726"/>
                  </a:lnTo>
                  <a:lnTo>
                    <a:pt x="902" y="3574"/>
                  </a:lnTo>
                  <a:lnTo>
                    <a:pt x="954" y="3423"/>
                  </a:lnTo>
                  <a:lnTo>
                    <a:pt x="1011" y="3274"/>
                  </a:lnTo>
                  <a:lnTo>
                    <a:pt x="1076" y="3125"/>
                  </a:lnTo>
                  <a:lnTo>
                    <a:pt x="1144" y="2979"/>
                  </a:lnTo>
                  <a:lnTo>
                    <a:pt x="1219" y="2835"/>
                  </a:lnTo>
                  <a:lnTo>
                    <a:pt x="1298" y="2694"/>
                  </a:lnTo>
                  <a:lnTo>
                    <a:pt x="1384" y="2554"/>
                  </a:lnTo>
                  <a:lnTo>
                    <a:pt x="1474" y="2420"/>
                  </a:lnTo>
                  <a:lnTo>
                    <a:pt x="1570" y="2287"/>
                  </a:lnTo>
                  <a:lnTo>
                    <a:pt x="1672" y="2160"/>
                  </a:lnTo>
                  <a:lnTo>
                    <a:pt x="1779" y="2035"/>
                  </a:lnTo>
                  <a:lnTo>
                    <a:pt x="1892" y="1917"/>
                  </a:lnTo>
                  <a:lnTo>
                    <a:pt x="2010" y="1802"/>
                  </a:lnTo>
                  <a:lnTo>
                    <a:pt x="2132" y="1694"/>
                  </a:lnTo>
                  <a:lnTo>
                    <a:pt x="2260" y="1591"/>
                  </a:lnTo>
                  <a:lnTo>
                    <a:pt x="2394" y="1493"/>
                  </a:lnTo>
                  <a:lnTo>
                    <a:pt x="2532" y="1403"/>
                  </a:lnTo>
                  <a:lnTo>
                    <a:pt x="2676" y="1319"/>
                  </a:lnTo>
                  <a:lnTo>
                    <a:pt x="2825" y="1241"/>
                  </a:lnTo>
                  <a:lnTo>
                    <a:pt x="2979" y="1172"/>
                  </a:lnTo>
                  <a:lnTo>
                    <a:pt x="3137" y="1110"/>
                  </a:lnTo>
                  <a:lnTo>
                    <a:pt x="3301" y="1057"/>
                  </a:lnTo>
                  <a:lnTo>
                    <a:pt x="3471" y="1012"/>
                  </a:lnTo>
                  <a:lnTo>
                    <a:pt x="3437" y="975"/>
                  </a:lnTo>
                  <a:lnTo>
                    <a:pt x="3394" y="939"/>
                  </a:lnTo>
                  <a:lnTo>
                    <a:pt x="3342" y="903"/>
                  </a:lnTo>
                  <a:lnTo>
                    <a:pt x="3283" y="867"/>
                  </a:lnTo>
                  <a:lnTo>
                    <a:pt x="3216" y="832"/>
                  </a:lnTo>
                  <a:lnTo>
                    <a:pt x="3141" y="797"/>
                  </a:lnTo>
                  <a:lnTo>
                    <a:pt x="3060" y="763"/>
                  </a:lnTo>
                  <a:lnTo>
                    <a:pt x="2971" y="729"/>
                  </a:lnTo>
                  <a:lnTo>
                    <a:pt x="2877" y="697"/>
                  </a:lnTo>
                  <a:lnTo>
                    <a:pt x="2777" y="666"/>
                  </a:lnTo>
                  <a:lnTo>
                    <a:pt x="2672" y="636"/>
                  </a:lnTo>
                  <a:lnTo>
                    <a:pt x="2561" y="608"/>
                  </a:lnTo>
                  <a:lnTo>
                    <a:pt x="2446" y="582"/>
                  </a:lnTo>
                  <a:lnTo>
                    <a:pt x="2328" y="557"/>
                  </a:lnTo>
                  <a:lnTo>
                    <a:pt x="2206" y="535"/>
                  </a:lnTo>
                  <a:lnTo>
                    <a:pt x="2081" y="515"/>
                  </a:lnTo>
                  <a:lnTo>
                    <a:pt x="1953" y="497"/>
                  </a:lnTo>
                  <a:lnTo>
                    <a:pt x="1822" y="482"/>
                  </a:lnTo>
                  <a:lnTo>
                    <a:pt x="1690" y="468"/>
                  </a:lnTo>
                  <a:lnTo>
                    <a:pt x="1557" y="458"/>
                  </a:lnTo>
                  <a:lnTo>
                    <a:pt x="1422" y="451"/>
                  </a:lnTo>
                  <a:lnTo>
                    <a:pt x="1287" y="447"/>
                  </a:lnTo>
                  <a:lnTo>
                    <a:pt x="1152" y="447"/>
                  </a:lnTo>
                  <a:lnTo>
                    <a:pt x="1017" y="450"/>
                  </a:lnTo>
                  <a:lnTo>
                    <a:pt x="883" y="457"/>
                  </a:lnTo>
                  <a:lnTo>
                    <a:pt x="750" y="467"/>
                  </a:lnTo>
                  <a:lnTo>
                    <a:pt x="619" y="483"/>
                  </a:lnTo>
                  <a:lnTo>
                    <a:pt x="490" y="501"/>
                  </a:lnTo>
                  <a:lnTo>
                    <a:pt x="363" y="524"/>
                  </a:lnTo>
                  <a:lnTo>
                    <a:pt x="239" y="551"/>
                  </a:lnTo>
                  <a:lnTo>
                    <a:pt x="117" y="583"/>
                  </a:lnTo>
                  <a:lnTo>
                    <a:pt x="0" y="620"/>
                  </a:lnTo>
                  <a:lnTo>
                    <a:pt x="158" y="544"/>
                  </a:lnTo>
                  <a:lnTo>
                    <a:pt x="319" y="472"/>
                  </a:lnTo>
                  <a:lnTo>
                    <a:pt x="480" y="405"/>
                  </a:lnTo>
                  <a:lnTo>
                    <a:pt x="643" y="344"/>
                  </a:lnTo>
                  <a:lnTo>
                    <a:pt x="806" y="288"/>
                  </a:lnTo>
                  <a:lnTo>
                    <a:pt x="970" y="237"/>
                  </a:lnTo>
                  <a:lnTo>
                    <a:pt x="1135" y="190"/>
                  </a:lnTo>
                  <a:lnTo>
                    <a:pt x="1299" y="149"/>
                  </a:lnTo>
                  <a:lnTo>
                    <a:pt x="1463" y="113"/>
                  </a:lnTo>
                  <a:lnTo>
                    <a:pt x="1627" y="81"/>
                  </a:lnTo>
                  <a:lnTo>
                    <a:pt x="1790" y="55"/>
                  </a:lnTo>
                  <a:lnTo>
                    <a:pt x="1953" y="34"/>
                  </a:lnTo>
                  <a:lnTo>
                    <a:pt x="2114" y="18"/>
                  </a:lnTo>
                  <a:lnTo>
                    <a:pt x="2273" y="7"/>
                  </a:lnTo>
                  <a:lnTo>
                    <a:pt x="2431" y="1"/>
                  </a:lnTo>
                  <a:lnTo>
                    <a:pt x="2587" y="0"/>
                  </a:lnTo>
                  <a:lnTo>
                    <a:pt x="2741" y="4"/>
                  </a:lnTo>
                  <a:lnTo>
                    <a:pt x="2892" y="13"/>
                  </a:lnTo>
                  <a:lnTo>
                    <a:pt x="3040" y="27"/>
                  </a:lnTo>
                  <a:lnTo>
                    <a:pt x="3185" y="45"/>
                  </a:lnTo>
                  <a:lnTo>
                    <a:pt x="3327" y="69"/>
                  </a:lnTo>
                  <a:lnTo>
                    <a:pt x="3466" y="98"/>
                  </a:lnTo>
                  <a:lnTo>
                    <a:pt x="3601" y="132"/>
                  </a:lnTo>
                  <a:lnTo>
                    <a:pt x="3731" y="171"/>
                  </a:lnTo>
                  <a:lnTo>
                    <a:pt x="3857" y="216"/>
                  </a:lnTo>
                  <a:lnTo>
                    <a:pt x="3979" y="264"/>
                  </a:lnTo>
                  <a:lnTo>
                    <a:pt x="4096" y="318"/>
                  </a:lnTo>
                  <a:lnTo>
                    <a:pt x="4207" y="377"/>
                  </a:lnTo>
                  <a:lnTo>
                    <a:pt x="4314" y="441"/>
                  </a:lnTo>
                  <a:lnTo>
                    <a:pt x="4415" y="511"/>
                  </a:lnTo>
                  <a:lnTo>
                    <a:pt x="4509" y="584"/>
                  </a:lnTo>
                  <a:lnTo>
                    <a:pt x="4598" y="663"/>
                  </a:lnTo>
                  <a:lnTo>
                    <a:pt x="4716" y="663"/>
                  </a:lnTo>
                  <a:lnTo>
                    <a:pt x="4837" y="665"/>
                  </a:lnTo>
                  <a:lnTo>
                    <a:pt x="4958" y="667"/>
                  </a:lnTo>
                  <a:lnTo>
                    <a:pt x="5082" y="670"/>
                  </a:lnTo>
                  <a:lnTo>
                    <a:pt x="5206" y="675"/>
                  </a:lnTo>
                  <a:lnTo>
                    <a:pt x="5330" y="681"/>
                  </a:lnTo>
                  <a:lnTo>
                    <a:pt x="5455" y="689"/>
                  </a:lnTo>
                  <a:lnTo>
                    <a:pt x="5581" y="698"/>
                  </a:lnTo>
                  <a:lnTo>
                    <a:pt x="5707" y="708"/>
                  </a:lnTo>
                  <a:lnTo>
                    <a:pt x="5832" y="721"/>
                  </a:lnTo>
                  <a:lnTo>
                    <a:pt x="5959" y="736"/>
                  </a:lnTo>
                  <a:lnTo>
                    <a:pt x="6084" y="753"/>
                  </a:lnTo>
                  <a:lnTo>
                    <a:pt x="6208" y="772"/>
                  </a:lnTo>
                  <a:lnTo>
                    <a:pt x="6332" y="793"/>
                  </a:lnTo>
                  <a:lnTo>
                    <a:pt x="6455" y="817"/>
                  </a:lnTo>
                  <a:lnTo>
                    <a:pt x="6576" y="843"/>
                  </a:lnTo>
                  <a:lnTo>
                    <a:pt x="6697" y="872"/>
                  </a:lnTo>
                  <a:lnTo>
                    <a:pt x="6816" y="903"/>
                  </a:lnTo>
                  <a:lnTo>
                    <a:pt x="6932" y="938"/>
                  </a:lnTo>
                  <a:lnTo>
                    <a:pt x="7047" y="975"/>
                  </a:lnTo>
                  <a:lnTo>
                    <a:pt x="7160" y="1017"/>
                  </a:lnTo>
                  <a:lnTo>
                    <a:pt x="7270" y="1060"/>
                  </a:lnTo>
                  <a:lnTo>
                    <a:pt x="7377" y="1108"/>
                  </a:lnTo>
                  <a:lnTo>
                    <a:pt x="7483" y="1158"/>
                  </a:lnTo>
                  <a:lnTo>
                    <a:pt x="7585" y="1213"/>
                  </a:lnTo>
                  <a:lnTo>
                    <a:pt x="7683" y="1271"/>
                  </a:lnTo>
                  <a:lnTo>
                    <a:pt x="7779" y="1334"/>
                  </a:lnTo>
                  <a:lnTo>
                    <a:pt x="7870" y="1400"/>
                  </a:lnTo>
                  <a:lnTo>
                    <a:pt x="7958" y="1470"/>
                  </a:lnTo>
                  <a:lnTo>
                    <a:pt x="8042" y="1544"/>
                  </a:lnTo>
                  <a:lnTo>
                    <a:pt x="8122" y="1624"/>
                  </a:lnTo>
                  <a:lnTo>
                    <a:pt x="8197" y="170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7" name="Freeform 47"/>
            <p:cNvSpPr>
              <a:spLocks/>
            </p:cNvSpPr>
            <p:nvPr userDrawn="1"/>
          </p:nvSpPr>
          <p:spPr bwMode="gray">
            <a:xfrm>
              <a:off x="3023" y="288"/>
              <a:ext cx="161" cy="156"/>
            </a:xfrm>
            <a:custGeom>
              <a:avLst/>
              <a:gdLst>
                <a:gd name="T0" fmla="*/ 0 w 7247"/>
                <a:gd name="T1" fmla="*/ 0 h 7040"/>
                <a:gd name="T2" fmla="*/ 0 w 7247"/>
                <a:gd name="T3" fmla="*/ 0 h 7040"/>
                <a:gd name="T4" fmla="*/ 0 w 7247"/>
                <a:gd name="T5" fmla="*/ 0 h 7040"/>
                <a:gd name="T6" fmla="*/ 0 w 7247"/>
                <a:gd name="T7" fmla="*/ 0 h 7040"/>
                <a:gd name="T8" fmla="*/ 0 w 7247"/>
                <a:gd name="T9" fmla="*/ 0 h 7040"/>
                <a:gd name="T10" fmla="*/ 0 w 7247"/>
                <a:gd name="T11" fmla="*/ 0 h 7040"/>
                <a:gd name="T12" fmla="*/ 0 w 7247"/>
                <a:gd name="T13" fmla="*/ 0 h 7040"/>
                <a:gd name="T14" fmla="*/ 0 w 7247"/>
                <a:gd name="T15" fmla="*/ 0 h 7040"/>
                <a:gd name="T16" fmla="*/ 0 w 7247"/>
                <a:gd name="T17" fmla="*/ 0 h 7040"/>
                <a:gd name="T18" fmla="*/ 0 w 7247"/>
                <a:gd name="T19" fmla="*/ 0 h 7040"/>
                <a:gd name="T20" fmla="*/ 0 w 7247"/>
                <a:gd name="T21" fmla="*/ 0 h 7040"/>
                <a:gd name="T22" fmla="*/ 0 w 7247"/>
                <a:gd name="T23" fmla="*/ 0 h 7040"/>
                <a:gd name="T24" fmla="*/ 0 w 7247"/>
                <a:gd name="T25" fmla="*/ 0 h 7040"/>
                <a:gd name="T26" fmla="*/ 0 w 7247"/>
                <a:gd name="T27" fmla="*/ 0 h 7040"/>
                <a:gd name="T28" fmla="*/ 0 w 7247"/>
                <a:gd name="T29" fmla="*/ 0 h 7040"/>
                <a:gd name="T30" fmla="*/ 0 w 7247"/>
                <a:gd name="T31" fmla="*/ 0 h 7040"/>
                <a:gd name="T32" fmla="*/ 0 w 7247"/>
                <a:gd name="T33" fmla="*/ 0 h 7040"/>
                <a:gd name="T34" fmla="*/ 0 w 7247"/>
                <a:gd name="T35" fmla="*/ 0 h 7040"/>
                <a:gd name="T36" fmla="*/ 0 w 7247"/>
                <a:gd name="T37" fmla="*/ 0 h 7040"/>
                <a:gd name="T38" fmla="*/ 0 w 7247"/>
                <a:gd name="T39" fmla="*/ 0 h 7040"/>
                <a:gd name="T40" fmla="*/ 0 w 7247"/>
                <a:gd name="T41" fmla="*/ 0 h 7040"/>
                <a:gd name="T42" fmla="*/ 0 w 7247"/>
                <a:gd name="T43" fmla="*/ 0 h 7040"/>
                <a:gd name="T44" fmla="*/ 0 w 7247"/>
                <a:gd name="T45" fmla="*/ 0 h 7040"/>
                <a:gd name="T46" fmla="*/ 0 w 7247"/>
                <a:gd name="T47" fmla="*/ 0 h 7040"/>
                <a:gd name="T48" fmla="*/ 0 w 7247"/>
                <a:gd name="T49" fmla="*/ 0 h 7040"/>
                <a:gd name="T50" fmla="*/ 0 w 7247"/>
                <a:gd name="T51" fmla="*/ 0 h 7040"/>
                <a:gd name="T52" fmla="*/ 0 w 7247"/>
                <a:gd name="T53" fmla="*/ 0 h 7040"/>
                <a:gd name="T54" fmla="*/ 0 w 7247"/>
                <a:gd name="T55" fmla="*/ 0 h 7040"/>
                <a:gd name="T56" fmla="*/ 0 w 7247"/>
                <a:gd name="T57" fmla="*/ 0 h 7040"/>
                <a:gd name="T58" fmla="*/ 0 w 7247"/>
                <a:gd name="T59" fmla="*/ 0 h 7040"/>
                <a:gd name="T60" fmla="*/ 0 w 7247"/>
                <a:gd name="T61" fmla="*/ 0 h 7040"/>
                <a:gd name="T62" fmla="*/ 0 w 7247"/>
                <a:gd name="T63" fmla="*/ 0 h 7040"/>
                <a:gd name="T64" fmla="*/ 0 w 7247"/>
                <a:gd name="T65" fmla="*/ 0 h 7040"/>
                <a:gd name="T66" fmla="*/ 0 w 7247"/>
                <a:gd name="T67" fmla="*/ 0 h 7040"/>
                <a:gd name="T68" fmla="*/ 0 w 7247"/>
                <a:gd name="T69" fmla="*/ 0 h 7040"/>
                <a:gd name="T70" fmla="*/ 0 w 7247"/>
                <a:gd name="T71" fmla="*/ 0 h 7040"/>
                <a:gd name="T72" fmla="*/ 0 w 7247"/>
                <a:gd name="T73" fmla="*/ 0 h 7040"/>
                <a:gd name="T74" fmla="*/ 0 w 7247"/>
                <a:gd name="T75" fmla="*/ 0 h 7040"/>
                <a:gd name="T76" fmla="*/ 0 w 7247"/>
                <a:gd name="T77" fmla="*/ 0 h 7040"/>
                <a:gd name="T78" fmla="*/ 0 w 7247"/>
                <a:gd name="T79" fmla="*/ 0 h 7040"/>
                <a:gd name="T80" fmla="*/ 0 w 7247"/>
                <a:gd name="T81" fmla="*/ 0 h 7040"/>
                <a:gd name="T82" fmla="*/ 0 w 7247"/>
                <a:gd name="T83" fmla="*/ 0 h 7040"/>
                <a:gd name="T84" fmla="*/ 0 w 7247"/>
                <a:gd name="T85" fmla="*/ 0 h 7040"/>
                <a:gd name="T86" fmla="*/ 0 w 7247"/>
                <a:gd name="T87" fmla="*/ 0 h 7040"/>
                <a:gd name="T88" fmla="*/ 0 w 7247"/>
                <a:gd name="T89" fmla="*/ 0 h 7040"/>
                <a:gd name="T90" fmla="*/ 0 w 7247"/>
                <a:gd name="T91" fmla="*/ 0 h 7040"/>
                <a:gd name="T92" fmla="*/ 0 w 7247"/>
                <a:gd name="T93" fmla="*/ 0 h 7040"/>
                <a:gd name="T94" fmla="*/ 0 w 7247"/>
                <a:gd name="T95" fmla="*/ 0 h 7040"/>
                <a:gd name="T96" fmla="*/ 0 w 7247"/>
                <a:gd name="T97" fmla="*/ 0 h 7040"/>
                <a:gd name="T98" fmla="*/ 0 w 7247"/>
                <a:gd name="T99" fmla="*/ 0 h 7040"/>
                <a:gd name="T100" fmla="*/ 0 w 7247"/>
                <a:gd name="T101" fmla="*/ 0 h 7040"/>
                <a:gd name="T102" fmla="*/ 0 w 7247"/>
                <a:gd name="T103" fmla="*/ 0 h 7040"/>
                <a:gd name="T104" fmla="*/ 0 w 7247"/>
                <a:gd name="T105" fmla="*/ 0 h 704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7247" h="7040">
                  <a:moveTo>
                    <a:pt x="2064" y="1540"/>
                  </a:moveTo>
                  <a:lnTo>
                    <a:pt x="1855" y="1499"/>
                  </a:lnTo>
                  <a:lnTo>
                    <a:pt x="1658" y="1479"/>
                  </a:lnTo>
                  <a:lnTo>
                    <a:pt x="1470" y="1482"/>
                  </a:lnTo>
                  <a:lnTo>
                    <a:pt x="1293" y="1505"/>
                  </a:lnTo>
                  <a:lnTo>
                    <a:pt x="1127" y="1545"/>
                  </a:lnTo>
                  <a:lnTo>
                    <a:pt x="973" y="1602"/>
                  </a:lnTo>
                  <a:lnTo>
                    <a:pt x="829" y="1675"/>
                  </a:lnTo>
                  <a:lnTo>
                    <a:pt x="696" y="1763"/>
                  </a:lnTo>
                  <a:lnTo>
                    <a:pt x="574" y="1863"/>
                  </a:lnTo>
                  <a:lnTo>
                    <a:pt x="464" y="1975"/>
                  </a:lnTo>
                  <a:lnTo>
                    <a:pt x="365" y="2098"/>
                  </a:lnTo>
                  <a:lnTo>
                    <a:pt x="278" y="2230"/>
                  </a:lnTo>
                  <a:lnTo>
                    <a:pt x="203" y="2370"/>
                  </a:lnTo>
                  <a:lnTo>
                    <a:pt x="139" y="2516"/>
                  </a:lnTo>
                  <a:lnTo>
                    <a:pt x="87" y="2668"/>
                  </a:lnTo>
                  <a:lnTo>
                    <a:pt x="47" y="2822"/>
                  </a:lnTo>
                  <a:lnTo>
                    <a:pt x="19" y="2981"/>
                  </a:lnTo>
                  <a:lnTo>
                    <a:pt x="4" y="3140"/>
                  </a:lnTo>
                  <a:lnTo>
                    <a:pt x="0" y="3298"/>
                  </a:lnTo>
                  <a:lnTo>
                    <a:pt x="9" y="3456"/>
                  </a:lnTo>
                  <a:lnTo>
                    <a:pt x="30" y="3611"/>
                  </a:lnTo>
                  <a:lnTo>
                    <a:pt x="63" y="3762"/>
                  </a:lnTo>
                  <a:lnTo>
                    <a:pt x="110" y="3907"/>
                  </a:lnTo>
                  <a:lnTo>
                    <a:pt x="169" y="4046"/>
                  </a:lnTo>
                  <a:lnTo>
                    <a:pt x="240" y="4176"/>
                  </a:lnTo>
                  <a:lnTo>
                    <a:pt x="325" y="4298"/>
                  </a:lnTo>
                  <a:lnTo>
                    <a:pt x="422" y="4408"/>
                  </a:lnTo>
                  <a:lnTo>
                    <a:pt x="533" y="4508"/>
                  </a:lnTo>
                  <a:lnTo>
                    <a:pt x="658" y="4593"/>
                  </a:lnTo>
                  <a:lnTo>
                    <a:pt x="795" y="4664"/>
                  </a:lnTo>
                  <a:lnTo>
                    <a:pt x="946" y="4718"/>
                  </a:lnTo>
                  <a:lnTo>
                    <a:pt x="1110" y="4757"/>
                  </a:lnTo>
                  <a:lnTo>
                    <a:pt x="1008" y="4893"/>
                  </a:lnTo>
                  <a:lnTo>
                    <a:pt x="929" y="5032"/>
                  </a:lnTo>
                  <a:lnTo>
                    <a:pt x="872" y="5171"/>
                  </a:lnTo>
                  <a:lnTo>
                    <a:pt x="835" y="5311"/>
                  </a:lnTo>
                  <a:lnTo>
                    <a:pt x="818" y="5450"/>
                  </a:lnTo>
                  <a:lnTo>
                    <a:pt x="819" y="5588"/>
                  </a:lnTo>
                  <a:lnTo>
                    <a:pt x="837" y="5723"/>
                  </a:lnTo>
                  <a:lnTo>
                    <a:pt x="872" y="5857"/>
                  </a:lnTo>
                  <a:lnTo>
                    <a:pt x="922" y="5986"/>
                  </a:lnTo>
                  <a:lnTo>
                    <a:pt x="985" y="6112"/>
                  </a:lnTo>
                  <a:lnTo>
                    <a:pt x="1062" y="6233"/>
                  </a:lnTo>
                  <a:lnTo>
                    <a:pt x="1150" y="6349"/>
                  </a:lnTo>
                  <a:lnTo>
                    <a:pt x="1249" y="6457"/>
                  </a:lnTo>
                  <a:lnTo>
                    <a:pt x="1358" y="6559"/>
                  </a:lnTo>
                  <a:lnTo>
                    <a:pt x="1476" y="6653"/>
                  </a:lnTo>
                  <a:lnTo>
                    <a:pt x="1600" y="6739"/>
                  </a:lnTo>
                  <a:lnTo>
                    <a:pt x="1731" y="6815"/>
                  </a:lnTo>
                  <a:lnTo>
                    <a:pt x="1867" y="6881"/>
                  </a:lnTo>
                  <a:lnTo>
                    <a:pt x="2008" y="6938"/>
                  </a:lnTo>
                  <a:lnTo>
                    <a:pt x="2151" y="6982"/>
                  </a:lnTo>
                  <a:lnTo>
                    <a:pt x="2297" y="7014"/>
                  </a:lnTo>
                  <a:lnTo>
                    <a:pt x="2443" y="7034"/>
                  </a:lnTo>
                  <a:lnTo>
                    <a:pt x="2589" y="7040"/>
                  </a:lnTo>
                  <a:lnTo>
                    <a:pt x="2734" y="7032"/>
                  </a:lnTo>
                  <a:lnTo>
                    <a:pt x="2876" y="7009"/>
                  </a:lnTo>
                  <a:lnTo>
                    <a:pt x="3015" y="6970"/>
                  </a:lnTo>
                  <a:lnTo>
                    <a:pt x="3149" y="6915"/>
                  </a:lnTo>
                  <a:lnTo>
                    <a:pt x="3278" y="6841"/>
                  </a:lnTo>
                  <a:lnTo>
                    <a:pt x="3399" y="6751"/>
                  </a:lnTo>
                  <a:lnTo>
                    <a:pt x="3513" y="6643"/>
                  </a:lnTo>
                  <a:lnTo>
                    <a:pt x="3617" y="6514"/>
                  </a:lnTo>
                  <a:lnTo>
                    <a:pt x="3712" y="6366"/>
                  </a:lnTo>
                  <a:lnTo>
                    <a:pt x="3833" y="6508"/>
                  </a:lnTo>
                  <a:lnTo>
                    <a:pt x="3961" y="6633"/>
                  </a:lnTo>
                  <a:lnTo>
                    <a:pt x="4095" y="6739"/>
                  </a:lnTo>
                  <a:lnTo>
                    <a:pt x="4235" y="6827"/>
                  </a:lnTo>
                  <a:lnTo>
                    <a:pt x="4380" y="6899"/>
                  </a:lnTo>
                  <a:lnTo>
                    <a:pt x="4528" y="6953"/>
                  </a:lnTo>
                  <a:lnTo>
                    <a:pt x="4680" y="6992"/>
                  </a:lnTo>
                  <a:lnTo>
                    <a:pt x="4832" y="7016"/>
                  </a:lnTo>
                  <a:lnTo>
                    <a:pt x="4985" y="7026"/>
                  </a:lnTo>
                  <a:lnTo>
                    <a:pt x="5138" y="7021"/>
                  </a:lnTo>
                  <a:lnTo>
                    <a:pt x="5289" y="7004"/>
                  </a:lnTo>
                  <a:lnTo>
                    <a:pt x="5439" y="6974"/>
                  </a:lnTo>
                  <a:lnTo>
                    <a:pt x="5584" y="6932"/>
                  </a:lnTo>
                  <a:lnTo>
                    <a:pt x="5725" y="6878"/>
                  </a:lnTo>
                  <a:lnTo>
                    <a:pt x="5860" y="6814"/>
                  </a:lnTo>
                  <a:lnTo>
                    <a:pt x="5989" y="6740"/>
                  </a:lnTo>
                  <a:lnTo>
                    <a:pt x="6111" y="6657"/>
                  </a:lnTo>
                  <a:lnTo>
                    <a:pt x="6225" y="6564"/>
                  </a:lnTo>
                  <a:lnTo>
                    <a:pt x="6329" y="6464"/>
                  </a:lnTo>
                  <a:lnTo>
                    <a:pt x="6422" y="6357"/>
                  </a:lnTo>
                  <a:lnTo>
                    <a:pt x="6504" y="6242"/>
                  </a:lnTo>
                  <a:lnTo>
                    <a:pt x="6573" y="6121"/>
                  </a:lnTo>
                  <a:lnTo>
                    <a:pt x="6629" y="5995"/>
                  </a:lnTo>
                  <a:lnTo>
                    <a:pt x="6670" y="5864"/>
                  </a:lnTo>
                  <a:lnTo>
                    <a:pt x="6696" y="5728"/>
                  </a:lnTo>
                  <a:lnTo>
                    <a:pt x="6705" y="5589"/>
                  </a:lnTo>
                  <a:lnTo>
                    <a:pt x="6697" y="5447"/>
                  </a:lnTo>
                  <a:lnTo>
                    <a:pt x="6670" y="5303"/>
                  </a:lnTo>
                  <a:lnTo>
                    <a:pt x="6624" y="5156"/>
                  </a:lnTo>
                  <a:lnTo>
                    <a:pt x="6557" y="5009"/>
                  </a:lnTo>
                  <a:lnTo>
                    <a:pt x="6469" y="4861"/>
                  </a:lnTo>
                  <a:lnTo>
                    <a:pt x="6358" y="4713"/>
                  </a:lnTo>
                  <a:lnTo>
                    <a:pt x="6519" y="4644"/>
                  </a:lnTo>
                  <a:lnTo>
                    <a:pt x="6662" y="4562"/>
                  </a:lnTo>
                  <a:lnTo>
                    <a:pt x="6788" y="4469"/>
                  </a:lnTo>
                  <a:lnTo>
                    <a:pt x="6898" y="4364"/>
                  </a:lnTo>
                  <a:lnTo>
                    <a:pt x="6992" y="4250"/>
                  </a:lnTo>
                  <a:lnTo>
                    <a:pt x="7071" y="4127"/>
                  </a:lnTo>
                  <a:lnTo>
                    <a:pt x="7135" y="3998"/>
                  </a:lnTo>
                  <a:lnTo>
                    <a:pt x="7183" y="3861"/>
                  </a:lnTo>
                  <a:lnTo>
                    <a:pt x="7218" y="3720"/>
                  </a:lnTo>
                  <a:lnTo>
                    <a:pt x="7239" y="3575"/>
                  </a:lnTo>
                  <a:lnTo>
                    <a:pt x="7247" y="3428"/>
                  </a:lnTo>
                  <a:lnTo>
                    <a:pt x="7242" y="3278"/>
                  </a:lnTo>
                  <a:lnTo>
                    <a:pt x="7224" y="3128"/>
                  </a:lnTo>
                  <a:lnTo>
                    <a:pt x="7195" y="2978"/>
                  </a:lnTo>
                  <a:lnTo>
                    <a:pt x="7155" y="2830"/>
                  </a:lnTo>
                  <a:lnTo>
                    <a:pt x="7104" y="2685"/>
                  </a:lnTo>
                  <a:lnTo>
                    <a:pt x="7042" y="2544"/>
                  </a:lnTo>
                  <a:lnTo>
                    <a:pt x="6970" y="2408"/>
                  </a:lnTo>
                  <a:lnTo>
                    <a:pt x="6889" y="2278"/>
                  </a:lnTo>
                  <a:lnTo>
                    <a:pt x="6799" y="2156"/>
                  </a:lnTo>
                  <a:lnTo>
                    <a:pt x="6700" y="2042"/>
                  </a:lnTo>
                  <a:lnTo>
                    <a:pt x="6594" y="1937"/>
                  </a:lnTo>
                  <a:lnTo>
                    <a:pt x="6480" y="1844"/>
                  </a:lnTo>
                  <a:lnTo>
                    <a:pt x="6359" y="1763"/>
                  </a:lnTo>
                  <a:lnTo>
                    <a:pt x="6231" y="1693"/>
                  </a:lnTo>
                  <a:lnTo>
                    <a:pt x="6096" y="1639"/>
                  </a:lnTo>
                  <a:lnTo>
                    <a:pt x="5956" y="1599"/>
                  </a:lnTo>
                  <a:lnTo>
                    <a:pt x="5811" y="1576"/>
                  </a:lnTo>
                  <a:lnTo>
                    <a:pt x="5661" y="1571"/>
                  </a:lnTo>
                  <a:lnTo>
                    <a:pt x="5507" y="1584"/>
                  </a:lnTo>
                  <a:lnTo>
                    <a:pt x="5348" y="1616"/>
                  </a:lnTo>
                  <a:lnTo>
                    <a:pt x="5187" y="1670"/>
                  </a:lnTo>
                  <a:lnTo>
                    <a:pt x="5206" y="1468"/>
                  </a:lnTo>
                  <a:lnTo>
                    <a:pt x="5202" y="1280"/>
                  </a:lnTo>
                  <a:lnTo>
                    <a:pt x="5176" y="1104"/>
                  </a:lnTo>
                  <a:lnTo>
                    <a:pt x="5132" y="941"/>
                  </a:lnTo>
                  <a:lnTo>
                    <a:pt x="5068" y="793"/>
                  </a:lnTo>
                  <a:lnTo>
                    <a:pt x="4989" y="656"/>
                  </a:lnTo>
                  <a:lnTo>
                    <a:pt x="4894" y="533"/>
                  </a:lnTo>
                  <a:lnTo>
                    <a:pt x="4785" y="423"/>
                  </a:lnTo>
                  <a:lnTo>
                    <a:pt x="4665" y="325"/>
                  </a:lnTo>
                  <a:lnTo>
                    <a:pt x="4533" y="241"/>
                  </a:lnTo>
                  <a:lnTo>
                    <a:pt x="4393" y="169"/>
                  </a:lnTo>
                  <a:lnTo>
                    <a:pt x="4245" y="109"/>
                  </a:lnTo>
                  <a:lnTo>
                    <a:pt x="4091" y="63"/>
                  </a:lnTo>
                  <a:lnTo>
                    <a:pt x="3933" y="30"/>
                  </a:lnTo>
                  <a:lnTo>
                    <a:pt x="3771" y="9"/>
                  </a:lnTo>
                  <a:lnTo>
                    <a:pt x="3609" y="0"/>
                  </a:lnTo>
                  <a:lnTo>
                    <a:pt x="3447" y="4"/>
                  </a:lnTo>
                  <a:lnTo>
                    <a:pt x="3286" y="20"/>
                  </a:lnTo>
                  <a:lnTo>
                    <a:pt x="3129" y="49"/>
                  </a:lnTo>
                  <a:lnTo>
                    <a:pt x="2975" y="91"/>
                  </a:lnTo>
                  <a:lnTo>
                    <a:pt x="2829" y="145"/>
                  </a:lnTo>
                  <a:lnTo>
                    <a:pt x="2690" y="211"/>
                  </a:lnTo>
                  <a:lnTo>
                    <a:pt x="2560" y="289"/>
                  </a:lnTo>
                  <a:lnTo>
                    <a:pt x="2442" y="379"/>
                  </a:lnTo>
                  <a:lnTo>
                    <a:pt x="2335" y="483"/>
                  </a:lnTo>
                  <a:lnTo>
                    <a:pt x="2243" y="597"/>
                  </a:lnTo>
                  <a:lnTo>
                    <a:pt x="2165" y="725"/>
                  </a:lnTo>
                  <a:lnTo>
                    <a:pt x="2105" y="863"/>
                  </a:lnTo>
                  <a:lnTo>
                    <a:pt x="2063" y="1015"/>
                  </a:lnTo>
                  <a:lnTo>
                    <a:pt x="2041" y="1177"/>
                  </a:lnTo>
                  <a:lnTo>
                    <a:pt x="2041" y="1353"/>
                  </a:lnTo>
                  <a:lnTo>
                    <a:pt x="2064" y="15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8" name="Freeform 48"/>
            <p:cNvSpPr>
              <a:spLocks/>
            </p:cNvSpPr>
            <p:nvPr userDrawn="1"/>
          </p:nvSpPr>
          <p:spPr bwMode="gray">
            <a:xfrm>
              <a:off x="2931" y="346"/>
              <a:ext cx="45" cy="45"/>
            </a:xfrm>
            <a:custGeom>
              <a:avLst/>
              <a:gdLst>
                <a:gd name="T0" fmla="*/ 0 w 1994"/>
                <a:gd name="T1" fmla="*/ 0 h 1999"/>
                <a:gd name="T2" fmla="*/ 0 w 1994"/>
                <a:gd name="T3" fmla="*/ 0 h 1999"/>
                <a:gd name="T4" fmla="*/ 0 w 1994"/>
                <a:gd name="T5" fmla="*/ 0 h 1999"/>
                <a:gd name="T6" fmla="*/ 0 w 1994"/>
                <a:gd name="T7" fmla="*/ 0 h 1999"/>
                <a:gd name="T8" fmla="*/ 0 w 1994"/>
                <a:gd name="T9" fmla="*/ 0 h 1999"/>
                <a:gd name="T10" fmla="*/ 0 w 1994"/>
                <a:gd name="T11" fmla="*/ 0 h 1999"/>
                <a:gd name="T12" fmla="*/ 0 w 1994"/>
                <a:gd name="T13" fmla="*/ 0 h 1999"/>
                <a:gd name="T14" fmla="*/ 0 w 1994"/>
                <a:gd name="T15" fmla="*/ 0 h 1999"/>
                <a:gd name="T16" fmla="*/ 0 w 1994"/>
                <a:gd name="T17" fmla="*/ 0 h 1999"/>
                <a:gd name="T18" fmla="*/ 0 w 1994"/>
                <a:gd name="T19" fmla="*/ 0 h 1999"/>
                <a:gd name="T20" fmla="*/ 0 w 1994"/>
                <a:gd name="T21" fmla="*/ 0 h 1999"/>
                <a:gd name="T22" fmla="*/ 0 w 1994"/>
                <a:gd name="T23" fmla="*/ 0 h 1999"/>
                <a:gd name="T24" fmla="*/ 0 w 1994"/>
                <a:gd name="T25" fmla="*/ 0 h 1999"/>
                <a:gd name="T26" fmla="*/ 0 w 1994"/>
                <a:gd name="T27" fmla="*/ 0 h 1999"/>
                <a:gd name="T28" fmla="*/ 0 w 1994"/>
                <a:gd name="T29" fmla="*/ 0 h 1999"/>
                <a:gd name="T30" fmla="*/ 0 w 1994"/>
                <a:gd name="T31" fmla="*/ 0 h 1999"/>
                <a:gd name="T32" fmla="*/ 0 w 1994"/>
                <a:gd name="T33" fmla="*/ 0 h 1999"/>
                <a:gd name="T34" fmla="*/ 0 w 1994"/>
                <a:gd name="T35" fmla="*/ 0 h 1999"/>
                <a:gd name="T36" fmla="*/ 0 w 1994"/>
                <a:gd name="T37" fmla="*/ 0 h 1999"/>
                <a:gd name="T38" fmla="*/ 0 w 1994"/>
                <a:gd name="T39" fmla="*/ 0 h 1999"/>
                <a:gd name="T40" fmla="*/ 0 w 1994"/>
                <a:gd name="T41" fmla="*/ 0 h 1999"/>
                <a:gd name="T42" fmla="*/ 0 w 1994"/>
                <a:gd name="T43" fmla="*/ 0 h 1999"/>
                <a:gd name="T44" fmla="*/ 0 w 1994"/>
                <a:gd name="T45" fmla="*/ 0 h 1999"/>
                <a:gd name="T46" fmla="*/ 0 w 1994"/>
                <a:gd name="T47" fmla="*/ 0 h 1999"/>
                <a:gd name="T48" fmla="*/ 0 w 1994"/>
                <a:gd name="T49" fmla="*/ 0 h 1999"/>
                <a:gd name="T50" fmla="*/ 0 w 1994"/>
                <a:gd name="T51" fmla="*/ 0 h 1999"/>
                <a:gd name="T52" fmla="*/ 0 w 1994"/>
                <a:gd name="T53" fmla="*/ 0 h 1999"/>
                <a:gd name="T54" fmla="*/ 0 w 1994"/>
                <a:gd name="T55" fmla="*/ 0 h 1999"/>
                <a:gd name="T56" fmla="*/ 0 w 1994"/>
                <a:gd name="T57" fmla="*/ 0 h 1999"/>
                <a:gd name="T58" fmla="*/ 0 w 1994"/>
                <a:gd name="T59" fmla="*/ 0 h 1999"/>
                <a:gd name="T60" fmla="*/ 0 w 1994"/>
                <a:gd name="T61" fmla="*/ 0 h 1999"/>
                <a:gd name="T62" fmla="*/ 0 w 1994"/>
                <a:gd name="T63" fmla="*/ 0 h 1999"/>
                <a:gd name="T64" fmla="*/ 0 w 1994"/>
                <a:gd name="T65" fmla="*/ 0 h 1999"/>
                <a:gd name="T66" fmla="*/ 0 w 1994"/>
                <a:gd name="T67" fmla="*/ 0 h 1999"/>
                <a:gd name="T68" fmla="*/ 0 w 1994"/>
                <a:gd name="T69" fmla="*/ 0 h 1999"/>
                <a:gd name="T70" fmla="*/ 0 w 1994"/>
                <a:gd name="T71" fmla="*/ 0 h 1999"/>
                <a:gd name="T72" fmla="*/ 0 w 1994"/>
                <a:gd name="T73" fmla="*/ 0 h 1999"/>
                <a:gd name="T74" fmla="*/ 0 w 1994"/>
                <a:gd name="T75" fmla="*/ 0 h 1999"/>
                <a:gd name="T76" fmla="*/ 0 w 1994"/>
                <a:gd name="T77" fmla="*/ 0 h 1999"/>
                <a:gd name="T78" fmla="*/ 0 w 1994"/>
                <a:gd name="T79" fmla="*/ 0 h 1999"/>
                <a:gd name="T80" fmla="*/ 0 w 1994"/>
                <a:gd name="T81" fmla="*/ 0 h 1999"/>
                <a:gd name="T82" fmla="*/ 0 w 1994"/>
                <a:gd name="T83" fmla="*/ 0 h 1999"/>
                <a:gd name="T84" fmla="*/ 0 w 1994"/>
                <a:gd name="T85" fmla="*/ 0 h 199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994" h="1999">
                  <a:moveTo>
                    <a:pt x="997" y="0"/>
                  </a:moveTo>
                  <a:lnTo>
                    <a:pt x="1048" y="1"/>
                  </a:lnTo>
                  <a:lnTo>
                    <a:pt x="1098" y="5"/>
                  </a:lnTo>
                  <a:lnTo>
                    <a:pt x="1148" y="11"/>
                  </a:lnTo>
                  <a:lnTo>
                    <a:pt x="1197" y="20"/>
                  </a:lnTo>
                  <a:lnTo>
                    <a:pt x="1245" y="31"/>
                  </a:lnTo>
                  <a:lnTo>
                    <a:pt x="1293" y="45"/>
                  </a:lnTo>
                  <a:lnTo>
                    <a:pt x="1339" y="60"/>
                  </a:lnTo>
                  <a:lnTo>
                    <a:pt x="1384" y="78"/>
                  </a:lnTo>
                  <a:lnTo>
                    <a:pt x="1428" y="98"/>
                  </a:lnTo>
                  <a:lnTo>
                    <a:pt x="1471" y="120"/>
                  </a:lnTo>
                  <a:lnTo>
                    <a:pt x="1513" y="144"/>
                  </a:lnTo>
                  <a:lnTo>
                    <a:pt x="1554" y="170"/>
                  </a:lnTo>
                  <a:lnTo>
                    <a:pt x="1593" y="198"/>
                  </a:lnTo>
                  <a:lnTo>
                    <a:pt x="1631" y="229"/>
                  </a:lnTo>
                  <a:lnTo>
                    <a:pt x="1667" y="260"/>
                  </a:lnTo>
                  <a:lnTo>
                    <a:pt x="1702" y="293"/>
                  </a:lnTo>
                  <a:lnTo>
                    <a:pt x="1735" y="328"/>
                  </a:lnTo>
                  <a:lnTo>
                    <a:pt x="1766" y="364"/>
                  </a:lnTo>
                  <a:lnTo>
                    <a:pt x="1796" y="401"/>
                  </a:lnTo>
                  <a:lnTo>
                    <a:pt x="1824" y="441"/>
                  </a:lnTo>
                  <a:lnTo>
                    <a:pt x="1850" y="482"/>
                  </a:lnTo>
                  <a:lnTo>
                    <a:pt x="1874" y="524"/>
                  </a:lnTo>
                  <a:lnTo>
                    <a:pt x="1896" y="567"/>
                  </a:lnTo>
                  <a:lnTo>
                    <a:pt x="1916" y="611"/>
                  </a:lnTo>
                  <a:lnTo>
                    <a:pt x="1934" y="656"/>
                  </a:lnTo>
                  <a:lnTo>
                    <a:pt x="1949" y="702"/>
                  </a:lnTo>
                  <a:lnTo>
                    <a:pt x="1963" y="750"/>
                  </a:lnTo>
                  <a:lnTo>
                    <a:pt x="1974" y="799"/>
                  </a:lnTo>
                  <a:lnTo>
                    <a:pt x="1983" y="848"/>
                  </a:lnTo>
                  <a:lnTo>
                    <a:pt x="1989" y="897"/>
                  </a:lnTo>
                  <a:lnTo>
                    <a:pt x="1993" y="948"/>
                  </a:lnTo>
                  <a:lnTo>
                    <a:pt x="1994" y="999"/>
                  </a:lnTo>
                  <a:lnTo>
                    <a:pt x="1993" y="1051"/>
                  </a:lnTo>
                  <a:lnTo>
                    <a:pt x="1989" y="1102"/>
                  </a:lnTo>
                  <a:lnTo>
                    <a:pt x="1983" y="1151"/>
                  </a:lnTo>
                  <a:lnTo>
                    <a:pt x="1974" y="1200"/>
                  </a:lnTo>
                  <a:lnTo>
                    <a:pt x="1963" y="1248"/>
                  </a:lnTo>
                  <a:lnTo>
                    <a:pt x="1949" y="1297"/>
                  </a:lnTo>
                  <a:lnTo>
                    <a:pt x="1934" y="1343"/>
                  </a:lnTo>
                  <a:lnTo>
                    <a:pt x="1916" y="1388"/>
                  </a:lnTo>
                  <a:lnTo>
                    <a:pt x="1896" y="1432"/>
                  </a:lnTo>
                  <a:lnTo>
                    <a:pt x="1874" y="1475"/>
                  </a:lnTo>
                  <a:lnTo>
                    <a:pt x="1850" y="1517"/>
                  </a:lnTo>
                  <a:lnTo>
                    <a:pt x="1824" y="1557"/>
                  </a:lnTo>
                  <a:lnTo>
                    <a:pt x="1796" y="1597"/>
                  </a:lnTo>
                  <a:lnTo>
                    <a:pt x="1766" y="1635"/>
                  </a:lnTo>
                  <a:lnTo>
                    <a:pt x="1735" y="1671"/>
                  </a:lnTo>
                  <a:lnTo>
                    <a:pt x="1702" y="1706"/>
                  </a:lnTo>
                  <a:lnTo>
                    <a:pt x="1667" y="1739"/>
                  </a:lnTo>
                  <a:lnTo>
                    <a:pt x="1631" y="1770"/>
                  </a:lnTo>
                  <a:lnTo>
                    <a:pt x="1593" y="1800"/>
                  </a:lnTo>
                  <a:lnTo>
                    <a:pt x="1554" y="1829"/>
                  </a:lnTo>
                  <a:lnTo>
                    <a:pt x="1513" y="1855"/>
                  </a:lnTo>
                  <a:lnTo>
                    <a:pt x="1471" y="1879"/>
                  </a:lnTo>
                  <a:lnTo>
                    <a:pt x="1428" y="1901"/>
                  </a:lnTo>
                  <a:lnTo>
                    <a:pt x="1384" y="1921"/>
                  </a:lnTo>
                  <a:lnTo>
                    <a:pt x="1339" y="1939"/>
                  </a:lnTo>
                  <a:lnTo>
                    <a:pt x="1293" y="1954"/>
                  </a:lnTo>
                  <a:lnTo>
                    <a:pt x="1245" y="1968"/>
                  </a:lnTo>
                  <a:lnTo>
                    <a:pt x="1197" y="1979"/>
                  </a:lnTo>
                  <a:lnTo>
                    <a:pt x="1148" y="1988"/>
                  </a:lnTo>
                  <a:lnTo>
                    <a:pt x="1098" y="1994"/>
                  </a:lnTo>
                  <a:lnTo>
                    <a:pt x="1048" y="1998"/>
                  </a:lnTo>
                  <a:lnTo>
                    <a:pt x="997" y="1999"/>
                  </a:lnTo>
                  <a:lnTo>
                    <a:pt x="946" y="1998"/>
                  </a:lnTo>
                  <a:lnTo>
                    <a:pt x="895" y="1994"/>
                  </a:lnTo>
                  <a:lnTo>
                    <a:pt x="846" y="1988"/>
                  </a:lnTo>
                  <a:lnTo>
                    <a:pt x="797" y="1979"/>
                  </a:lnTo>
                  <a:lnTo>
                    <a:pt x="748" y="1968"/>
                  </a:lnTo>
                  <a:lnTo>
                    <a:pt x="700" y="1954"/>
                  </a:lnTo>
                  <a:lnTo>
                    <a:pt x="654" y="1939"/>
                  </a:lnTo>
                  <a:lnTo>
                    <a:pt x="609" y="1921"/>
                  </a:lnTo>
                  <a:lnTo>
                    <a:pt x="565" y="1901"/>
                  </a:lnTo>
                  <a:lnTo>
                    <a:pt x="522" y="1879"/>
                  </a:lnTo>
                  <a:lnTo>
                    <a:pt x="480" y="1855"/>
                  </a:lnTo>
                  <a:lnTo>
                    <a:pt x="439" y="1829"/>
                  </a:lnTo>
                  <a:lnTo>
                    <a:pt x="400" y="1800"/>
                  </a:lnTo>
                  <a:lnTo>
                    <a:pt x="363" y="1770"/>
                  </a:lnTo>
                  <a:lnTo>
                    <a:pt x="327" y="1739"/>
                  </a:lnTo>
                  <a:lnTo>
                    <a:pt x="292" y="1706"/>
                  </a:lnTo>
                  <a:lnTo>
                    <a:pt x="259" y="1671"/>
                  </a:lnTo>
                  <a:lnTo>
                    <a:pt x="228" y="1635"/>
                  </a:lnTo>
                  <a:lnTo>
                    <a:pt x="198" y="1597"/>
                  </a:lnTo>
                  <a:lnTo>
                    <a:pt x="170" y="1557"/>
                  </a:lnTo>
                  <a:lnTo>
                    <a:pt x="144" y="1517"/>
                  </a:lnTo>
                  <a:lnTo>
                    <a:pt x="120" y="1475"/>
                  </a:lnTo>
                  <a:lnTo>
                    <a:pt x="98" y="1432"/>
                  </a:lnTo>
                  <a:lnTo>
                    <a:pt x="78" y="1388"/>
                  </a:lnTo>
                  <a:lnTo>
                    <a:pt x="60" y="1343"/>
                  </a:lnTo>
                  <a:lnTo>
                    <a:pt x="45" y="1297"/>
                  </a:lnTo>
                  <a:lnTo>
                    <a:pt x="31" y="1248"/>
                  </a:lnTo>
                  <a:lnTo>
                    <a:pt x="20" y="1200"/>
                  </a:lnTo>
                  <a:lnTo>
                    <a:pt x="11" y="1151"/>
                  </a:lnTo>
                  <a:lnTo>
                    <a:pt x="5" y="1102"/>
                  </a:lnTo>
                  <a:lnTo>
                    <a:pt x="1" y="1051"/>
                  </a:lnTo>
                  <a:lnTo>
                    <a:pt x="0" y="999"/>
                  </a:lnTo>
                  <a:lnTo>
                    <a:pt x="1" y="948"/>
                  </a:lnTo>
                  <a:lnTo>
                    <a:pt x="5" y="897"/>
                  </a:lnTo>
                  <a:lnTo>
                    <a:pt x="11" y="848"/>
                  </a:lnTo>
                  <a:lnTo>
                    <a:pt x="20" y="799"/>
                  </a:lnTo>
                  <a:lnTo>
                    <a:pt x="31" y="750"/>
                  </a:lnTo>
                  <a:lnTo>
                    <a:pt x="45" y="702"/>
                  </a:lnTo>
                  <a:lnTo>
                    <a:pt x="60" y="656"/>
                  </a:lnTo>
                  <a:lnTo>
                    <a:pt x="78" y="611"/>
                  </a:lnTo>
                  <a:lnTo>
                    <a:pt x="98" y="567"/>
                  </a:lnTo>
                  <a:lnTo>
                    <a:pt x="120" y="524"/>
                  </a:lnTo>
                  <a:lnTo>
                    <a:pt x="144" y="482"/>
                  </a:lnTo>
                  <a:lnTo>
                    <a:pt x="170" y="441"/>
                  </a:lnTo>
                  <a:lnTo>
                    <a:pt x="198" y="401"/>
                  </a:lnTo>
                  <a:lnTo>
                    <a:pt x="228" y="364"/>
                  </a:lnTo>
                  <a:lnTo>
                    <a:pt x="259" y="328"/>
                  </a:lnTo>
                  <a:lnTo>
                    <a:pt x="292" y="293"/>
                  </a:lnTo>
                  <a:lnTo>
                    <a:pt x="327" y="260"/>
                  </a:lnTo>
                  <a:lnTo>
                    <a:pt x="363" y="229"/>
                  </a:lnTo>
                  <a:lnTo>
                    <a:pt x="400" y="198"/>
                  </a:lnTo>
                  <a:lnTo>
                    <a:pt x="439" y="170"/>
                  </a:lnTo>
                  <a:lnTo>
                    <a:pt x="480" y="144"/>
                  </a:lnTo>
                  <a:lnTo>
                    <a:pt x="522" y="120"/>
                  </a:lnTo>
                  <a:lnTo>
                    <a:pt x="565" y="98"/>
                  </a:lnTo>
                  <a:lnTo>
                    <a:pt x="609" y="78"/>
                  </a:lnTo>
                  <a:lnTo>
                    <a:pt x="654" y="60"/>
                  </a:lnTo>
                  <a:lnTo>
                    <a:pt x="700" y="45"/>
                  </a:lnTo>
                  <a:lnTo>
                    <a:pt x="748" y="31"/>
                  </a:lnTo>
                  <a:lnTo>
                    <a:pt x="797" y="20"/>
                  </a:lnTo>
                  <a:lnTo>
                    <a:pt x="846" y="11"/>
                  </a:lnTo>
                  <a:lnTo>
                    <a:pt x="895" y="5"/>
                  </a:lnTo>
                  <a:lnTo>
                    <a:pt x="946" y="1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89" name="Freeform 49"/>
            <p:cNvSpPr>
              <a:spLocks/>
            </p:cNvSpPr>
            <p:nvPr userDrawn="1"/>
          </p:nvSpPr>
          <p:spPr bwMode="gray">
            <a:xfrm>
              <a:off x="2832" y="414"/>
              <a:ext cx="182" cy="109"/>
            </a:xfrm>
            <a:custGeom>
              <a:avLst/>
              <a:gdLst>
                <a:gd name="T0" fmla="*/ 0 w 8197"/>
                <a:gd name="T1" fmla="*/ 0 h 4924"/>
                <a:gd name="T2" fmla="*/ 0 w 8197"/>
                <a:gd name="T3" fmla="*/ 0 h 4924"/>
                <a:gd name="T4" fmla="*/ 0 w 8197"/>
                <a:gd name="T5" fmla="*/ 0 h 4924"/>
                <a:gd name="T6" fmla="*/ 0 w 8197"/>
                <a:gd name="T7" fmla="*/ 0 h 4924"/>
                <a:gd name="T8" fmla="*/ 0 w 8197"/>
                <a:gd name="T9" fmla="*/ 0 h 4924"/>
                <a:gd name="T10" fmla="*/ 0 w 8197"/>
                <a:gd name="T11" fmla="*/ 0 h 4924"/>
                <a:gd name="T12" fmla="*/ 0 w 8197"/>
                <a:gd name="T13" fmla="*/ 0 h 4924"/>
                <a:gd name="T14" fmla="*/ 0 w 8197"/>
                <a:gd name="T15" fmla="*/ 0 h 4924"/>
                <a:gd name="T16" fmla="*/ 0 w 8197"/>
                <a:gd name="T17" fmla="*/ 0 h 4924"/>
                <a:gd name="T18" fmla="*/ 0 w 8197"/>
                <a:gd name="T19" fmla="*/ 0 h 4924"/>
                <a:gd name="T20" fmla="*/ 0 w 8197"/>
                <a:gd name="T21" fmla="*/ 0 h 4924"/>
                <a:gd name="T22" fmla="*/ 0 w 8197"/>
                <a:gd name="T23" fmla="*/ 0 h 4924"/>
                <a:gd name="T24" fmla="*/ 0 w 8197"/>
                <a:gd name="T25" fmla="*/ 0 h 4924"/>
                <a:gd name="T26" fmla="*/ 0 w 8197"/>
                <a:gd name="T27" fmla="*/ 0 h 4924"/>
                <a:gd name="T28" fmla="*/ 0 w 8197"/>
                <a:gd name="T29" fmla="*/ 0 h 4924"/>
                <a:gd name="T30" fmla="*/ 0 w 8197"/>
                <a:gd name="T31" fmla="*/ 0 h 4924"/>
                <a:gd name="T32" fmla="*/ 0 w 8197"/>
                <a:gd name="T33" fmla="*/ 0 h 4924"/>
                <a:gd name="T34" fmla="*/ 0 w 8197"/>
                <a:gd name="T35" fmla="*/ 0 h 4924"/>
                <a:gd name="T36" fmla="*/ 0 w 8197"/>
                <a:gd name="T37" fmla="*/ 0 h 4924"/>
                <a:gd name="T38" fmla="*/ 0 w 8197"/>
                <a:gd name="T39" fmla="*/ 0 h 4924"/>
                <a:gd name="T40" fmla="*/ 0 w 8197"/>
                <a:gd name="T41" fmla="*/ 0 h 4924"/>
                <a:gd name="T42" fmla="*/ 0 w 8197"/>
                <a:gd name="T43" fmla="*/ 0 h 4924"/>
                <a:gd name="T44" fmla="*/ 0 w 8197"/>
                <a:gd name="T45" fmla="*/ 0 h 4924"/>
                <a:gd name="T46" fmla="*/ 0 w 8197"/>
                <a:gd name="T47" fmla="*/ 0 h 4924"/>
                <a:gd name="T48" fmla="*/ 0 w 8197"/>
                <a:gd name="T49" fmla="*/ 0 h 4924"/>
                <a:gd name="T50" fmla="*/ 0 w 8197"/>
                <a:gd name="T51" fmla="*/ 0 h 4924"/>
                <a:gd name="T52" fmla="*/ 0 w 8197"/>
                <a:gd name="T53" fmla="*/ 0 h 4924"/>
                <a:gd name="T54" fmla="*/ 0 w 8197"/>
                <a:gd name="T55" fmla="*/ 0 h 4924"/>
                <a:gd name="T56" fmla="*/ 0 w 8197"/>
                <a:gd name="T57" fmla="*/ 0 h 4924"/>
                <a:gd name="T58" fmla="*/ 0 w 8197"/>
                <a:gd name="T59" fmla="*/ 0 h 4924"/>
                <a:gd name="T60" fmla="*/ 0 w 8197"/>
                <a:gd name="T61" fmla="*/ 0 h 4924"/>
                <a:gd name="T62" fmla="*/ 0 w 8197"/>
                <a:gd name="T63" fmla="*/ 0 h 4924"/>
                <a:gd name="T64" fmla="*/ 0 w 8197"/>
                <a:gd name="T65" fmla="*/ 0 h 4924"/>
                <a:gd name="T66" fmla="*/ 0 w 8197"/>
                <a:gd name="T67" fmla="*/ 0 h 4924"/>
                <a:gd name="T68" fmla="*/ 0 w 8197"/>
                <a:gd name="T69" fmla="*/ 0 h 4924"/>
                <a:gd name="T70" fmla="*/ 0 w 8197"/>
                <a:gd name="T71" fmla="*/ 0 h 4924"/>
                <a:gd name="T72" fmla="*/ 0 w 8197"/>
                <a:gd name="T73" fmla="*/ 0 h 4924"/>
                <a:gd name="T74" fmla="*/ 0 w 8197"/>
                <a:gd name="T75" fmla="*/ 0 h 4924"/>
                <a:gd name="T76" fmla="*/ 0 w 8197"/>
                <a:gd name="T77" fmla="*/ 0 h 4924"/>
                <a:gd name="T78" fmla="*/ 0 w 8197"/>
                <a:gd name="T79" fmla="*/ 0 h 4924"/>
                <a:gd name="T80" fmla="*/ 0 w 8197"/>
                <a:gd name="T81" fmla="*/ 0 h 4924"/>
                <a:gd name="T82" fmla="*/ 0 w 8197"/>
                <a:gd name="T83" fmla="*/ 0 h 4924"/>
                <a:gd name="T84" fmla="*/ 0 w 8197"/>
                <a:gd name="T85" fmla="*/ 0 h 4924"/>
                <a:gd name="T86" fmla="*/ 0 w 8197"/>
                <a:gd name="T87" fmla="*/ 0 h 4924"/>
                <a:gd name="T88" fmla="*/ 0 w 8197"/>
                <a:gd name="T89" fmla="*/ 0 h 4924"/>
                <a:gd name="T90" fmla="*/ 0 w 8197"/>
                <a:gd name="T91" fmla="*/ 0 h 4924"/>
                <a:gd name="T92" fmla="*/ 0 w 8197"/>
                <a:gd name="T93" fmla="*/ 0 h 4924"/>
                <a:gd name="T94" fmla="*/ 0 w 8197"/>
                <a:gd name="T95" fmla="*/ 0 h 4924"/>
                <a:gd name="T96" fmla="*/ 0 w 8197"/>
                <a:gd name="T97" fmla="*/ 0 h 4924"/>
                <a:gd name="T98" fmla="*/ 0 w 8197"/>
                <a:gd name="T99" fmla="*/ 0 h 4924"/>
                <a:gd name="T100" fmla="*/ 0 w 8197"/>
                <a:gd name="T101" fmla="*/ 0 h 4924"/>
                <a:gd name="T102" fmla="*/ 0 w 8197"/>
                <a:gd name="T103" fmla="*/ 0 h 4924"/>
                <a:gd name="T104" fmla="*/ 0 w 8197"/>
                <a:gd name="T105" fmla="*/ 0 h 492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8197" h="4924">
                  <a:moveTo>
                    <a:pt x="8197" y="1707"/>
                  </a:moveTo>
                  <a:lnTo>
                    <a:pt x="7939" y="1654"/>
                  </a:lnTo>
                  <a:lnTo>
                    <a:pt x="7678" y="1608"/>
                  </a:lnTo>
                  <a:lnTo>
                    <a:pt x="7411" y="1571"/>
                  </a:lnTo>
                  <a:lnTo>
                    <a:pt x="7141" y="1542"/>
                  </a:lnTo>
                  <a:lnTo>
                    <a:pt x="6869" y="1521"/>
                  </a:lnTo>
                  <a:lnTo>
                    <a:pt x="6594" y="1509"/>
                  </a:lnTo>
                  <a:lnTo>
                    <a:pt x="6318" y="1506"/>
                  </a:lnTo>
                  <a:lnTo>
                    <a:pt x="6042" y="1512"/>
                  </a:lnTo>
                  <a:lnTo>
                    <a:pt x="5764" y="1527"/>
                  </a:lnTo>
                  <a:lnTo>
                    <a:pt x="5487" y="1552"/>
                  </a:lnTo>
                  <a:lnTo>
                    <a:pt x="5211" y="1587"/>
                  </a:lnTo>
                  <a:lnTo>
                    <a:pt x="4936" y="1631"/>
                  </a:lnTo>
                  <a:lnTo>
                    <a:pt x="4663" y="1686"/>
                  </a:lnTo>
                  <a:lnTo>
                    <a:pt x="4393" y="1750"/>
                  </a:lnTo>
                  <a:lnTo>
                    <a:pt x="4127" y="1827"/>
                  </a:lnTo>
                  <a:lnTo>
                    <a:pt x="3864" y="1913"/>
                  </a:lnTo>
                  <a:lnTo>
                    <a:pt x="3607" y="2010"/>
                  </a:lnTo>
                  <a:lnTo>
                    <a:pt x="3353" y="2119"/>
                  </a:lnTo>
                  <a:lnTo>
                    <a:pt x="3106" y="2238"/>
                  </a:lnTo>
                  <a:lnTo>
                    <a:pt x="2866" y="2370"/>
                  </a:lnTo>
                  <a:lnTo>
                    <a:pt x="2631" y="2513"/>
                  </a:lnTo>
                  <a:lnTo>
                    <a:pt x="2405" y="2668"/>
                  </a:lnTo>
                  <a:lnTo>
                    <a:pt x="2187" y="2835"/>
                  </a:lnTo>
                  <a:lnTo>
                    <a:pt x="1977" y="3015"/>
                  </a:lnTo>
                  <a:lnTo>
                    <a:pt x="1778" y="3208"/>
                  </a:lnTo>
                  <a:lnTo>
                    <a:pt x="1588" y="3414"/>
                  </a:lnTo>
                  <a:lnTo>
                    <a:pt x="1409" y="3631"/>
                  </a:lnTo>
                  <a:lnTo>
                    <a:pt x="1242" y="3862"/>
                  </a:lnTo>
                  <a:lnTo>
                    <a:pt x="1085" y="4107"/>
                  </a:lnTo>
                  <a:lnTo>
                    <a:pt x="941" y="4366"/>
                  </a:lnTo>
                  <a:lnTo>
                    <a:pt x="811" y="4638"/>
                  </a:lnTo>
                  <a:lnTo>
                    <a:pt x="694" y="4924"/>
                  </a:lnTo>
                  <a:lnTo>
                    <a:pt x="694" y="4780"/>
                  </a:lnTo>
                  <a:lnTo>
                    <a:pt x="699" y="4632"/>
                  </a:lnTo>
                  <a:lnTo>
                    <a:pt x="711" y="4484"/>
                  </a:lnTo>
                  <a:lnTo>
                    <a:pt x="728" y="4333"/>
                  </a:lnTo>
                  <a:lnTo>
                    <a:pt x="751" y="4181"/>
                  </a:lnTo>
                  <a:lnTo>
                    <a:pt x="780" y="4030"/>
                  </a:lnTo>
                  <a:lnTo>
                    <a:pt x="815" y="3878"/>
                  </a:lnTo>
                  <a:lnTo>
                    <a:pt x="856" y="3726"/>
                  </a:lnTo>
                  <a:lnTo>
                    <a:pt x="902" y="3574"/>
                  </a:lnTo>
                  <a:lnTo>
                    <a:pt x="954" y="3424"/>
                  </a:lnTo>
                  <a:lnTo>
                    <a:pt x="1011" y="3274"/>
                  </a:lnTo>
                  <a:lnTo>
                    <a:pt x="1074" y="3126"/>
                  </a:lnTo>
                  <a:lnTo>
                    <a:pt x="1143" y="2980"/>
                  </a:lnTo>
                  <a:lnTo>
                    <a:pt x="1218" y="2835"/>
                  </a:lnTo>
                  <a:lnTo>
                    <a:pt x="1298" y="2694"/>
                  </a:lnTo>
                  <a:lnTo>
                    <a:pt x="1383" y="2555"/>
                  </a:lnTo>
                  <a:lnTo>
                    <a:pt x="1474" y="2420"/>
                  </a:lnTo>
                  <a:lnTo>
                    <a:pt x="1570" y="2288"/>
                  </a:lnTo>
                  <a:lnTo>
                    <a:pt x="1672" y="2160"/>
                  </a:lnTo>
                  <a:lnTo>
                    <a:pt x="1779" y="2036"/>
                  </a:lnTo>
                  <a:lnTo>
                    <a:pt x="1891" y="1917"/>
                  </a:lnTo>
                  <a:lnTo>
                    <a:pt x="2009" y="1804"/>
                  </a:lnTo>
                  <a:lnTo>
                    <a:pt x="2132" y="1694"/>
                  </a:lnTo>
                  <a:lnTo>
                    <a:pt x="2260" y="1591"/>
                  </a:lnTo>
                  <a:lnTo>
                    <a:pt x="2393" y="1494"/>
                  </a:lnTo>
                  <a:lnTo>
                    <a:pt x="2532" y="1403"/>
                  </a:lnTo>
                  <a:lnTo>
                    <a:pt x="2675" y="1319"/>
                  </a:lnTo>
                  <a:lnTo>
                    <a:pt x="2825" y="1243"/>
                  </a:lnTo>
                  <a:lnTo>
                    <a:pt x="2978" y="1172"/>
                  </a:lnTo>
                  <a:lnTo>
                    <a:pt x="3137" y="1111"/>
                  </a:lnTo>
                  <a:lnTo>
                    <a:pt x="3301" y="1057"/>
                  </a:lnTo>
                  <a:lnTo>
                    <a:pt x="3469" y="1012"/>
                  </a:lnTo>
                  <a:lnTo>
                    <a:pt x="3436" y="976"/>
                  </a:lnTo>
                  <a:lnTo>
                    <a:pt x="3393" y="939"/>
                  </a:lnTo>
                  <a:lnTo>
                    <a:pt x="3342" y="903"/>
                  </a:lnTo>
                  <a:lnTo>
                    <a:pt x="3283" y="867"/>
                  </a:lnTo>
                  <a:lnTo>
                    <a:pt x="3216" y="832"/>
                  </a:lnTo>
                  <a:lnTo>
                    <a:pt x="3141" y="797"/>
                  </a:lnTo>
                  <a:lnTo>
                    <a:pt x="3059" y="763"/>
                  </a:lnTo>
                  <a:lnTo>
                    <a:pt x="2971" y="730"/>
                  </a:lnTo>
                  <a:lnTo>
                    <a:pt x="2877" y="698"/>
                  </a:lnTo>
                  <a:lnTo>
                    <a:pt x="2776" y="666"/>
                  </a:lnTo>
                  <a:lnTo>
                    <a:pt x="2671" y="637"/>
                  </a:lnTo>
                  <a:lnTo>
                    <a:pt x="2561" y="609"/>
                  </a:lnTo>
                  <a:lnTo>
                    <a:pt x="2446" y="582"/>
                  </a:lnTo>
                  <a:lnTo>
                    <a:pt x="2328" y="558"/>
                  </a:lnTo>
                  <a:lnTo>
                    <a:pt x="2206" y="535"/>
                  </a:lnTo>
                  <a:lnTo>
                    <a:pt x="2081" y="515"/>
                  </a:lnTo>
                  <a:lnTo>
                    <a:pt x="1952" y="497"/>
                  </a:lnTo>
                  <a:lnTo>
                    <a:pt x="1822" y="482"/>
                  </a:lnTo>
                  <a:lnTo>
                    <a:pt x="1690" y="469"/>
                  </a:lnTo>
                  <a:lnTo>
                    <a:pt x="1556" y="459"/>
                  </a:lnTo>
                  <a:lnTo>
                    <a:pt x="1422" y="453"/>
                  </a:lnTo>
                  <a:lnTo>
                    <a:pt x="1287" y="449"/>
                  </a:lnTo>
                  <a:lnTo>
                    <a:pt x="1151" y="448"/>
                  </a:lnTo>
                  <a:lnTo>
                    <a:pt x="1017" y="451"/>
                  </a:lnTo>
                  <a:lnTo>
                    <a:pt x="883" y="458"/>
                  </a:lnTo>
                  <a:lnTo>
                    <a:pt x="750" y="469"/>
                  </a:lnTo>
                  <a:lnTo>
                    <a:pt x="618" y="483"/>
                  </a:lnTo>
                  <a:lnTo>
                    <a:pt x="489" y="502"/>
                  </a:lnTo>
                  <a:lnTo>
                    <a:pt x="361" y="524"/>
                  </a:lnTo>
                  <a:lnTo>
                    <a:pt x="238" y="552"/>
                  </a:lnTo>
                  <a:lnTo>
                    <a:pt x="117" y="584"/>
                  </a:lnTo>
                  <a:lnTo>
                    <a:pt x="0" y="620"/>
                  </a:lnTo>
                  <a:lnTo>
                    <a:pt x="158" y="544"/>
                  </a:lnTo>
                  <a:lnTo>
                    <a:pt x="318" y="473"/>
                  </a:lnTo>
                  <a:lnTo>
                    <a:pt x="480" y="406"/>
                  </a:lnTo>
                  <a:lnTo>
                    <a:pt x="642" y="345"/>
                  </a:lnTo>
                  <a:lnTo>
                    <a:pt x="805" y="288"/>
                  </a:lnTo>
                  <a:lnTo>
                    <a:pt x="969" y="237"/>
                  </a:lnTo>
                  <a:lnTo>
                    <a:pt x="1133" y="191"/>
                  </a:lnTo>
                  <a:lnTo>
                    <a:pt x="1299" y="150"/>
                  </a:lnTo>
                  <a:lnTo>
                    <a:pt x="1463" y="113"/>
                  </a:lnTo>
                  <a:lnTo>
                    <a:pt x="1627" y="82"/>
                  </a:lnTo>
                  <a:lnTo>
                    <a:pt x="1790" y="56"/>
                  </a:lnTo>
                  <a:lnTo>
                    <a:pt x="1952" y="35"/>
                  </a:lnTo>
                  <a:lnTo>
                    <a:pt x="2113" y="19"/>
                  </a:lnTo>
                  <a:lnTo>
                    <a:pt x="2273" y="7"/>
                  </a:lnTo>
                  <a:lnTo>
                    <a:pt x="2431" y="1"/>
                  </a:lnTo>
                  <a:lnTo>
                    <a:pt x="2586" y="0"/>
                  </a:lnTo>
                  <a:lnTo>
                    <a:pt x="2740" y="4"/>
                  </a:lnTo>
                  <a:lnTo>
                    <a:pt x="2892" y="13"/>
                  </a:lnTo>
                  <a:lnTo>
                    <a:pt x="3040" y="27"/>
                  </a:lnTo>
                  <a:lnTo>
                    <a:pt x="3185" y="46"/>
                  </a:lnTo>
                  <a:lnTo>
                    <a:pt x="3327" y="70"/>
                  </a:lnTo>
                  <a:lnTo>
                    <a:pt x="3465" y="99"/>
                  </a:lnTo>
                  <a:lnTo>
                    <a:pt x="3600" y="132"/>
                  </a:lnTo>
                  <a:lnTo>
                    <a:pt x="3731" y="172"/>
                  </a:lnTo>
                  <a:lnTo>
                    <a:pt x="3857" y="216"/>
                  </a:lnTo>
                  <a:lnTo>
                    <a:pt x="3979" y="265"/>
                  </a:lnTo>
                  <a:lnTo>
                    <a:pt x="4095" y="319"/>
                  </a:lnTo>
                  <a:lnTo>
                    <a:pt x="4207" y="377"/>
                  </a:lnTo>
                  <a:lnTo>
                    <a:pt x="4313" y="442"/>
                  </a:lnTo>
                  <a:lnTo>
                    <a:pt x="4415" y="511"/>
                  </a:lnTo>
                  <a:lnTo>
                    <a:pt x="4509" y="585"/>
                  </a:lnTo>
                  <a:lnTo>
                    <a:pt x="4598" y="663"/>
                  </a:lnTo>
                  <a:lnTo>
                    <a:pt x="4716" y="664"/>
                  </a:lnTo>
                  <a:lnTo>
                    <a:pt x="4836" y="665"/>
                  </a:lnTo>
                  <a:lnTo>
                    <a:pt x="4958" y="667"/>
                  </a:lnTo>
                  <a:lnTo>
                    <a:pt x="5081" y="671"/>
                  </a:lnTo>
                  <a:lnTo>
                    <a:pt x="5204" y="675"/>
                  </a:lnTo>
                  <a:lnTo>
                    <a:pt x="5330" y="681"/>
                  </a:lnTo>
                  <a:lnTo>
                    <a:pt x="5455" y="690"/>
                  </a:lnTo>
                  <a:lnTo>
                    <a:pt x="5581" y="699"/>
                  </a:lnTo>
                  <a:lnTo>
                    <a:pt x="5706" y="710"/>
                  </a:lnTo>
                  <a:lnTo>
                    <a:pt x="5832" y="722"/>
                  </a:lnTo>
                  <a:lnTo>
                    <a:pt x="5957" y="737"/>
                  </a:lnTo>
                  <a:lnTo>
                    <a:pt x="6084" y="754"/>
                  </a:lnTo>
                  <a:lnTo>
                    <a:pt x="6208" y="772"/>
                  </a:lnTo>
                  <a:lnTo>
                    <a:pt x="6332" y="794"/>
                  </a:lnTo>
                  <a:lnTo>
                    <a:pt x="6454" y="817"/>
                  </a:lnTo>
                  <a:lnTo>
                    <a:pt x="6576" y="843"/>
                  </a:lnTo>
                  <a:lnTo>
                    <a:pt x="6696" y="872"/>
                  </a:lnTo>
                  <a:lnTo>
                    <a:pt x="6815" y="903"/>
                  </a:lnTo>
                  <a:lnTo>
                    <a:pt x="6932" y="938"/>
                  </a:lnTo>
                  <a:lnTo>
                    <a:pt x="7047" y="976"/>
                  </a:lnTo>
                  <a:lnTo>
                    <a:pt x="7159" y="1017"/>
                  </a:lnTo>
                  <a:lnTo>
                    <a:pt x="7269" y="1061"/>
                  </a:lnTo>
                  <a:lnTo>
                    <a:pt x="7377" y="1108"/>
                  </a:lnTo>
                  <a:lnTo>
                    <a:pt x="7482" y="1159"/>
                  </a:lnTo>
                  <a:lnTo>
                    <a:pt x="7584" y="1213"/>
                  </a:lnTo>
                  <a:lnTo>
                    <a:pt x="7683" y="1272"/>
                  </a:lnTo>
                  <a:lnTo>
                    <a:pt x="7778" y="1334"/>
                  </a:lnTo>
                  <a:lnTo>
                    <a:pt x="7870" y="1400"/>
                  </a:lnTo>
                  <a:lnTo>
                    <a:pt x="7958" y="1470"/>
                  </a:lnTo>
                  <a:lnTo>
                    <a:pt x="8042" y="1545"/>
                  </a:lnTo>
                  <a:lnTo>
                    <a:pt x="8121" y="1624"/>
                  </a:lnTo>
                  <a:lnTo>
                    <a:pt x="8197" y="170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0" name="Freeform 50"/>
            <p:cNvSpPr>
              <a:spLocks/>
            </p:cNvSpPr>
            <p:nvPr userDrawn="1"/>
          </p:nvSpPr>
          <p:spPr bwMode="gray">
            <a:xfrm>
              <a:off x="3090" y="355"/>
              <a:ext cx="21" cy="20"/>
            </a:xfrm>
            <a:custGeom>
              <a:avLst/>
              <a:gdLst>
                <a:gd name="T0" fmla="*/ 0 w 911"/>
                <a:gd name="T1" fmla="*/ 0 h 914"/>
                <a:gd name="T2" fmla="*/ 0 w 911"/>
                <a:gd name="T3" fmla="*/ 0 h 914"/>
                <a:gd name="T4" fmla="*/ 0 w 911"/>
                <a:gd name="T5" fmla="*/ 0 h 914"/>
                <a:gd name="T6" fmla="*/ 0 w 911"/>
                <a:gd name="T7" fmla="*/ 0 h 914"/>
                <a:gd name="T8" fmla="*/ 0 w 911"/>
                <a:gd name="T9" fmla="*/ 0 h 914"/>
                <a:gd name="T10" fmla="*/ 0 w 911"/>
                <a:gd name="T11" fmla="*/ 0 h 914"/>
                <a:gd name="T12" fmla="*/ 0 w 911"/>
                <a:gd name="T13" fmla="*/ 0 h 914"/>
                <a:gd name="T14" fmla="*/ 0 w 911"/>
                <a:gd name="T15" fmla="*/ 0 h 914"/>
                <a:gd name="T16" fmla="*/ 0 w 911"/>
                <a:gd name="T17" fmla="*/ 0 h 914"/>
                <a:gd name="T18" fmla="*/ 0 w 911"/>
                <a:gd name="T19" fmla="*/ 0 h 914"/>
                <a:gd name="T20" fmla="*/ 0 w 911"/>
                <a:gd name="T21" fmla="*/ 0 h 914"/>
                <a:gd name="T22" fmla="*/ 0 w 911"/>
                <a:gd name="T23" fmla="*/ 0 h 914"/>
                <a:gd name="T24" fmla="*/ 0 w 911"/>
                <a:gd name="T25" fmla="*/ 0 h 914"/>
                <a:gd name="T26" fmla="*/ 0 w 911"/>
                <a:gd name="T27" fmla="*/ 0 h 914"/>
                <a:gd name="T28" fmla="*/ 0 w 911"/>
                <a:gd name="T29" fmla="*/ 0 h 914"/>
                <a:gd name="T30" fmla="*/ 0 w 911"/>
                <a:gd name="T31" fmla="*/ 0 h 914"/>
                <a:gd name="T32" fmla="*/ 0 w 911"/>
                <a:gd name="T33" fmla="*/ 0 h 914"/>
                <a:gd name="T34" fmla="*/ 0 w 911"/>
                <a:gd name="T35" fmla="*/ 0 h 914"/>
                <a:gd name="T36" fmla="*/ 0 w 911"/>
                <a:gd name="T37" fmla="*/ 0 h 914"/>
                <a:gd name="T38" fmla="*/ 0 w 911"/>
                <a:gd name="T39" fmla="*/ 0 h 914"/>
                <a:gd name="T40" fmla="*/ 0 w 911"/>
                <a:gd name="T41" fmla="*/ 0 h 914"/>
                <a:gd name="T42" fmla="*/ 0 w 911"/>
                <a:gd name="T43" fmla="*/ 0 h 914"/>
                <a:gd name="T44" fmla="*/ 0 w 911"/>
                <a:gd name="T45" fmla="*/ 0 h 914"/>
                <a:gd name="T46" fmla="*/ 0 w 911"/>
                <a:gd name="T47" fmla="*/ 0 h 914"/>
                <a:gd name="T48" fmla="*/ 0 w 911"/>
                <a:gd name="T49" fmla="*/ 0 h 914"/>
                <a:gd name="T50" fmla="*/ 0 w 911"/>
                <a:gd name="T51" fmla="*/ 0 h 914"/>
                <a:gd name="T52" fmla="*/ 0 w 911"/>
                <a:gd name="T53" fmla="*/ 0 h 914"/>
                <a:gd name="T54" fmla="*/ 0 w 911"/>
                <a:gd name="T55" fmla="*/ 0 h 914"/>
                <a:gd name="T56" fmla="*/ 0 w 911"/>
                <a:gd name="T57" fmla="*/ 0 h 914"/>
                <a:gd name="T58" fmla="*/ 0 w 911"/>
                <a:gd name="T59" fmla="*/ 0 h 914"/>
                <a:gd name="T60" fmla="*/ 0 w 911"/>
                <a:gd name="T61" fmla="*/ 0 h 914"/>
                <a:gd name="T62" fmla="*/ 0 w 911"/>
                <a:gd name="T63" fmla="*/ 0 h 914"/>
                <a:gd name="T64" fmla="*/ 0 w 911"/>
                <a:gd name="T65" fmla="*/ 0 h 914"/>
                <a:gd name="T66" fmla="*/ 0 w 911"/>
                <a:gd name="T67" fmla="*/ 0 h 914"/>
                <a:gd name="T68" fmla="*/ 0 w 911"/>
                <a:gd name="T69" fmla="*/ 0 h 914"/>
                <a:gd name="T70" fmla="*/ 0 w 911"/>
                <a:gd name="T71" fmla="*/ 0 h 914"/>
                <a:gd name="T72" fmla="*/ 0 w 911"/>
                <a:gd name="T73" fmla="*/ 0 h 914"/>
                <a:gd name="T74" fmla="*/ 0 w 911"/>
                <a:gd name="T75" fmla="*/ 0 h 914"/>
                <a:gd name="T76" fmla="*/ 0 w 911"/>
                <a:gd name="T77" fmla="*/ 0 h 914"/>
                <a:gd name="T78" fmla="*/ 0 w 911"/>
                <a:gd name="T79" fmla="*/ 0 h 914"/>
                <a:gd name="T80" fmla="*/ 0 w 911"/>
                <a:gd name="T81" fmla="*/ 0 h 914"/>
                <a:gd name="T82" fmla="*/ 0 w 911"/>
                <a:gd name="T83" fmla="*/ 0 h 914"/>
                <a:gd name="T84" fmla="*/ 0 w 911"/>
                <a:gd name="T85" fmla="*/ 0 h 91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911" h="914">
                  <a:moveTo>
                    <a:pt x="455" y="0"/>
                  </a:moveTo>
                  <a:lnTo>
                    <a:pt x="478" y="1"/>
                  </a:lnTo>
                  <a:lnTo>
                    <a:pt x="501" y="3"/>
                  </a:lnTo>
                  <a:lnTo>
                    <a:pt x="524" y="6"/>
                  </a:lnTo>
                  <a:lnTo>
                    <a:pt x="546" y="10"/>
                  </a:lnTo>
                  <a:lnTo>
                    <a:pt x="568" y="15"/>
                  </a:lnTo>
                  <a:lnTo>
                    <a:pt x="590" y="21"/>
                  </a:lnTo>
                  <a:lnTo>
                    <a:pt x="611" y="28"/>
                  </a:lnTo>
                  <a:lnTo>
                    <a:pt x="631" y="36"/>
                  </a:lnTo>
                  <a:lnTo>
                    <a:pt x="652" y="45"/>
                  </a:lnTo>
                  <a:lnTo>
                    <a:pt x="671" y="56"/>
                  </a:lnTo>
                  <a:lnTo>
                    <a:pt x="690" y="66"/>
                  </a:lnTo>
                  <a:lnTo>
                    <a:pt x="709" y="78"/>
                  </a:lnTo>
                  <a:lnTo>
                    <a:pt x="727" y="92"/>
                  </a:lnTo>
                  <a:lnTo>
                    <a:pt x="744" y="106"/>
                  </a:lnTo>
                  <a:lnTo>
                    <a:pt x="760" y="120"/>
                  </a:lnTo>
                  <a:lnTo>
                    <a:pt x="776" y="135"/>
                  </a:lnTo>
                  <a:lnTo>
                    <a:pt x="792" y="151"/>
                  </a:lnTo>
                  <a:lnTo>
                    <a:pt x="806" y="167"/>
                  </a:lnTo>
                  <a:lnTo>
                    <a:pt x="820" y="184"/>
                  </a:lnTo>
                  <a:lnTo>
                    <a:pt x="833" y="202"/>
                  </a:lnTo>
                  <a:lnTo>
                    <a:pt x="845" y="221"/>
                  </a:lnTo>
                  <a:lnTo>
                    <a:pt x="855" y="240"/>
                  </a:lnTo>
                  <a:lnTo>
                    <a:pt x="866" y="259"/>
                  </a:lnTo>
                  <a:lnTo>
                    <a:pt x="875" y="280"/>
                  </a:lnTo>
                  <a:lnTo>
                    <a:pt x="883" y="300"/>
                  </a:lnTo>
                  <a:lnTo>
                    <a:pt x="890" y="321"/>
                  </a:lnTo>
                  <a:lnTo>
                    <a:pt x="896" y="343"/>
                  </a:lnTo>
                  <a:lnTo>
                    <a:pt x="901" y="366"/>
                  </a:lnTo>
                  <a:lnTo>
                    <a:pt x="905" y="388"/>
                  </a:lnTo>
                  <a:lnTo>
                    <a:pt x="908" y="411"/>
                  </a:lnTo>
                  <a:lnTo>
                    <a:pt x="910" y="434"/>
                  </a:lnTo>
                  <a:lnTo>
                    <a:pt x="911" y="457"/>
                  </a:lnTo>
                  <a:lnTo>
                    <a:pt x="910" y="481"/>
                  </a:lnTo>
                  <a:lnTo>
                    <a:pt x="908" y="504"/>
                  </a:lnTo>
                  <a:lnTo>
                    <a:pt x="905" y="526"/>
                  </a:lnTo>
                  <a:lnTo>
                    <a:pt x="901" y="549"/>
                  </a:lnTo>
                  <a:lnTo>
                    <a:pt x="896" y="571"/>
                  </a:lnTo>
                  <a:lnTo>
                    <a:pt x="890" y="592"/>
                  </a:lnTo>
                  <a:lnTo>
                    <a:pt x="883" y="613"/>
                  </a:lnTo>
                  <a:lnTo>
                    <a:pt x="875" y="635"/>
                  </a:lnTo>
                  <a:lnTo>
                    <a:pt x="866" y="655"/>
                  </a:lnTo>
                  <a:lnTo>
                    <a:pt x="855" y="675"/>
                  </a:lnTo>
                  <a:lnTo>
                    <a:pt x="845" y="694"/>
                  </a:lnTo>
                  <a:lnTo>
                    <a:pt x="833" y="712"/>
                  </a:lnTo>
                  <a:lnTo>
                    <a:pt x="820" y="730"/>
                  </a:lnTo>
                  <a:lnTo>
                    <a:pt x="806" y="747"/>
                  </a:lnTo>
                  <a:lnTo>
                    <a:pt x="792" y="764"/>
                  </a:lnTo>
                  <a:lnTo>
                    <a:pt x="776" y="780"/>
                  </a:lnTo>
                  <a:lnTo>
                    <a:pt x="760" y="795"/>
                  </a:lnTo>
                  <a:lnTo>
                    <a:pt x="744" y="809"/>
                  </a:lnTo>
                  <a:lnTo>
                    <a:pt x="727" y="823"/>
                  </a:lnTo>
                  <a:lnTo>
                    <a:pt x="709" y="835"/>
                  </a:lnTo>
                  <a:lnTo>
                    <a:pt x="690" y="847"/>
                  </a:lnTo>
                  <a:lnTo>
                    <a:pt x="671" y="858"/>
                  </a:lnTo>
                  <a:lnTo>
                    <a:pt x="652" y="868"/>
                  </a:lnTo>
                  <a:lnTo>
                    <a:pt x="631" y="877"/>
                  </a:lnTo>
                  <a:lnTo>
                    <a:pt x="611" y="885"/>
                  </a:lnTo>
                  <a:lnTo>
                    <a:pt x="590" y="893"/>
                  </a:lnTo>
                  <a:lnTo>
                    <a:pt x="568" y="900"/>
                  </a:lnTo>
                  <a:lnTo>
                    <a:pt x="546" y="905"/>
                  </a:lnTo>
                  <a:lnTo>
                    <a:pt x="524" y="909"/>
                  </a:lnTo>
                  <a:lnTo>
                    <a:pt x="501" y="912"/>
                  </a:lnTo>
                  <a:lnTo>
                    <a:pt x="478" y="914"/>
                  </a:lnTo>
                  <a:lnTo>
                    <a:pt x="455" y="914"/>
                  </a:lnTo>
                  <a:lnTo>
                    <a:pt x="431" y="914"/>
                  </a:lnTo>
                  <a:lnTo>
                    <a:pt x="408" y="912"/>
                  </a:lnTo>
                  <a:lnTo>
                    <a:pt x="386" y="909"/>
                  </a:lnTo>
                  <a:lnTo>
                    <a:pt x="363" y="905"/>
                  </a:lnTo>
                  <a:lnTo>
                    <a:pt x="341" y="900"/>
                  </a:lnTo>
                  <a:lnTo>
                    <a:pt x="320" y="893"/>
                  </a:lnTo>
                  <a:lnTo>
                    <a:pt x="299" y="885"/>
                  </a:lnTo>
                  <a:lnTo>
                    <a:pt x="278" y="877"/>
                  </a:lnTo>
                  <a:lnTo>
                    <a:pt x="258" y="868"/>
                  </a:lnTo>
                  <a:lnTo>
                    <a:pt x="238" y="858"/>
                  </a:lnTo>
                  <a:lnTo>
                    <a:pt x="219" y="847"/>
                  </a:lnTo>
                  <a:lnTo>
                    <a:pt x="201" y="835"/>
                  </a:lnTo>
                  <a:lnTo>
                    <a:pt x="183" y="823"/>
                  </a:lnTo>
                  <a:lnTo>
                    <a:pt x="166" y="809"/>
                  </a:lnTo>
                  <a:lnTo>
                    <a:pt x="149" y="795"/>
                  </a:lnTo>
                  <a:lnTo>
                    <a:pt x="133" y="780"/>
                  </a:lnTo>
                  <a:lnTo>
                    <a:pt x="118" y="764"/>
                  </a:lnTo>
                  <a:lnTo>
                    <a:pt x="104" y="747"/>
                  </a:lnTo>
                  <a:lnTo>
                    <a:pt x="90" y="730"/>
                  </a:lnTo>
                  <a:lnTo>
                    <a:pt x="78" y="712"/>
                  </a:lnTo>
                  <a:lnTo>
                    <a:pt x="66" y="694"/>
                  </a:lnTo>
                  <a:lnTo>
                    <a:pt x="55" y="675"/>
                  </a:lnTo>
                  <a:lnTo>
                    <a:pt x="45" y="655"/>
                  </a:lnTo>
                  <a:lnTo>
                    <a:pt x="36" y="635"/>
                  </a:lnTo>
                  <a:lnTo>
                    <a:pt x="28" y="613"/>
                  </a:lnTo>
                  <a:lnTo>
                    <a:pt x="20" y="592"/>
                  </a:lnTo>
                  <a:lnTo>
                    <a:pt x="14" y="571"/>
                  </a:lnTo>
                  <a:lnTo>
                    <a:pt x="9" y="549"/>
                  </a:lnTo>
                  <a:lnTo>
                    <a:pt x="5" y="526"/>
                  </a:lnTo>
                  <a:lnTo>
                    <a:pt x="2" y="504"/>
                  </a:lnTo>
                  <a:lnTo>
                    <a:pt x="0" y="481"/>
                  </a:lnTo>
                  <a:lnTo>
                    <a:pt x="0" y="457"/>
                  </a:lnTo>
                  <a:lnTo>
                    <a:pt x="0" y="434"/>
                  </a:lnTo>
                  <a:lnTo>
                    <a:pt x="2" y="411"/>
                  </a:lnTo>
                  <a:lnTo>
                    <a:pt x="5" y="388"/>
                  </a:lnTo>
                  <a:lnTo>
                    <a:pt x="9" y="366"/>
                  </a:lnTo>
                  <a:lnTo>
                    <a:pt x="14" y="343"/>
                  </a:lnTo>
                  <a:lnTo>
                    <a:pt x="20" y="321"/>
                  </a:lnTo>
                  <a:lnTo>
                    <a:pt x="28" y="300"/>
                  </a:lnTo>
                  <a:lnTo>
                    <a:pt x="36" y="280"/>
                  </a:lnTo>
                  <a:lnTo>
                    <a:pt x="45" y="259"/>
                  </a:lnTo>
                  <a:lnTo>
                    <a:pt x="55" y="240"/>
                  </a:lnTo>
                  <a:lnTo>
                    <a:pt x="66" y="221"/>
                  </a:lnTo>
                  <a:lnTo>
                    <a:pt x="78" y="202"/>
                  </a:lnTo>
                  <a:lnTo>
                    <a:pt x="90" y="184"/>
                  </a:lnTo>
                  <a:lnTo>
                    <a:pt x="104" y="167"/>
                  </a:lnTo>
                  <a:lnTo>
                    <a:pt x="118" y="151"/>
                  </a:lnTo>
                  <a:lnTo>
                    <a:pt x="133" y="135"/>
                  </a:lnTo>
                  <a:lnTo>
                    <a:pt x="149" y="120"/>
                  </a:lnTo>
                  <a:lnTo>
                    <a:pt x="166" y="106"/>
                  </a:lnTo>
                  <a:lnTo>
                    <a:pt x="183" y="92"/>
                  </a:lnTo>
                  <a:lnTo>
                    <a:pt x="201" y="78"/>
                  </a:lnTo>
                  <a:lnTo>
                    <a:pt x="219" y="66"/>
                  </a:lnTo>
                  <a:lnTo>
                    <a:pt x="238" y="56"/>
                  </a:lnTo>
                  <a:lnTo>
                    <a:pt x="258" y="45"/>
                  </a:lnTo>
                  <a:lnTo>
                    <a:pt x="278" y="36"/>
                  </a:lnTo>
                  <a:lnTo>
                    <a:pt x="299" y="28"/>
                  </a:lnTo>
                  <a:lnTo>
                    <a:pt x="320" y="21"/>
                  </a:lnTo>
                  <a:lnTo>
                    <a:pt x="341" y="15"/>
                  </a:lnTo>
                  <a:lnTo>
                    <a:pt x="363" y="10"/>
                  </a:lnTo>
                  <a:lnTo>
                    <a:pt x="386" y="6"/>
                  </a:lnTo>
                  <a:lnTo>
                    <a:pt x="408" y="3"/>
                  </a:lnTo>
                  <a:lnTo>
                    <a:pt x="431" y="1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1" name="Freeform 51"/>
            <p:cNvSpPr>
              <a:spLocks/>
            </p:cNvSpPr>
            <p:nvPr userDrawn="1"/>
          </p:nvSpPr>
          <p:spPr bwMode="gray">
            <a:xfrm>
              <a:off x="3095" y="359"/>
              <a:ext cx="20" cy="20"/>
            </a:xfrm>
            <a:custGeom>
              <a:avLst/>
              <a:gdLst>
                <a:gd name="T0" fmla="*/ 0 w 911"/>
                <a:gd name="T1" fmla="*/ 0 h 912"/>
                <a:gd name="T2" fmla="*/ 0 w 911"/>
                <a:gd name="T3" fmla="*/ 0 h 912"/>
                <a:gd name="T4" fmla="*/ 0 w 911"/>
                <a:gd name="T5" fmla="*/ 0 h 912"/>
                <a:gd name="T6" fmla="*/ 0 w 911"/>
                <a:gd name="T7" fmla="*/ 0 h 912"/>
                <a:gd name="T8" fmla="*/ 0 w 911"/>
                <a:gd name="T9" fmla="*/ 0 h 912"/>
                <a:gd name="T10" fmla="*/ 0 w 911"/>
                <a:gd name="T11" fmla="*/ 0 h 912"/>
                <a:gd name="T12" fmla="*/ 0 w 911"/>
                <a:gd name="T13" fmla="*/ 0 h 912"/>
                <a:gd name="T14" fmla="*/ 0 w 911"/>
                <a:gd name="T15" fmla="*/ 0 h 912"/>
                <a:gd name="T16" fmla="*/ 0 w 911"/>
                <a:gd name="T17" fmla="*/ 0 h 912"/>
                <a:gd name="T18" fmla="*/ 0 w 911"/>
                <a:gd name="T19" fmla="*/ 0 h 912"/>
                <a:gd name="T20" fmla="*/ 0 w 911"/>
                <a:gd name="T21" fmla="*/ 0 h 912"/>
                <a:gd name="T22" fmla="*/ 0 w 911"/>
                <a:gd name="T23" fmla="*/ 0 h 912"/>
                <a:gd name="T24" fmla="*/ 0 w 911"/>
                <a:gd name="T25" fmla="*/ 0 h 912"/>
                <a:gd name="T26" fmla="*/ 0 w 911"/>
                <a:gd name="T27" fmla="*/ 0 h 912"/>
                <a:gd name="T28" fmla="*/ 0 w 911"/>
                <a:gd name="T29" fmla="*/ 0 h 912"/>
                <a:gd name="T30" fmla="*/ 0 w 911"/>
                <a:gd name="T31" fmla="*/ 0 h 912"/>
                <a:gd name="T32" fmla="*/ 0 w 911"/>
                <a:gd name="T33" fmla="*/ 0 h 912"/>
                <a:gd name="T34" fmla="*/ 0 w 911"/>
                <a:gd name="T35" fmla="*/ 0 h 912"/>
                <a:gd name="T36" fmla="*/ 0 w 911"/>
                <a:gd name="T37" fmla="*/ 0 h 912"/>
                <a:gd name="T38" fmla="*/ 0 w 911"/>
                <a:gd name="T39" fmla="*/ 0 h 912"/>
                <a:gd name="T40" fmla="*/ 0 w 911"/>
                <a:gd name="T41" fmla="*/ 0 h 912"/>
                <a:gd name="T42" fmla="*/ 0 w 911"/>
                <a:gd name="T43" fmla="*/ 0 h 912"/>
                <a:gd name="T44" fmla="*/ 0 w 911"/>
                <a:gd name="T45" fmla="*/ 0 h 912"/>
                <a:gd name="T46" fmla="*/ 0 w 911"/>
                <a:gd name="T47" fmla="*/ 0 h 912"/>
                <a:gd name="T48" fmla="*/ 0 w 911"/>
                <a:gd name="T49" fmla="*/ 0 h 912"/>
                <a:gd name="T50" fmla="*/ 0 w 911"/>
                <a:gd name="T51" fmla="*/ 0 h 912"/>
                <a:gd name="T52" fmla="*/ 0 w 911"/>
                <a:gd name="T53" fmla="*/ 0 h 912"/>
                <a:gd name="T54" fmla="*/ 0 w 911"/>
                <a:gd name="T55" fmla="*/ 0 h 912"/>
                <a:gd name="T56" fmla="*/ 0 w 911"/>
                <a:gd name="T57" fmla="*/ 0 h 912"/>
                <a:gd name="T58" fmla="*/ 0 w 911"/>
                <a:gd name="T59" fmla="*/ 0 h 912"/>
                <a:gd name="T60" fmla="*/ 0 w 911"/>
                <a:gd name="T61" fmla="*/ 0 h 912"/>
                <a:gd name="T62" fmla="*/ 0 w 911"/>
                <a:gd name="T63" fmla="*/ 0 h 912"/>
                <a:gd name="T64" fmla="*/ 0 w 911"/>
                <a:gd name="T65" fmla="*/ 0 h 912"/>
                <a:gd name="T66" fmla="*/ 0 w 911"/>
                <a:gd name="T67" fmla="*/ 0 h 912"/>
                <a:gd name="T68" fmla="*/ 0 w 911"/>
                <a:gd name="T69" fmla="*/ 0 h 912"/>
                <a:gd name="T70" fmla="*/ 0 w 911"/>
                <a:gd name="T71" fmla="*/ 0 h 912"/>
                <a:gd name="T72" fmla="*/ 0 w 911"/>
                <a:gd name="T73" fmla="*/ 0 h 912"/>
                <a:gd name="T74" fmla="*/ 0 w 911"/>
                <a:gd name="T75" fmla="*/ 0 h 912"/>
                <a:gd name="T76" fmla="*/ 0 w 911"/>
                <a:gd name="T77" fmla="*/ 0 h 912"/>
                <a:gd name="T78" fmla="*/ 0 w 911"/>
                <a:gd name="T79" fmla="*/ 0 h 912"/>
                <a:gd name="T80" fmla="*/ 0 w 911"/>
                <a:gd name="T81" fmla="*/ 0 h 912"/>
                <a:gd name="T82" fmla="*/ 0 w 911"/>
                <a:gd name="T83" fmla="*/ 0 h 912"/>
                <a:gd name="T84" fmla="*/ 0 w 911"/>
                <a:gd name="T85" fmla="*/ 0 h 91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911" h="912">
                  <a:moveTo>
                    <a:pt x="455" y="0"/>
                  </a:moveTo>
                  <a:lnTo>
                    <a:pt x="479" y="0"/>
                  </a:lnTo>
                  <a:lnTo>
                    <a:pt x="502" y="2"/>
                  </a:lnTo>
                  <a:lnTo>
                    <a:pt x="524" y="5"/>
                  </a:lnTo>
                  <a:lnTo>
                    <a:pt x="547" y="9"/>
                  </a:lnTo>
                  <a:lnTo>
                    <a:pt x="569" y="14"/>
                  </a:lnTo>
                  <a:lnTo>
                    <a:pt x="591" y="20"/>
                  </a:lnTo>
                  <a:lnTo>
                    <a:pt x="612" y="27"/>
                  </a:lnTo>
                  <a:lnTo>
                    <a:pt x="633" y="36"/>
                  </a:lnTo>
                  <a:lnTo>
                    <a:pt x="653" y="45"/>
                  </a:lnTo>
                  <a:lnTo>
                    <a:pt x="673" y="55"/>
                  </a:lnTo>
                  <a:lnTo>
                    <a:pt x="692" y="66"/>
                  </a:lnTo>
                  <a:lnTo>
                    <a:pt x="710" y="78"/>
                  </a:lnTo>
                  <a:lnTo>
                    <a:pt x="728" y="90"/>
                  </a:lnTo>
                  <a:lnTo>
                    <a:pt x="745" y="104"/>
                  </a:lnTo>
                  <a:lnTo>
                    <a:pt x="762" y="118"/>
                  </a:lnTo>
                  <a:lnTo>
                    <a:pt x="778" y="133"/>
                  </a:lnTo>
                  <a:lnTo>
                    <a:pt x="793" y="149"/>
                  </a:lnTo>
                  <a:lnTo>
                    <a:pt x="807" y="166"/>
                  </a:lnTo>
                  <a:lnTo>
                    <a:pt x="821" y="184"/>
                  </a:lnTo>
                  <a:lnTo>
                    <a:pt x="833" y="202"/>
                  </a:lnTo>
                  <a:lnTo>
                    <a:pt x="845" y="220"/>
                  </a:lnTo>
                  <a:lnTo>
                    <a:pt x="856" y="239"/>
                  </a:lnTo>
                  <a:lnTo>
                    <a:pt x="866" y="259"/>
                  </a:lnTo>
                  <a:lnTo>
                    <a:pt x="875" y="279"/>
                  </a:lnTo>
                  <a:lnTo>
                    <a:pt x="883" y="299"/>
                  </a:lnTo>
                  <a:lnTo>
                    <a:pt x="891" y="321"/>
                  </a:lnTo>
                  <a:lnTo>
                    <a:pt x="897" y="342"/>
                  </a:lnTo>
                  <a:lnTo>
                    <a:pt x="902" y="364"/>
                  </a:lnTo>
                  <a:lnTo>
                    <a:pt x="906" y="386"/>
                  </a:lnTo>
                  <a:lnTo>
                    <a:pt x="909" y="409"/>
                  </a:lnTo>
                  <a:lnTo>
                    <a:pt x="911" y="432"/>
                  </a:lnTo>
                  <a:lnTo>
                    <a:pt x="911" y="457"/>
                  </a:lnTo>
                  <a:lnTo>
                    <a:pt x="911" y="480"/>
                  </a:lnTo>
                  <a:lnTo>
                    <a:pt x="909" y="503"/>
                  </a:lnTo>
                  <a:lnTo>
                    <a:pt x="906" y="526"/>
                  </a:lnTo>
                  <a:lnTo>
                    <a:pt x="902" y="548"/>
                  </a:lnTo>
                  <a:lnTo>
                    <a:pt x="897" y="570"/>
                  </a:lnTo>
                  <a:lnTo>
                    <a:pt x="891" y="592"/>
                  </a:lnTo>
                  <a:lnTo>
                    <a:pt x="883" y="613"/>
                  </a:lnTo>
                  <a:lnTo>
                    <a:pt x="875" y="633"/>
                  </a:lnTo>
                  <a:lnTo>
                    <a:pt x="866" y="653"/>
                  </a:lnTo>
                  <a:lnTo>
                    <a:pt x="856" y="673"/>
                  </a:lnTo>
                  <a:lnTo>
                    <a:pt x="845" y="692"/>
                  </a:lnTo>
                  <a:lnTo>
                    <a:pt x="833" y="711"/>
                  </a:lnTo>
                  <a:lnTo>
                    <a:pt x="821" y="729"/>
                  </a:lnTo>
                  <a:lnTo>
                    <a:pt x="807" y="747"/>
                  </a:lnTo>
                  <a:lnTo>
                    <a:pt x="793" y="763"/>
                  </a:lnTo>
                  <a:lnTo>
                    <a:pt x="778" y="779"/>
                  </a:lnTo>
                  <a:lnTo>
                    <a:pt x="762" y="794"/>
                  </a:lnTo>
                  <a:lnTo>
                    <a:pt x="745" y="808"/>
                  </a:lnTo>
                  <a:lnTo>
                    <a:pt x="728" y="822"/>
                  </a:lnTo>
                  <a:lnTo>
                    <a:pt x="710" y="835"/>
                  </a:lnTo>
                  <a:lnTo>
                    <a:pt x="692" y="846"/>
                  </a:lnTo>
                  <a:lnTo>
                    <a:pt x="673" y="857"/>
                  </a:lnTo>
                  <a:lnTo>
                    <a:pt x="653" y="867"/>
                  </a:lnTo>
                  <a:lnTo>
                    <a:pt x="633" y="877"/>
                  </a:lnTo>
                  <a:lnTo>
                    <a:pt x="612" y="885"/>
                  </a:lnTo>
                  <a:lnTo>
                    <a:pt x="591" y="892"/>
                  </a:lnTo>
                  <a:lnTo>
                    <a:pt x="569" y="898"/>
                  </a:lnTo>
                  <a:lnTo>
                    <a:pt x="547" y="903"/>
                  </a:lnTo>
                  <a:lnTo>
                    <a:pt x="524" y="907"/>
                  </a:lnTo>
                  <a:lnTo>
                    <a:pt x="502" y="910"/>
                  </a:lnTo>
                  <a:lnTo>
                    <a:pt x="479" y="912"/>
                  </a:lnTo>
                  <a:lnTo>
                    <a:pt x="455" y="912"/>
                  </a:lnTo>
                  <a:lnTo>
                    <a:pt x="432" y="912"/>
                  </a:lnTo>
                  <a:lnTo>
                    <a:pt x="409" y="910"/>
                  </a:lnTo>
                  <a:lnTo>
                    <a:pt x="386" y="907"/>
                  </a:lnTo>
                  <a:lnTo>
                    <a:pt x="364" y="903"/>
                  </a:lnTo>
                  <a:lnTo>
                    <a:pt x="342" y="898"/>
                  </a:lnTo>
                  <a:lnTo>
                    <a:pt x="320" y="892"/>
                  </a:lnTo>
                  <a:lnTo>
                    <a:pt x="299" y="885"/>
                  </a:lnTo>
                  <a:lnTo>
                    <a:pt x="279" y="877"/>
                  </a:lnTo>
                  <a:lnTo>
                    <a:pt x="258" y="867"/>
                  </a:lnTo>
                  <a:lnTo>
                    <a:pt x="239" y="857"/>
                  </a:lnTo>
                  <a:lnTo>
                    <a:pt x="220" y="846"/>
                  </a:lnTo>
                  <a:lnTo>
                    <a:pt x="201" y="835"/>
                  </a:lnTo>
                  <a:lnTo>
                    <a:pt x="183" y="822"/>
                  </a:lnTo>
                  <a:lnTo>
                    <a:pt x="166" y="808"/>
                  </a:lnTo>
                  <a:lnTo>
                    <a:pt x="150" y="794"/>
                  </a:lnTo>
                  <a:lnTo>
                    <a:pt x="134" y="779"/>
                  </a:lnTo>
                  <a:lnTo>
                    <a:pt x="119" y="763"/>
                  </a:lnTo>
                  <a:lnTo>
                    <a:pt x="105" y="747"/>
                  </a:lnTo>
                  <a:lnTo>
                    <a:pt x="91" y="729"/>
                  </a:lnTo>
                  <a:lnTo>
                    <a:pt x="78" y="711"/>
                  </a:lnTo>
                  <a:lnTo>
                    <a:pt x="66" y="692"/>
                  </a:lnTo>
                  <a:lnTo>
                    <a:pt x="55" y="673"/>
                  </a:lnTo>
                  <a:lnTo>
                    <a:pt x="45" y="653"/>
                  </a:lnTo>
                  <a:lnTo>
                    <a:pt x="36" y="633"/>
                  </a:lnTo>
                  <a:lnTo>
                    <a:pt x="28" y="613"/>
                  </a:lnTo>
                  <a:lnTo>
                    <a:pt x="21" y="592"/>
                  </a:lnTo>
                  <a:lnTo>
                    <a:pt x="15" y="570"/>
                  </a:lnTo>
                  <a:lnTo>
                    <a:pt x="10" y="548"/>
                  </a:lnTo>
                  <a:lnTo>
                    <a:pt x="6" y="526"/>
                  </a:lnTo>
                  <a:lnTo>
                    <a:pt x="3" y="503"/>
                  </a:lnTo>
                  <a:lnTo>
                    <a:pt x="1" y="480"/>
                  </a:lnTo>
                  <a:lnTo>
                    <a:pt x="0" y="457"/>
                  </a:lnTo>
                  <a:lnTo>
                    <a:pt x="1" y="432"/>
                  </a:lnTo>
                  <a:lnTo>
                    <a:pt x="3" y="409"/>
                  </a:lnTo>
                  <a:lnTo>
                    <a:pt x="6" y="386"/>
                  </a:lnTo>
                  <a:lnTo>
                    <a:pt x="10" y="364"/>
                  </a:lnTo>
                  <a:lnTo>
                    <a:pt x="15" y="342"/>
                  </a:lnTo>
                  <a:lnTo>
                    <a:pt x="21" y="321"/>
                  </a:lnTo>
                  <a:lnTo>
                    <a:pt x="28" y="299"/>
                  </a:lnTo>
                  <a:lnTo>
                    <a:pt x="36" y="279"/>
                  </a:lnTo>
                  <a:lnTo>
                    <a:pt x="45" y="259"/>
                  </a:lnTo>
                  <a:lnTo>
                    <a:pt x="55" y="239"/>
                  </a:lnTo>
                  <a:lnTo>
                    <a:pt x="66" y="220"/>
                  </a:lnTo>
                  <a:lnTo>
                    <a:pt x="78" y="202"/>
                  </a:lnTo>
                  <a:lnTo>
                    <a:pt x="91" y="184"/>
                  </a:lnTo>
                  <a:lnTo>
                    <a:pt x="105" y="166"/>
                  </a:lnTo>
                  <a:lnTo>
                    <a:pt x="119" y="149"/>
                  </a:lnTo>
                  <a:lnTo>
                    <a:pt x="134" y="133"/>
                  </a:lnTo>
                  <a:lnTo>
                    <a:pt x="150" y="118"/>
                  </a:lnTo>
                  <a:lnTo>
                    <a:pt x="166" y="104"/>
                  </a:lnTo>
                  <a:lnTo>
                    <a:pt x="183" y="90"/>
                  </a:lnTo>
                  <a:lnTo>
                    <a:pt x="201" y="78"/>
                  </a:lnTo>
                  <a:lnTo>
                    <a:pt x="220" y="66"/>
                  </a:lnTo>
                  <a:lnTo>
                    <a:pt x="239" y="55"/>
                  </a:lnTo>
                  <a:lnTo>
                    <a:pt x="258" y="45"/>
                  </a:lnTo>
                  <a:lnTo>
                    <a:pt x="279" y="36"/>
                  </a:lnTo>
                  <a:lnTo>
                    <a:pt x="299" y="27"/>
                  </a:lnTo>
                  <a:lnTo>
                    <a:pt x="320" y="20"/>
                  </a:lnTo>
                  <a:lnTo>
                    <a:pt x="342" y="14"/>
                  </a:lnTo>
                  <a:lnTo>
                    <a:pt x="364" y="9"/>
                  </a:lnTo>
                  <a:lnTo>
                    <a:pt x="386" y="5"/>
                  </a:lnTo>
                  <a:lnTo>
                    <a:pt x="409" y="2"/>
                  </a:lnTo>
                  <a:lnTo>
                    <a:pt x="432" y="0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2" name="Freeform 52"/>
            <p:cNvSpPr>
              <a:spLocks/>
            </p:cNvSpPr>
            <p:nvPr userDrawn="1"/>
          </p:nvSpPr>
          <p:spPr bwMode="gray">
            <a:xfrm>
              <a:off x="3603" y="101"/>
              <a:ext cx="161" cy="156"/>
            </a:xfrm>
            <a:custGeom>
              <a:avLst/>
              <a:gdLst>
                <a:gd name="T0" fmla="*/ 0 w 7247"/>
                <a:gd name="T1" fmla="*/ 0 h 7039"/>
                <a:gd name="T2" fmla="*/ 0 w 7247"/>
                <a:gd name="T3" fmla="*/ 0 h 7039"/>
                <a:gd name="T4" fmla="*/ 0 w 7247"/>
                <a:gd name="T5" fmla="*/ 0 h 7039"/>
                <a:gd name="T6" fmla="*/ 0 w 7247"/>
                <a:gd name="T7" fmla="*/ 0 h 7039"/>
                <a:gd name="T8" fmla="*/ 0 w 7247"/>
                <a:gd name="T9" fmla="*/ 0 h 7039"/>
                <a:gd name="T10" fmla="*/ 0 w 7247"/>
                <a:gd name="T11" fmla="*/ 0 h 7039"/>
                <a:gd name="T12" fmla="*/ 0 w 7247"/>
                <a:gd name="T13" fmla="*/ 0 h 7039"/>
                <a:gd name="T14" fmla="*/ 0 w 7247"/>
                <a:gd name="T15" fmla="*/ 0 h 7039"/>
                <a:gd name="T16" fmla="*/ 0 w 7247"/>
                <a:gd name="T17" fmla="*/ 0 h 7039"/>
                <a:gd name="T18" fmla="*/ 0 w 7247"/>
                <a:gd name="T19" fmla="*/ 0 h 7039"/>
                <a:gd name="T20" fmla="*/ 0 w 7247"/>
                <a:gd name="T21" fmla="*/ 0 h 7039"/>
                <a:gd name="T22" fmla="*/ 0 w 7247"/>
                <a:gd name="T23" fmla="*/ 0 h 7039"/>
                <a:gd name="T24" fmla="*/ 0 w 7247"/>
                <a:gd name="T25" fmla="*/ 0 h 7039"/>
                <a:gd name="T26" fmla="*/ 0 w 7247"/>
                <a:gd name="T27" fmla="*/ 0 h 7039"/>
                <a:gd name="T28" fmla="*/ 0 w 7247"/>
                <a:gd name="T29" fmla="*/ 0 h 7039"/>
                <a:gd name="T30" fmla="*/ 0 w 7247"/>
                <a:gd name="T31" fmla="*/ 0 h 7039"/>
                <a:gd name="T32" fmla="*/ 0 w 7247"/>
                <a:gd name="T33" fmla="*/ 0 h 7039"/>
                <a:gd name="T34" fmla="*/ 0 w 7247"/>
                <a:gd name="T35" fmla="*/ 0 h 7039"/>
                <a:gd name="T36" fmla="*/ 0 w 7247"/>
                <a:gd name="T37" fmla="*/ 0 h 7039"/>
                <a:gd name="T38" fmla="*/ 0 w 7247"/>
                <a:gd name="T39" fmla="*/ 0 h 7039"/>
                <a:gd name="T40" fmla="*/ 0 w 7247"/>
                <a:gd name="T41" fmla="*/ 0 h 7039"/>
                <a:gd name="T42" fmla="*/ 0 w 7247"/>
                <a:gd name="T43" fmla="*/ 0 h 7039"/>
                <a:gd name="T44" fmla="*/ 0 w 7247"/>
                <a:gd name="T45" fmla="*/ 0 h 7039"/>
                <a:gd name="T46" fmla="*/ 0 w 7247"/>
                <a:gd name="T47" fmla="*/ 0 h 7039"/>
                <a:gd name="T48" fmla="*/ 0 w 7247"/>
                <a:gd name="T49" fmla="*/ 0 h 7039"/>
                <a:gd name="T50" fmla="*/ 0 w 7247"/>
                <a:gd name="T51" fmla="*/ 0 h 7039"/>
                <a:gd name="T52" fmla="*/ 0 w 7247"/>
                <a:gd name="T53" fmla="*/ 0 h 7039"/>
                <a:gd name="T54" fmla="*/ 0 w 7247"/>
                <a:gd name="T55" fmla="*/ 0 h 7039"/>
                <a:gd name="T56" fmla="*/ 0 w 7247"/>
                <a:gd name="T57" fmla="*/ 0 h 7039"/>
                <a:gd name="T58" fmla="*/ 0 w 7247"/>
                <a:gd name="T59" fmla="*/ 0 h 7039"/>
                <a:gd name="T60" fmla="*/ 0 w 7247"/>
                <a:gd name="T61" fmla="*/ 0 h 7039"/>
                <a:gd name="T62" fmla="*/ 0 w 7247"/>
                <a:gd name="T63" fmla="*/ 0 h 7039"/>
                <a:gd name="T64" fmla="*/ 0 w 7247"/>
                <a:gd name="T65" fmla="*/ 0 h 7039"/>
                <a:gd name="T66" fmla="*/ 0 w 7247"/>
                <a:gd name="T67" fmla="*/ 0 h 7039"/>
                <a:gd name="T68" fmla="*/ 0 w 7247"/>
                <a:gd name="T69" fmla="*/ 0 h 7039"/>
                <a:gd name="T70" fmla="*/ 0 w 7247"/>
                <a:gd name="T71" fmla="*/ 0 h 7039"/>
                <a:gd name="T72" fmla="*/ 0 w 7247"/>
                <a:gd name="T73" fmla="*/ 0 h 7039"/>
                <a:gd name="T74" fmla="*/ 0 w 7247"/>
                <a:gd name="T75" fmla="*/ 0 h 7039"/>
                <a:gd name="T76" fmla="*/ 0 w 7247"/>
                <a:gd name="T77" fmla="*/ 0 h 7039"/>
                <a:gd name="T78" fmla="*/ 0 w 7247"/>
                <a:gd name="T79" fmla="*/ 0 h 7039"/>
                <a:gd name="T80" fmla="*/ 0 w 7247"/>
                <a:gd name="T81" fmla="*/ 0 h 7039"/>
                <a:gd name="T82" fmla="*/ 0 w 7247"/>
                <a:gd name="T83" fmla="*/ 0 h 7039"/>
                <a:gd name="T84" fmla="*/ 0 w 7247"/>
                <a:gd name="T85" fmla="*/ 0 h 7039"/>
                <a:gd name="T86" fmla="*/ 0 w 7247"/>
                <a:gd name="T87" fmla="*/ 0 h 7039"/>
                <a:gd name="T88" fmla="*/ 0 w 7247"/>
                <a:gd name="T89" fmla="*/ 0 h 7039"/>
                <a:gd name="T90" fmla="*/ 0 w 7247"/>
                <a:gd name="T91" fmla="*/ 0 h 7039"/>
                <a:gd name="T92" fmla="*/ 0 w 7247"/>
                <a:gd name="T93" fmla="*/ 0 h 7039"/>
                <a:gd name="T94" fmla="*/ 0 w 7247"/>
                <a:gd name="T95" fmla="*/ 0 h 7039"/>
                <a:gd name="T96" fmla="*/ 0 w 7247"/>
                <a:gd name="T97" fmla="*/ 0 h 7039"/>
                <a:gd name="T98" fmla="*/ 0 w 7247"/>
                <a:gd name="T99" fmla="*/ 0 h 7039"/>
                <a:gd name="T100" fmla="*/ 0 w 7247"/>
                <a:gd name="T101" fmla="*/ 0 h 7039"/>
                <a:gd name="T102" fmla="*/ 0 w 7247"/>
                <a:gd name="T103" fmla="*/ 0 h 7039"/>
                <a:gd name="T104" fmla="*/ 0 w 7247"/>
                <a:gd name="T105" fmla="*/ 0 h 703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7247" h="7039">
                  <a:moveTo>
                    <a:pt x="2065" y="1539"/>
                  </a:moveTo>
                  <a:lnTo>
                    <a:pt x="1856" y="1497"/>
                  </a:lnTo>
                  <a:lnTo>
                    <a:pt x="1658" y="1479"/>
                  </a:lnTo>
                  <a:lnTo>
                    <a:pt x="1471" y="1481"/>
                  </a:lnTo>
                  <a:lnTo>
                    <a:pt x="1294" y="1503"/>
                  </a:lnTo>
                  <a:lnTo>
                    <a:pt x="1127" y="1544"/>
                  </a:lnTo>
                  <a:lnTo>
                    <a:pt x="973" y="1601"/>
                  </a:lnTo>
                  <a:lnTo>
                    <a:pt x="829" y="1674"/>
                  </a:lnTo>
                  <a:lnTo>
                    <a:pt x="697" y="1761"/>
                  </a:lnTo>
                  <a:lnTo>
                    <a:pt x="575" y="1863"/>
                  </a:lnTo>
                  <a:lnTo>
                    <a:pt x="465" y="1975"/>
                  </a:lnTo>
                  <a:lnTo>
                    <a:pt x="366" y="2098"/>
                  </a:lnTo>
                  <a:lnTo>
                    <a:pt x="279" y="2229"/>
                  </a:lnTo>
                  <a:lnTo>
                    <a:pt x="203" y="2370"/>
                  </a:lnTo>
                  <a:lnTo>
                    <a:pt x="140" y="2515"/>
                  </a:lnTo>
                  <a:lnTo>
                    <a:pt x="88" y="2667"/>
                  </a:lnTo>
                  <a:lnTo>
                    <a:pt x="48" y="2822"/>
                  </a:lnTo>
                  <a:lnTo>
                    <a:pt x="20" y="2980"/>
                  </a:lnTo>
                  <a:lnTo>
                    <a:pt x="4" y="3139"/>
                  </a:lnTo>
                  <a:lnTo>
                    <a:pt x="0" y="3298"/>
                  </a:lnTo>
                  <a:lnTo>
                    <a:pt x="9" y="3456"/>
                  </a:lnTo>
                  <a:lnTo>
                    <a:pt x="30" y="3610"/>
                  </a:lnTo>
                  <a:lnTo>
                    <a:pt x="64" y="3761"/>
                  </a:lnTo>
                  <a:lnTo>
                    <a:pt x="110" y="3906"/>
                  </a:lnTo>
                  <a:lnTo>
                    <a:pt x="169" y="4045"/>
                  </a:lnTo>
                  <a:lnTo>
                    <a:pt x="241" y="4176"/>
                  </a:lnTo>
                  <a:lnTo>
                    <a:pt x="325" y="4298"/>
                  </a:lnTo>
                  <a:lnTo>
                    <a:pt x="423" y="4408"/>
                  </a:lnTo>
                  <a:lnTo>
                    <a:pt x="534" y="4506"/>
                  </a:lnTo>
                  <a:lnTo>
                    <a:pt x="658" y="4593"/>
                  </a:lnTo>
                  <a:lnTo>
                    <a:pt x="796" y="4663"/>
                  </a:lnTo>
                  <a:lnTo>
                    <a:pt x="946" y="4718"/>
                  </a:lnTo>
                  <a:lnTo>
                    <a:pt x="1110" y="4756"/>
                  </a:lnTo>
                  <a:lnTo>
                    <a:pt x="1009" y="4893"/>
                  </a:lnTo>
                  <a:lnTo>
                    <a:pt x="930" y="5031"/>
                  </a:lnTo>
                  <a:lnTo>
                    <a:pt x="872" y="5171"/>
                  </a:lnTo>
                  <a:lnTo>
                    <a:pt x="836" y="5310"/>
                  </a:lnTo>
                  <a:lnTo>
                    <a:pt x="818" y="5449"/>
                  </a:lnTo>
                  <a:lnTo>
                    <a:pt x="819" y="5588"/>
                  </a:lnTo>
                  <a:lnTo>
                    <a:pt x="838" y="5723"/>
                  </a:lnTo>
                  <a:lnTo>
                    <a:pt x="872" y="5856"/>
                  </a:lnTo>
                  <a:lnTo>
                    <a:pt x="922" y="5986"/>
                  </a:lnTo>
                  <a:lnTo>
                    <a:pt x="986" y="6111"/>
                  </a:lnTo>
                  <a:lnTo>
                    <a:pt x="1062" y="6232"/>
                  </a:lnTo>
                  <a:lnTo>
                    <a:pt x="1150" y="6347"/>
                  </a:lnTo>
                  <a:lnTo>
                    <a:pt x="1250" y="6457"/>
                  </a:lnTo>
                  <a:lnTo>
                    <a:pt x="1359" y="6558"/>
                  </a:lnTo>
                  <a:lnTo>
                    <a:pt x="1476" y="6652"/>
                  </a:lnTo>
                  <a:lnTo>
                    <a:pt x="1601" y="6738"/>
                  </a:lnTo>
                  <a:lnTo>
                    <a:pt x="1732" y="6814"/>
                  </a:lnTo>
                  <a:lnTo>
                    <a:pt x="1868" y="6881"/>
                  </a:lnTo>
                  <a:lnTo>
                    <a:pt x="2008" y="6936"/>
                  </a:lnTo>
                  <a:lnTo>
                    <a:pt x="2152" y="6982"/>
                  </a:lnTo>
                  <a:lnTo>
                    <a:pt x="2297" y="7014"/>
                  </a:lnTo>
                  <a:lnTo>
                    <a:pt x="2444" y="7033"/>
                  </a:lnTo>
                  <a:lnTo>
                    <a:pt x="2589" y="7039"/>
                  </a:lnTo>
                  <a:lnTo>
                    <a:pt x="2734" y="7031"/>
                  </a:lnTo>
                  <a:lnTo>
                    <a:pt x="2877" y="7008"/>
                  </a:lnTo>
                  <a:lnTo>
                    <a:pt x="3016" y="6969"/>
                  </a:lnTo>
                  <a:lnTo>
                    <a:pt x="3150" y="6913"/>
                  </a:lnTo>
                  <a:lnTo>
                    <a:pt x="3278" y="6841"/>
                  </a:lnTo>
                  <a:lnTo>
                    <a:pt x="3400" y="6751"/>
                  </a:lnTo>
                  <a:lnTo>
                    <a:pt x="3513" y="6641"/>
                  </a:lnTo>
                  <a:lnTo>
                    <a:pt x="3618" y="6513"/>
                  </a:lnTo>
                  <a:lnTo>
                    <a:pt x="3713" y="6364"/>
                  </a:lnTo>
                  <a:lnTo>
                    <a:pt x="3833" y="6508"/>
                  </a:lnTo>
                  <a:lnTo>
                    <a:pt x="3961" y="6632"/>
                  </a:lnTo>
                  <a:lnTo>
                    <a:pt x="4095" y="6738"/>
                  </a:lnTo>
                  <a:lnTo>
                    <a:pt x="4235" y="6826"/>
                  </a:lnTo>
                  <a:lnTo>
                    <a:pt x="4380" y="6897"/>
                  </a:lnTo>
                  <a:lnTo>
                    <a:pt x="4529" y="6953"/>
                  </a:lnTo>
                  <a:lnTo>
                    <a:pt x="4680" y="6992"/>
                  </a:lnTo>
                  <a:lnTo>
                    <a:pt x="4832" y="7016"/>
                  </a:lnTo>
                  <a:lnTo>
                    <a:pt x="4985" y="7025"/>
                  </a:lnTo>
                  <a:lnTo>
                    <a:pt x="5138" y="7021"/>
                  </a:lnTo>
                  <a:lnTo>
                    <a:pt x="5290" y="7003"/>
                  </a:lnTo>
                  <a:lnTo>
                    <a:pt x="5439" y="6973"/>
                  </a:lnTo>
                  <a:lnTo>
                    <a:pt x="5584" y="6930"/>
                  </a:lnTo>
                  <a:lnTo>
                    <a:pt x="5725" y="6877"/>
                  </a:lnTo>
                  <a:lnTo>
                    <a:pt x="5860" y="6813"/>
                  </a:lnTo>
                  <a:lnTo>
                    <a:pt x="5990" y="6740"/>
                  </a:lnTo>
                  <a:lnTo>
                    <a:pt x="6112" y="6656"/>
                  </a:lnTo>
                  <a:lnTo>
                    <a:pt x="6225" y="6564"/>
                  </a:lnTo>
                  <a:lnTo>
                    <a:pt x="6329" y="6464"/>
                  </a:lnTo>
                  <a:lnTo>
                    <a:pt x="6422" y="6355"/>
                  </a:lnTo>
                  <a:lnTo>
                    <a:pt x="6504" y="6241"/>
                  </a:lnTo>
                  <a:lnTo>
                    <a:pt x="6573" y="6120"/>
                  </a:lnTo>
                  <a:lnTo>
                    <a:pt x="6629" y="5994"/>
                  </a:lnTo>
                  <a:lnTo>
                    <a:pt x="6670" y="5863"/>
                  </a:lnTo>
                  <a:lnTo>
                    <a:pt x="6696" y="5727"/>
                  </a:lnTo>
                  <a:lnTo>
                    <a:pt x="6705" y="5589"/>
                  </a:lnTo>
                  <a:lnTo>
                    <a:pt x="6697" y="5446"/>
                  </a:lnTo>
                  <a:lnTo>
                    <a:pt x="6670" y="5301"/>
                  </a:lnTo>
                  <a:lnTo>
                    <a:pt x="6624" y="5155"/>
                  </a:lnTo>
                  <a:lnTo>
                    <a:pt x="6558" y="5008"/>
                  </a:lnTo>
                  <a:lnTo>
                    <a:pt x="6469" y="4860"/>
                  </a:lnTo>
                  <a:lnTo>
                    <a:pt x="6359" y="4712"/>
                  </a:lnTo>
                  <a:lnTo>
                    <a:pt x="6519" y="4644"/>
                  </a:lnTo>
                  <a:lnTo>
                    <a:pt x="6662" y="4562"/>
                  </a:lnTo>
                  <a:lnTo>
                    <a:pt x="6789" y="4467"/>
                  </a:lnTo>
                  <a:lnTo>
                    <a:pt x="6900" y="4363"/>
                  </a:lnTo>
                  <a:lnTo>
                    <a:pt x="6993" y="4250"/>
                  </a:lnTo>
                  <a:lnTo>
                    <a:pt x="7072" y="4127"/>
                  </a:lnTo>
                  <a:lnTo>
                    <a:pt x="7135" y="3997"/>
                  </a:lnTo>
                  <a:lnTo>
                    <a:pt x="7184" y="3861"/>
                  </a:lnTo>
                  <a:lnTo>
                    <a:pt x="7218" y="3720"/>
                  </a:lnTo>
                  <a:lnTo>
                    <a:pt x="7239" y="3574"/>
                  </a:lnTo>
                  <a:lnTo>
                    <a:pt x="7247" y="3426"/>
                  </a:lnTo>
                  <a:lnTo>
                    <a:pt x="7242" y="3277"/>
                  </a:lnTo>
                  <a:lnTo>
                    <a:pt x="7225" y="3127"/>
                  </a:lnTo>
                  <a:lnTo>
                    <a:pt x="7196" y="2978"/>
                  </a:lnTo>
                  <a:lnTo>
                    <a:pt x="7155" y="2829"/>
                  </a:lnTo>
                  <a:lnTo>
                    <a:pt x="7104" y="2685"/>
                  </a:lnTo>
                  <a:lnTo>
                    <a:pt x="7043" y="2543"/>
                  </a:lnTo>
                  <a:lnTo>
                    <a:pt x="6971" y="2408"/>
                  </a:lnTo>
                  <a:lnTo>
                    <a:pt x="6890" y="2277"/>
                  </a:lnTo>
                  <a:lnTo>
                    <a:pt x="6799" y="2155"/>
                  </a:lnTo>
                  <a:lnTo>
                    <a:pt x="6701" y="2041"/>
                  </a:lnTo>
                  <a:lnTo>
                    <a:pt x="6594" y="1937"/>
                  </a:lnTo>
                  <a:lnTo>
                    <a:pt x="6480" y="1844"/>
                  </a:lnTo>
                  <a:lnTo>
                    <a:pt x="6359" y="1761"/>
                  </a:lnTo>
                  <a:lnTo>
                    <a:pt x="6231" y="1693"/>
                  </a:lnTo>
                  <a:lnTo>
                    <a:pt x="6097" y="1638"/>
                  </a:lnTo>
                  <a:lnTo>
                    <a:pt x="5956" y="1599"/>
                  </a:lnTo>
                  <a:lnTo>
                    <a:pt x="5811" y="1576"/>
                  </a:lnTo>
                  <a:lnTo>
                    <a:pt x="5661" y="1570"/>
                  </a:lnTo>
                  <a:lnTo>
                    <a:pt x="5507" y="1583"/>
                  </a:lnTo>
                  <a:lnTo>
                    <a:pt x="5349" y="1616"/>
                  </a:lnTo>
                  <a:lnTo>
                    <a:pt x="5187" y="1669"/>
                  </a:lnTo>
                  <a:lnTo>
                    <a:pt x="5206" y="1467"/>
                  </a:lnTo>
                  <a:lnTo>
                    <a:pt x="5202" y="1279"/>
                  </a:lnTo>
                  <a:lnTo>
                    <a:pt x="5177" y="1104"/>
                  </a:lnTo>
                  <a:lnTo>
                    <a:pt x="5132" y="941"/>
                  </a:lnTo>
                  <a:lnTo>
                    <a:pt x="5069" y="792"/>
                  </a:lnTo>
                  <a:lnTo>
                    <a:pt x="4989" y="656"/>
                  </a:lnTo>
                  <a:lnTo>
                    <a:pt x="4894" y="533"/>
                  </a:lnTo>
                  <a:lnTo>
                    <a:pt x="4786" y="422"/>
                  </a:lnTo>
                  <a:lnTo>
                    <a:pt x="4665" y="325"/>
                  </a:lnTo>
                  <a:lnTo>
                    <a:pt x="4534" y="240"/>
                  </a:lnTo>
                  <a:lnTo>
                    <a:pt x="4393" y="168"/>
                  </a:lnTo>
                  <a:lnTo>
                    <a:pt x="4245" y="109"/>
                  </a:lnTo>
                  <a:lnTo>
                    <a:pt x="4092" y="63"/>
                  </a:lnTo>
                  <a:lnTo>
                    <a:pt x="3934" y="29"/>
                  </a:lnTo>
                  <a:lnTo>
                    <a:pt x="3773" y="8"/>
                  </a:lnTo>
                  <a:lnTo>
                    <a:pt x="3609" y="0"/>
                  </a:lnTo>
                  <a:lnTo>
                    <a:pt x="3447" y="4"/>
                  </a:lnTo>
                  <a:lnTo>
                    <a:pt x="3286" y="20"/>
                  </a:lnTo>
                  <a:lnTo>
                    <a:pt x="3129" y="49"/>
                  </a:lnTo>
                  <a:lnTo>
                    <a:pt x="2976" y="90"/>
                  </a:lnTo>
                  <a:lnTo>
                    <a:pt x="2829" y="144"/>
                  </a:lnTo>
                  <a:lnTo>
                    <a:pt x="2690" y="211"/>
                  </a:lnTo>
                  <a:lnTo>
                    <a:pt x="2561" y="289"/>
                  </a:lnTo>
                  <a:lnTo>
                    <a:pt x="2442" y="379"/>
                  </a:lnTo>
                  <a:lnTo>
                    <a:pt x="2336" y="482"/>
                  </a:lnTo>
                  <a:lnTo>
                    <a:pt x="2243" y="597"/>
                  </a:lnTo>
                  <a:lnTo>
                    <a:pt x="2166" y="723"/>
                  </a:lnTo>
                  <a:lnTo>
                    <a:pt x="2106" y="863"/>
                  </a:lnTo>
                  <a:lnTo>
                    <a:pt x="2064" y="1014"/>
                  </a:lnTo>
                  <a:lnTo>
                    <a:pt x="2043" y="1177"/>
                  </a:lnTo>
                  <a:lnTo>
                    <a:pt x="2042" y="1352"/>
                  </a:lnTo>
                  <a:lnTo>
                    <a:pt x="2065" y="153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3" name="Freeform 53"/>
            <p:cNvSpPr>
              <a:spLocks/>
            </p:cNvSpPr>
            <p:nvPr userDrawn="1"/>
          </p:nvSpPr>
          <p:spPr bwMode="gray">
            <a:xfrm>
              <a:off x="3511" y="159"/>
              <a:ext cx="44" cy="45"/>
            </a:xfrm>
            <a:custGeom>
              <a:avLst/>
              <a:gdLst>
                <a:gd name="T0" fmla="*/ 0 w 1994"/>
                <a:gd name="T1" fmla="*/ 0 h 2000"/>
                <a:gd name="T2" fmla="*/ 0 w 1994"/>
                <a:gd name="T3" fmla="*/ 0 h 2000"/>
                <a:gd name="T4" fmla="*/ 0 w 1994"/>
                <a:gd name="T5" fmla="*/ 0 h 2000"/>
                <a:gd name="T6" fmla="*/ 0 w 1994"/>
                <a:gd name="T7" fmla="*/ 0 h 2000"/>
                <a:gd name="T8" fmla="*/ 0 w 1994"/>
                <a:gd name="T9" fmla="*/ 0 h 2000"/>
                <a:gd name="T10" fmla="*/ 0 w 1994"/>
                <a:gd name="T11" fmla="*/ 0 h 2000"/>
                <a:gd name="T12" fmla="*/ 0 w 1994"/>
                <a:gd name="T13" fmla="*/ 0 h 2000"/>
                <a:gd name="T14" fmla="*/ 0 w 1994"/>
                <a:gd name="T15" fmla="*/ 0 h 2000"/>
                <a:gd name="T16" fmla="*/ 0 w 1994"/>
                <a:gd name="T17" fmla="*/ 0 h 2000"/>
                <a:gd name="T18" fmla="*/ 0 w 1994"/>
                <a:gd name="T19" fmla="*/ 0 h 2000"/>
                <a:gd name="T20" fmla="*/ 0 w 1994"/>
                <a:gd name="T21" fmla="*/ 0 h 2000"/>
                <a:gd name="T22" fmla="*/ 0 w 1994"/>
                <a:gd name="T23" fmla="*/ 0 h 2000"/>
                <a:gd name="T24" fmla="*/ 0 w 1994"/>
                <a:gd name="T25" fmla="*/ 0 h 2000"/>
                <a:gd name="T26" fmla="*/ 0 w 1994"/>
                <a:gd name="T27" fmla="*/ 0 h 2000"/>
                <a:gd name="T28" fmla="*/ 0 w 1994"/>
                <a:gd name="T29" fmla="*/ 0 h 2000"/>
                <a:gd name="T30" fmla="*/ 0 w 1994"/>
                <a:gd name="T31" fmla="*/ 0 h 2000"/>
                <a:gd name="T32" fmla="*/ 0 w 1994"/>
                <a:gd name="T33" fmla="*/ 0 h 2000"/>
                <a:gd name="T34" fmla="*/ 0 w 1994"/>
                <a:gd name="T35" fmla="*/ 0 h 2000"/>
                <a:gd name="T36" fmla="*/ 0 w 1994"/>
                <a:gd name="T37" fmla="*/ 0 h 2000"/>
                <a:gd name="T38" fmla="*/ 0 w 1994"/>
                <a:gd name="T39" fmla="*/ 0 h 2000"/>
                <a:gd name="T40" fmla="*/ 0 w 1994"/>
                <a:gd name="T41" fmla="*/ 0 h 2000"/>
                <a:gd name="T42" fmla="*/ 0 w 1994"/>
                <a:gd name="T43" fmla="*/ 0 h 2000"/>
                <a:gd name="T44" fmla="*/ 0 w 1994"/>
                <a:gd name="T45" fmla="*/ 0 h 2000"/>
                <a:gd name="T46" fmla="*/ 0 w 1994"/>
                <a:gd name="T47" fmla="*/ 0 h 2000"/>
                <a:gd name="T48" fmla="*/ 0 w 1994"/>
                <a:gd name="T49" fmla="*/ 0 h 2000"/>
                <a:gd name="T50" fmla="*/ 0 w 1994"/>
                <a:gd name="T51" fmla="*/ 0 h 2000"/>
                <a:gd name="T52" fmla="*/ 0 w 1994"/>
                <a:gd name="T53" fmla="*/ 0 h 2000"/>
                <a:gd name="T54" fmla="*/ 0 w 1994"/>
                <a:gd name="T55" fmla="*/ 0 h 2000"/>
                <a:gd name="T56" fmla="*/ 0 w 1994"/>
                <a:gd name="T57" fmla="*/ 0 h 2000"/>
                <a:gd name="T58" fmla="*/ 0 w 1994"/>
                <a:gd name="T59" fmla="*/ 0 h 2000"/>
                <a:gd name="T60" fmla="*/ 0 w 1994"/>
                <a:gd name="T61" fmla="*/ 0 h 2000"/>
                <a:gd name="T62" fmla="*/ 0 w 1994"/>
                <a:gd name="T63" fmla="*/ 0 h 2000"/>
                <a:gd name="T64" fmla="*/ 0 w 1994"/>
                <a:gd name="T65" fmla="*/ 0 h 2000"/>
                <a:gd name="T66" fmla="*/ 0 w 1994"/>
                <a:gd name="T67" fmla="*/ 0 h 2000"/>
                <a:gd name="T68" fmla="*/ 0 w 1994"/>
                <a:gd name="T69" fmla="*/ 0 h 2000"/>
                <a:gd name="T70" fmla="*/ 0 w 1994"/>
                <a:gd name="T71" fmla="*/ 0 h 2000"/>
                <a:gd name="T72" fmla="*/ 0 w 1994"/>
                <a:gd name="T73" fmla="*/ 0 h 2000"/>
                <a:gd name="T74" fmla="*/ 0 w 1994"/>
                <a:gd name="T75" fmla="*/ 0 h 2000"/>
                <a:gd name="T76" fmla="*/ 0 w 1994"/>
                <a:gd name="T77" fmla="*/ 0 h 2000"/>
                <a:gd name="T78" fmla="*/ 0 w 1994"/>
                <a:gd name="T79" fmla="*/ 0 h 2000"/>
                <a:gd name="T80" fmla="*/ 0 w 1994"/>
                <a:gd name="T81" fmla="*/ 0 h 2000"/>
                <a:gd name="T82" fmla="*/ 0 w 1994"/>
                <a:gd name="T83" fmla="*/ 0 h 2000"/>
                <a:gd name="T84" fmla="*/ 0 w 1994"/>
                <a:gd name="T85" fmla="*/ 0 h 200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994" h="2000">
                  <a:moveTo>
                    <a:pt x="997" y="0"/>
                  </a:moveTo>
                  <a:lnTo>
                    <a:pt x="1048" y="2"/>
                  </a:lnTo>
                  <a:lnTo>
                    <a:pt x="1099" y="5"/>
                  </a:lnTo>
                  <a:lnTo>
                    <a:pt x="1149" y="12"/>
                  </a:lnTo>
                  <a:lnTo>
                    <a:pt x="1198" y="21"/>
                  </a:lnTo>
                  <a:lnTo>
                    <a:pt x="1246" y="32"/>
                  </a:lnTo>
                  <a:lnTo>
                    <a:pt x="1293" y="45"/>
                  </a:lnTo>
                  <a:lnTo>
                    <a:pt x="1339" y="61"/>
                  </a:lnTo>
                  <a:lnTo>
                    <a:pt x="1385" y="79"/>
                  </a:lnTo>
                  <a:lnTo>
                    <a:pt x="1429" y="99"/>
                  </a:lnTo>
                  <a:lnTo>
                    <a:pt x="1472" y="121"/>
                  </a:lnTo>
                  <a:lnTo>
                    <a:pt x="1514" y="145"/>
                  </a:lnTo>
                  <a:lnTo>
                    <a:pt x="1555" y="171"/>
                  </a:lnTo>
                  <a:lnTo>
                    <a:pt x="1594" y="199"/>
                  </a:lnTo>
                  <a:lnTo>
                    <a:pt x="1631" y="228"/>
                  </a:lnTo>
                  <a:lnTo>
                    <a:pt x="1667" y="260"/>
                  </a:lnTo>
                  <a:lnTo>
                    <a:pt x="1702" y="294"/>
                  </a:lnTo>
                  <a:lnTo>
                    <a:pt x="1735" y="328"/>
                  </a:lnTo>
                  <a:lnTo>
                    <a:pt x="1766" y="364"/>
                  </a:lnTo>
                  <a:lnTo>
                    <a:pt x="1796" y="402"/>
                  </a:lnTo>
                  <a:lnTo>
                    <a:pt x="1824" y="441"/>
                  </a:lnTo>
                  <a:lnTo>
                    <a:pt x="1850" y="482"/>
                  </a:lnTo>
                  <a:lnTo>
                    <a:pt x="1874" y="523"/>
                  </a:lnTo>
                  <a:lnTo>
                    <a:pt x="1896" y="567"/>
                  </a:lnTo>
                  <a:lnTo>
                    <a:pt x="1916" y="611"/>
                  </a:lnTo>
                  <a:lnTo>
                    <a:pt x="1934" y="657"/>
                  </a:lnTo>
                  <a:lnTo>
                    <a:pt x="1950" y="703"/>
                  </a:lnTo>
                  <a:lnTo>
                    <a:pt x="1963" y="750"/>
                  </a:lnTo>
                  <a:lnTo>
                    <a:pt x="1974" y="798"/>
                  </a:lnTo>
                  <a:lnTo>
                    <a:pt x="1983" y="848"/>
                  </a:lnTo>
                  <a:lnTo>
                    <a:pt x="1989" y="898"/>
                  </a:lnTo>
                  <a:lnTo>
                    <a:pt x="1993" y="948"/>
                  </a:lnTo>
                  <a:lnTo>
                    <a:pt x="1994" y="999"/>
                  </a:lnTo>
                  <a:lnTo>
                    <a:pt x="1993" y="1051"/>
                  </a:lnTo>
                  <a:lnTo>
                    <a:pt x="1989" y="1102"/>
                  </a:lnTo>
                  <a:lnTo>
                    <a:pt x="1983" y="1152"/>
                  </a:lnTo>
                  <a:lnTo>
                    <a:pt x="1974" y="1201"/>
                  </a:lnTo>
                  <a:lnTo>
                    <a:pt x="1963" y="1249"/>
                  </a:lnTo>
                  <a:lnTo>
                    <a:pt x="1950" y="1296"/>
                  </a:lnTo>
                  <a:lnTo>
                    <a:pt x="1934" y="1343"/>
                  </a:lnTo>
                  <a:lnTo>
                    <a:pt x="1916" y="1389"/>
                  </a:lnTo>
                  <a:lnTo>
                    <a:pt x="1896" y="1433"/>
                  </a:lnTo>
                  <a:lnTo>
                    <a:pt x="1874" y="1476"/>
                  </a:lnTo>
                  <a:lnTo>
                    <a:pt x="1850" y="1517"/>
                  </a:lnTo>
                  <a:lnTo>
                    <a:pt x="1824" y="1558"/>
                  </a:lnTo>
                  <a:lnTo>
                    <a:pt x="1796" y="1597"/>
                  </a:lnTo>
                  <a:lnTo>
                    <a:pt x="1766" y="1636"/>
                  </a:lnTo>
                  <a:lnTo>
                    <a:pt x="1735" y="1672"/>
                  </a:lnTo>
                  <a:lnTo>
                    <a:pt x="1702" y="1706"/>
                  </a:lnTo>
                  <a:lnTo>
                    <a:pt x="1667" y="1739"/>
                  </a:lnTo>
                  <a:lnTo>
                    <a:pt x="1631" y="1771"/>
                  </a:lnTo>
                  <a:lnTo>
                    <a:pt x="1594" y="1800"/>
                  </a:lnTo>
                  <a:lnTo>
                    <a:pt x="1555" y="1828"/>
                  </a:lnTo>
                  <a:lnTo>
                    <a:pt x="1514" y="1854"/>
                  </a:lnTo>
                  <a:lnTo>
                    <a:pt x="1472" y="1878"/>
                  </a:lnTo>
                  <a:lnTo>
                    <a:pt x="1429" y="1901"/>
                  </a:lnTo>
                  <a:lnTo>
                    <a:pt x="1385" y="1921"/>
                  </a:lnTo>
                  <a:lnTo>
                    <a:pt x="1339" y="1939"/>
                  </a:lnTo>
                  <a:lnTo>
                    <a:pt x="1293" y="1955"/>
                  </a:lnTo>
                  <a:lnTo>
                    <a:pt x="1246" y="1968"/>
                  </a:lnTo>
                  <a:lnTo>
                    <a:pt x="1198" y="1979"/>
                  </a:lnTo>
                  <a:lnTo>
                    <a:pt x="1149" y="1988"/>
                  </a:lnTo>
                  <a:lnTo>
                    <a:pt x="1099" y="1995"/>
                  </a:lnTo>
                  <a:lnTo>
                    <a:pt x="1048" y="1998"/>
                  </a:lnTo>
                  <a:lnTo>
                    <a:pt x="997" y="2000"/>
                  </a:lnTo>
                  <a:lnTo>
                    <a:pt x="946" y="1998"/>
                  </a:lnTo>
                  <a:lnTo>
                    <a:pt x="896" y="1995"/>
                  </a:lnTo>
                  <a:lnTo>
                    <a:pt x="846" y="1988"/>
                  </a:lnTo>
                  <a:lnTo>
                    <a:pt x="797" y="1979"/>
                  </a:lnTo>
                  <a:lnTo>
                    <a:pt x="749" y="1968"/>
                  </a:lnTo>
                  <a:lnTo>
                    <a:pt x="701" y="1955"/>
                  </a:lnTo>
                  <a:lnTo>
                    <a:pt x="655" y="1939"/>
                  </a:lnTo>
                  <a:lnTo>
                    <a:pt x="610" y="1921"/>
                  </a:lnTo>
                  <a:lnTo>
                    <a:pt x="566" y="1901"/>
                  </a:lnTo>
                  <a:lnTo>
                    <a:pt x="522" y="1878"/>
                  </a:lnTo>
                  <a:lnTo>
                    <a:pt x="480" y="1854"/>
                  </a:lnTo>
                  <a:lnTo>
                    <a:pt x="440" y="1828"/>
                  </a:lnTo>
                  <a:lnTo>
                    <a:pt x="401" y="1800"/>
                  </a:lnTo>
                  <a:lnTo>
                    <a:pt x="363" y="1771"/>
                  </a:lnTo>
                  <a:lnTo>
                    <a:pt x="327" y="1739"/>
                  </a:lnTo>
                  <a:lnTo>
                    <a:pt x="292" y="1706"/>
                  </a:lnTo>
                  <a:lnTo>
                    <a:pt x="259" y="1672"/>
                  </a:lnTo>
                  <a:lnTo>
                    <a:pt x="228" y="1636"/>
                  </a:lnTo>
                  <a:lnTo>
                    <a:pt x="198" y="1597"/>
                  </a:lnTo>
                  <a:lnTo>
                    <a:pt x="170" y="1558"/>
                  </a:lnTo>
                  <a:lnTo>
                    <a:pt x="144" y="1517"/>
                  </a:lnTo>
                  <a:lnTo>
                    <a:pt x="120" y="1476"/>
                  </a:lnTo>
                  <a:lnTo>
                    <a:pt x="98" y="1433"/>
                  </a:lnTo>
                  <a:lnTo>
                    <a:pt x="78" y="1389"/>
                  </a:lnTo>
                  <a:lnTo>
                    <a:pt x="60" y="1343"/>
                  </a:lnTo>
                  <a:lnTo>
                    <a:pt x="45" y="1296"/>
                  </a:lnTo>
                  <a:lnTo>
                    <a:pt x="31" y="1249"/>
                  </a:lnTo>
                  <a:lnTo>
                    <a:pt x="20" y="1201"/>
                  </a:lnTo>
                  <a:lnTo>
                    <a:pt x="11" y="1152"/>
                  </a:lnTo>
                  <a:lnTo>
                    <a:pt x="5" y="1102"/>
                  </a:lnTo>
                  <a:lnTo>
                    <a:pt x="1" y="1051"/>
                  </a:lnTo>
                  <a:lnTo>
                    <a:pt x="0" y="999"/>
                  </a:lnTo>
                  <a:lnTo>
                    <a:pt x="1" y="948"/>
                  </a:lnTo>
                  <a:lnTo>
                    <a:pt x="5" y="898"/>
                  </a:lnTo>
                  <a:lnTo>
                    <a:pt x="11" y="848"/>
                  </a:lnTo>
                  <a:lnTo>
                    <a:pt x="20" y="798"/>
                  </a:lnTo>
                  <a:lnTo>
                    <a:pt x="31" y="750"/>
                  </a:lnTo>
                  <a:lnTo>
                    <a:pt x="45" y="703"/>
                  </a:lnTo>
                  <a:lnTo>
                    <a:pt x="60" y="657"/>
                  </a:lnTo>
                  <a:lnTo>
                    <a:pt x="78" y="611"/>
                  </a:lnTo>
                  <a:lnTo>
                    <a:pt x="98" y="567"/>
                  </a:lnTo>
                  <a:lnTo>
                    <a:pt x="120" y="523"/>
                  </a:lnTo>
                  <a:lnTo>
                    <a:pt x="144" y="482"/>
                  </a:lnTo>
                  <a:lnTo>
                    <a:pt x="170" y="441"/>
                  </a:lnTo>
                  <a:lnTo>
                    <a:pt x="198" y="402"/>
                  </a:lnTo>
                  <a:lnTo>
                    <a:pt x="228" y="364"/>
                  </a:lnTo>
                  <a:lnTo>
                    <a:pt x="259" y="328"/>
                  </a:lnTo>
                  <a:lnTo>
                    <a:pt x="292" y="294"/>
                  </a:lnTo>
                  <a:lnTo>
                    <a:pt x="327" y="260"/>
                  </a:lnTo>
                  <a:lnTo>
                    <a:pt x="363" y="228"/>
                  </a:lnTo>
                  <a:lnTo>
                    <a:pt x="401" y="199"/>
                  </a:lnTo>
                  <a:lnTo>
                    <a:pt x="440" y="171"/>
                  </a:lnTo>
                  <a:lnTo>
                    <a:pt x="480" y="145"/>
                  </a:lnTo>
                  <a:lnTo>
                    <a:pt x="522" y="121"/>
                  </a:lnTo>
                  <a:lnTo>
                    <a:pt x="566" y="99"/>
                  </a:lnTo>
                  <a:lnTo>
                    <a:pt x="610" y="79"/>
                  </a:lnTo>
                  <a:lnTo>
                    <a:pt x="655" y="61"/>
                  </a:lnTo>
                  <a:lnTo>
                    <a:pt x="701" y="45"/>
                  </a:lnTo>
                  <a:lnTo>
                    <a:pt x="749" y="32"/>
                  </a:lnTo>
                  <a:lnTo>
                    <a:pt x="797" y="21"/>
                  </a:lnTo>
                  <a:lnTo>
                    <a:pt x="846" y="12"/>
                  </a:lnTo>
                  <a:lnTo>
                    <a:pt x="896" y="5"/>
                  </a:lnTo>
                  <a:lnTo>
                    <a:pt x="946" y="2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4" name="Freeform 54"/>
            <p:cNvSpPr>
              <a:spLocks/>
            </p:cNvSpPr>
            <p:nvPr userDrawn="1"/>
          </p:nvSpPr>
          <p:spPr bwMode="gray">
            <a:xfrm>
              <a:off x="3412" y="227"/>
              <a:ext cx="182" cy="109"/>
            </a:xfrm>
            <a:custGeom>
              <a:avLst/>
              <a:gdLst>
                <a:gd name="T0" fmla="*/ 0 w 8197"/>
                <a:gd name="T1" fmla="*/ 0 h 4924"/>
                <a:gd name="T2" fmla="*/ 0 w 8197"/>
                <a:gd name="T3" fmla="*/ 0 h 4924"/>
                <a:gd name="T4" fmla="*/ 0 w 8197"/>
                <a:gd name="T5" fmla="*/ 0 h 4924"/>
                <a:gd name="T6" fmla="*/ 0 w 8197"/>
                <a:gd name="T7" fmla="*/ 0 h 4924"/>
                <a:gd name="T8" fmla="*/ 0 w 8197"/>
                <a:gd name="T9" fmla="*/ 0 h 4924"/>
                <a:gd name="T10" fmla="*/ 0 w 8197"/>
                <a:gd name="T11" fmla="*/ 0 h 4924"/>
                <a:gd name="T12" fmla="*/ 0 w 8197"/>
                <a:gd name="T13" fmla="*/ 0 h 4924"/>
                <a:gd name="T14" fmla="*/ 0 w 8197"/>
                <a:gd name="T15" fmla="*/ 0 h 4924"/>
                <a:gd name="T16" fmla="*/ 0 w 8197"/>
                <a:gd name="T17" fmla="*/ 0 h 4924"/>
                <a:gd name="T18" fmla="*/ 0 w 8197"/>
                <a:gd name="T19" fmla="*/ 0 h 4924"/>
                <a:gd name="T20" fmla="*/ 0 w 8197"/>
                <a:gd name="T21" fmla="*/ 0 h 4924"/>
                <a:gd name="T22" fmla="*/ 0 w 8197"/>
                <a:gd name="T23" fmla="*/ 0 h 4924"/>
                <a:gd name="T24" fmla="*/ 0 w 8197"/>
                <a:gd name="T25" fmla="*/ 0 h 4924"/>
                <a:gd name="T26" fmla="*/ 0 w 8197"/>
                <a:gd name="T27" fmla="*/ 0 h 4924"/>
                <a:gd name="T28" fmla="*/ 0 w 8197"/>
                <a:gd name="T29" fmla="*/ 0 h 4924"/>
                <a:gd name="T30" fmla="*/ 0 w 8197"/>
                <a:gd name="T31" fmla="*/ 0 h 4924"/>
                <a:gd name="T32" fmla="*/ 0 w 8197"/>
                <a:gd name="T33" fmla="*/ 0 h 4924"/>
                <a:gd name="T34" fmla="*/ 0 w 8197"/>
                <a:gd name="T35" fmla="*/ 0 h 4924"/>
                <a:gd name="T36" fmla="*/ 0 w 8197"/>
                <a:gd name="T37" fmla="*/ 0 h 4924"/>
                <a:gd name="T38" fmla="*/ 0 w 8197"/>
                <a:gd name="T39" fmla="*/ 0 h 4924"/>
                <a:gd name="T40" fmla="*/ 0 w 8197"/>
                <a:gd name="T41" fmla="*/ 0 h 4924"/>
                <a:gd name="T42" fmla="*/ 0 w 8197"/>
                <a:gd name="T43" fmla="*/ 0 h 4924"/>
                <a:gd name="T44" fmla="*/ 0 w 8197"/>
                <a:gd name="T45" fmla="*/ 0 h 4924"/>
                <a:gd name="T46" fmla="*/ 0 w 8197"/>
                <a:gd name="T47" fmla="*/ 0 h 4924"/>
                <a:gd name="T48" fmla="*/ 0 w 8197"/>
                <a:gd name="T49" fmla="*/ 0 h 4924"/>
                <a:gd name="T50" fmla="*/ 0 w 8197"/>
                <a:gd name="T51" fmla="*/ 0 h 4924"/>
                <a:gd name="T52" fmla="*/ 0 w 8197"/>
                <a:gd name="T53" fmla="*/ 0 h 4924"/>
                <a:gd name="T54" fmla="*/ 0 w 8197"/>
                <a:gd name="T55" fmla="*/ 0 h 4924"/>
                <a:gd name="T56" fmla="*/ 0 w 8197"/>
                <a:gd name="T57" fmla="*/ 0 h 4924"/>
                <a:gd name="T58" fmla="*/ 0 w 8197"/>
                <a:gd name="T59" fmla="*/ 0 h 4924"/>
                <a:gd name="T60" fmla="*/ 0 w 8197"/>
                <a:gd name="T61" fmla="*/ 0 h 4924"/>
                <a:gd name="T62" fmla="*/ 0 w 8197"/>
                <a:gd name="T63" fmla="*/ 0 h 4924"/>
                <a:gd name="T64" fmla="*/ 0 w 8197"/>
                <a:gd name="T65" fmla="*/ 0 h 4924"/>
                <a:gd name="T66" fmla="*/ 0 w 8197"/>
                <a:gd name="T67" fmla="*/ 0 h 4924"/>
                <a:gd name="T68" fmla="*/ 0 w 8197"/>
                <a:gd name="T69" fmla="*/ 0 h 4924"/>
                <a:gd name="T70" fmla="*/ 0 w 8197"/>
                <a:gd name="T71" fmla="*/ 0 h 4924"/>
                <a:gd name="T72" fmla="*/ 0 w 8197"/>
                <a:gd name="T73" fmla="*/ 0 h 4924"/>
                <a:gd name="T74" fmla="*/ 0 w 8197"/>
                <a:gd name="T75" fmla="*/ 0 h 4924"/>
                <a:gd name="T76" fmla="*/ 0 w 8197"/>
                <a:gd name="T77" fmla="*/ 0 h 4924"/>
                <a:gd name="T78" fmla="*/ 0 w 8197"/>
                <a:gd name="T79" fmla="*/ 0 h 4924"/>
                <a:gd name="T80" fmla="*/ 0 w 8197"/>
                <a:gd name="T81" fmla="*/ 0 h 4924"/>
                <a:gd name="T82" fmla="*/ 0 w 8197"/>
                <a:gd name="T83" fmla="*/ 0 h 4924"/>
                <a:gd name="T84" fmla="*/ 0 w 8197"/>
                <a:gd name="T85" fmla="*/ 0 h 4924"/>
                <a:gd name="T86" fmla="*/ 0 w 8197"/>
                <a:gd name="T87" fmla="*/ 0 h 4924"/>
                <a:gd name="T88" fmla="*/ 0 w 8197"/>
                <a:gd name="T89" fmla="*/ 0 h 4924"/>
                <a:gd name="T90" fmla="*/ 0 w 8197"/>
                <a:gd name="T91" fmla="*/ 0 h 4924"/>
                <a:gd name="T92" fmla="*/ 0 w 8197"/>
                <a:gd name="T93" fmla="*/ 0 h 4924"/>
                <a:gd name="T94" fmla="*/ 0 w 8197"/>
                <a:gd name="T95" fmla="*/ 0 h 4924"/>
                <a:gd name="T96" fmla="*/ 0 w 8197"/>
                <a:gd name="T97" fmla="*/ 0 h 4924"/>
                <a:gd name="T98" fmla="*/ 0 w 8197"/>
                <a:gd name="T99" fmla="*/ 0 h 4924"/>
                <a:gd name="T100" fmla="*/ 0 w 8197"/>
                <a:gd name="T101" fmla="*/ 0 h 4924"/>
                <a:gd name="T102" fmla="*/ 0 w 8197"/>
                <a:gd name="T103" fmla="*/ 0 h 4924"/>
                <a:gd name="T104" fmla="*/ 0 w 8197"/>
                <a:gd name="T105" fmla="*/ 0 h 492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8197" h="4924">
                  <a:moveTo>
                    <a:pt x="8197" y="1707"/>
                  </a:moveTo>
                  <a:lnTo>
                    <a:pt x="7940" y="1653"/>
                  </a:lnTo>
                  <a:lnTo>
                    <a:pt x="7678" y="1608"/>
                  </a:lnTo>
                  <a:lnTo>
                    <a:pt x="7411" y="1570"/>
                  </a:lnTo>
                  <a:lnTo>
                    <a:pt x="7142" y="1540"/>
                  </a:lnTo>
                  <a:lnTo>
                    <a:pt x="6870" y="1520"/>
                  </a:lnTo>
                  <a:lnTo>
                    <a:pt x="6594" y="1508"/>
                  </a:lnTo>
                  <a:lnTo>
                    <a:pt x="6319" y="1505"/>
                  </a:lnTo>
                  <a:lnTo>
                    <a:pt x="6042" y="1511"/>
                  </a:lnTo>
                  <a:lnTo>
                    <a:pt x="5764" y="1526"/>
                  </a:lnTo>
                  <a:lnTo>
                    <a:pt x="5487" y="1552"/>
                  </a:lnTo>
                  <a:lnTo>
                    <a:pt x="5211" y="1586"/>
                  </a:lnTo>
                  <a:lnTo>
                    <a:pt x="4936" y="1631"/>
                  </a:lnTo>
                  <a:lnTo>
                    <a:pt x="4664" y="1685"/>
                  </a:lnTo>
                  <a:lnTo>
                    <a:pt x="4394" y="1750"/>
                  </a:lnTo>
                  <a:lnTo>
                    <a:pt x="4127" y="1826"/>
                  </a:lnTo>
                  <a:lnTo>
                    <a:pt x="3865" y="1912"/>
                  </a:lnTo>
                  <a:lnTo>
                    <a:pt x="3607" y="2009"/>
                  </a:lnTo>
                  <a:lnTo>
                    <a:pt x="3353" y="2118"/>
                  </a:lnTo>
                  <a:lnTo>
                    <a:pt x="3106" y="2238"/>
                  </a:lnTo>
                  <a:lnTo>
                    <a:pt x="2866" y="2370"/>
                  </a:lnTo>
                  <a:lnTo>
                    <a:pt x="2632" y="2512"/>
                  </a:lnTo>
                  <a:lnTo>
                    <a:pt x="2405" y="2668"/>
                  </a:lnTo>
                  <a:lnTo>
                    <a:pt x="2188" y="2835"/>
                  </a:lnTo>
                  <a:lnTo>
                    <a:pt x="1979" y="3015"/>
                  </a:lnTo>
                  <a:lnTo>
                    <a:pt x="1778" y="3208"/>
                  </a:lnTo>
                  <a:lnTo>
                    <a:pt x="1589" y="3412"/>
                  </a:lnTo>
                  <a:lnTo>
                    <a:pt x="1410" y="3630"/>
                  </a:lnTo>
                  <a:lnTo>
                    <a:pt x="1242" y="3862"/>
                  </a:lnTo>
                  <a:lnTo>
                    <a:pt x="1086" y="4107"/>
                  </a:lnTo>
                  <a:lnTo>
                    <a:pt x="942" y="4365"/>
                  </a:lnTo>
                  <a:lnTo>
                    <a:pt x="811" y="4638"/>
                  </a:lnTo>
                  <a:lnTo>
                    <a:pt x="694" y="4924"/>
                  </a:lnTo>
                  <a:lnTo>
                    <a:pt x="694" y="4778"/>
                  </a:lnTo>
                  <a:lnTo>
                    <a:pt x="700" y="4632"/>
                  </a:lnTo>
                  <a:lnTo>
                    <a:pt x="711" y="4482"/>
                  </a:lnTo>
                  <a:lnTo>
                    <a:pt x="728" y="4332"/>
                  </a:lnTo>
                  <a:lnTo>
                    <a:pt x="752" y="4181"/>
                  </a:lnTo>
                  <a:lnTo>
                    <a:pt x="781" y="4030"/>
                  </a:lnTo>
                  <a:lnTo>
                    <a:pt x="815" y="3877"/>
                  </a:lnTo>
                  <a:lnTo>
                    <a:pt x="856" y="3726"/>
                  </a:lnTo>
                  <a:lnTo>
                    <a:pt x="902" y="3574"/>
                  </a:lnTo>
                  <a:lnTo>
                    <a:pt x="954" y="3423"/>
                  </a:lnTo>
                  <a:lnTo>
                    <a:pt x="1011" y="3274"/>
                  </a:lnTo>
                  <a:lnTo>
                    <a:pt x="1076" y="3125"/>
                  </a:lnTo>
                  <a:lnTo>
                    <a:pt x="1144" y="2979"/>
                  </a:lnTo>
                  <a:lnTo>
                    <a:pt x="1219" y="2835"/>
                  </a:lnTo>
                  <a:lnTo>
                    <a:pt x="1298" y="2694"/>
                  </a:lnTo>
                  <a:lnTo>
                    <a:pt x="1384" y="2554"/>
                  </a:lnTo>
                  <a:lnTo>
                    <a:pt x="1474" y="2420"/>
                  </a:lnTo>
                  <a:lnTo>
                    <a:pt x="1570" y="2287"/>
                  </a:lnTo>
                  <a:lnTo>
                    <a:pt x="1672" y="2160"/>
                  </a:lnTo>
                  <a:lnTo>
                    <a:pt x="1779" y="2035"/>
                  </a:lnTo>
                  <a:lnTo>
                    <a:pt x="1892" y="1917"/>
                  </a:lnTo>
                  <a:lnTo>
                    <a:pt x="2010" y="1802"/>
                  </a:lnTo>
                  <a:lnTo>
                    <a:pt x="2132" y="1694"/>
                  </a:lnTo>
                  <a:lnTo>
                    <a:pt x="2260" y="1591"/>
                  </a:lnTo>
                  <a:lnTo>
                    <a:pt x="2394" y="1493"/>
                  </a:lnTo>
                  <a:lnTo>
                    <a:pt x="2532" y="1403"/>
                  </a:lnTo>
                  <a:lnTo>
                    <a:pt x="2676" y="1319"/>
                  </a:lnTo>
                  <a:lnTo>
                    <a:pt x="2825" y="1241"/>
                  </a:lnTo>
                  <a:lnTo>
                    <a:pt x="2979" y="1172"/>
                  </a:lnTo>
                  <a:lnTo>
                    <a:pt x="3137" y="1110"/>
                  </a:lnTo>
                  <a:lnTo>
                    <a:pt x="3301" y="1057"/>
                  </a:lnTo>
                  <a:lnTo>
                    <a:pt x="3471" y="1012"/>
                  </a:lnTo>
                  <a:lnTo>
                    <a:pt x="3437" y="975"/>
                  </a:lnTo>
                  <a:lnTo>
                    <a:pt x="3394" y="939"/>
                  </a:lnTo>
                  <a:lnTo>
                    <a:pt x="3342" y="903"/>
                  </a:lnTo>
                  <a:lnTo>
                    <a:pt x="3283" y="867"/>
                  </a:lnTo>
                  <a:lnTo>
                    <a:pt x="3216" y="832"/>
                  </a:lnTo>
                  <a:lnTo>
                    <a:pt x="3141" y="797"/>
                  </a:lnTo>
                  <a:lnTo>
                    <a:pt x="3060" y="763"/>
                  </a:lnTo>
                  <a:lnTo>
                    <a:pt x="2971" y="729"/>
                  </a:lnTo>
                  <a:lnTo>
                    <a:pt x="2877" y="697"/>
                  </a:lnTo>
                  <a:lnTo>
                    <a:pt x="2777" y="666"/>
                  </a:lnTo>
                  <a:lnTo>
                    <a:pt x="2672" y="636"/>
                  </a:lnTo>
                  <a:lnTo>
                    <a:pt x="2561" y="608"/>
                  </a:lnTo>
                  <a:lnTo>
                    <a:pt x="2446" y="582"/>
                  </a:lnTo>
                  <a:lnTo>
                    <a:pt x="2328" y="557"/>
                  </a:lnTo>
                  <a:lnTo>
                    <a:pt x="2206" y="535"/>
                  </a:lnTo>
                  <a:lnTo>
                    <a:pt x="2081" y="515"/>
                  </a:lnTo>
                  <a:lnTo>
                    <a:pt x="1953" y="497"/>
                  </a:lnTo>
                  <a:lnTo>
                    <a:pt x="1822" y="482"/>
                  </a:lnTo>
                  <a:lnTo>
                    <a:pt x="1690" y="468"/>
                  </a:lnTo>
                  <a:lnTo>
                    <a:pt x="1557" y="458"/>
                  </a:lnTo>
                  <a:lnTo>
                    <a:pt x="1422" y="451"/>
                  </a:lnTo>
                  <a:lnTo>
                    <a:pt x="1287" y="447"/>
                  </a:lnTo>
                  <a:lnTo>
                    <a:pt x="1152" y="447"/>
                  </a:lnTo>
                  <a:lnTo>
                    <a:pt x="1017" y="450"/>
                  </a:lnTo>
                  <a:lnTo>
                    <a:pt x="883" y="457"/>
                  </a:lnTo>
                  <a:lnTo>
                    <a:pt x="750" y="467"/>
                  </a:lnTo>
                  <a:lnTo>
                    <a:pt x="619" y="483"/>
                  </a:lnTo>
                  <a:lnTo>
                    <a:pt x="490" y="501"/>
                  </a:lnTo>
                  <a:lnTo>
                    <a:pt x="363" y="524"/>
                  </a:lnTo>
                  <a:lnTo>
                    <a:pt x="239" y="551"/>
                  </a:lnTo>
                  <a:lnTo>
                    <a:pt x="117" y="583"/>
                  </a:lnTo>
                  <a:lnTo>
                    <a:pt x="0" y="620"/>
                  </a:lnTo>
                  <a:lnTo>
                    <a:pt x="158" y="544"/>
                  </a:lnTo>
                  <a:lnTo>
                    <a:pt x="319" y="472"/>
                  </a:lnTo>
                  <a:lnTo>
                    <a:pt x="480" y="405"/>
                  </a:lnTo>
                  <a:lnTo>
                    <a:pt x="643" y="344"/>
                  </a:lnTo>
                  <a:lnTo>
                    <a:pt x="806" y="288"/>
                  </a:lnTo>
                  <a:lnTo>
                    <a:pt x="970" y="237"/>
                  </a:lnTo>
                  <a:lnTo>
                    <a:pt x="1135" y="190"/>
                  </a:lnTo>
                  <a:lnTo>
                    <a:pt x="1299" y="149"/>
                  </a:lnTo>
                  <a:lnTo>
                    <a:pt x="1463" y="113"/>
                  </a:lnTo>
                  <a:lnTo>
                    <a:pt x="1627" y="81"/>
                  </a:lnTo>
                  <a:lnTo>
                    <a:pt x="1790" y="55"/>
                  </a:lnTo>
                  <a:lnTo>
                    <a:pt x="1953" y="34"/>
                  </a:lnTo>
                  <a:lnTo>
                    <a:pt x="2114" y="18"/>
                  </a:lnTo>
                  <a:lnTo>
                    <a:pt x="2273" y="7"/>
                  </a:lnTo>
                  <a:lnTo>
                    <a:pt x="2431" y="1"/>
                  </a:lnTo>
                  <a:lnTo>
                    <a:pt x="2587" y="0"/>
                  </a:lnTo>
                  <a:lnTo>
                    <a:pt x="2741" y="4"/>
                  </a:lnTo>
                  <a:lnTo>
                    <a:pt x="2892" y="13"/>
                  </a:lnTo>
                  <a:lnTo>
                    <a:pt x="3040" y="27"/>
                  </a:lnTo>
                  <a:lnTo>
                    <a:pt x="3185" y="45"/>
                  </a:lnTo>
                  <a:lnTo>
                    <a:pt x="3327" y="69"/>
                  </a:lnTo>
                  <a:lnTo>
                    <a:pt x="3466" y="98"/>
                  </a:lnTo>
                  <a:lnTo>
                    <a:pt x="3601" y="132"/>
                  </a:lnTo>
                  <a:lnTo>
                    <a:pt x="3731" y="171"/>
                  </a:lnTo>
                  <a:lnTo>
                    <a:pt x="3857" y="216"/>
                  </a:lnTo>
                  <a:lnTo>
                    <a:pt x="3979" y="264"/>
                  </a:lnTo>
                  <a:lnTo>
                    <a:pt x="4096" y="318"/>
                  </a:lnTo>
                  <a:lnTo>
                    <a:pt x="4207" y="377"/>
                  </a:lnTo>
                  <a:lnTo>
                    <a:pt x="4314" y="441"/>
                  </a:lnTo>
                  <a:lnTo>
                    <a:pt x="4415" y="511"/>
                  </a:lnTo>
                  <a:lnTo>
                    <a:pt x="4509" y="584"/>
                  </a:lnTo>
                  <a:lnTo>
                    <a:pt x="4598" y="663"/>
                  </a:lnTo>
                  <a:lnTo>
                    <a:pt x="4716" y="663"/>
                  </a:lnTo>
                  <a:lnTo>
                    <a:pt x="4837" y="665"/>
                  </a:lnTo>
                  <a:lnTo>
                    <a:pt x="4958" y="667"/>
                  </a:lnTo>
                  <a:lnTo>
                    <a:pt x="5082" y="670"/>
                  </a:lnTo>
                  <a:lnTo>
                    <a:pt x="5206" y="675"/>
                  </a:lnTo>
                  <a:lnTo>
                    <a:pt x="5330" y="681"/>
                  </a:lnTo>
                  <a:lnTo>
                    <a:pt x="5455" y="689"/>
                  </a:lnTo>
                  <a:lnTo>
                    <a:pt x="5581" y="698"/>
                  </a:lnTo>
                  <a:lnTo>
                    <a:pt x="5707" y="708"/>
                  </a:lnTo>
                  <a:lnTo>
                    <a:pt x="5832" y="721"/>
                  </a:lnTo>
                  <a:lnTo>
                    <a:pt x="5959" y="736"/>
                  </a:lnTo>
                  <a:lnTo>
                    <a:pt x="6084" y="753"/>
                  </a:lnTo>
                  <a:lnTo>
                    <a:pt x="6208" y="772"/>
                  </a:lnTo>
                  <a:lnTo>
                    <a:pt x="6332" y="793"/>
                  </a:lnTo>
                  <a:lnTo>
                    <a:pt x="6455" y="817"/>
                  </a:lnTo>
                  <a:lnTo>
                    <a:pt x="6576" y="843"/>
                  </a:lnTo>
                  <a:lnTo>
                    <a:pt x="6697" y="872"/>
                  </a:lnTo>
                  <a:lnTo>
                    <a:pt x="6816" y="903"/>
                  </a:lnTo>
                  <a:lnTo>
                    <a:pt x="6932" y="938"/>
                  </a:lnTo>
                  <a:lnTo>
                    <a:pt x="7047" y="975"/>
                  </a:lnTo>
                  <a:lnTo>
                    <a:pt x="7160" y="1017"/>
                  </a:lnTo>
                  <a:lnTo>
                    <a:pt x="7270" y="1060"/>
                  </a:lnTo>
                  <a:lnTo>
                    <a:pt x="7377" y="1108"/>
                  </a:lnTo>
                  <a:lnTo>
                    <a:pt x="7483" y="1158"/>
                  </a:lnTo>
                  <a:lnTo>
                    <a:pt x="7585" y="1213"/>
                  </a:lnTo>
                  <a:lnTo>
                    <a:pt x="7683" y="1271"/>
                  </a:lnTo>
                  <a:lnTo>
                    <a:pt x="7779" y="1334"/>
                  </a:lnTo>
                  <a:lnTo>
                    <a:pt x="7870" y="1400"/>
                  </a:lnTo>
                  <a:lnTo>
                    <a:pt x="7958" y="1470"/>
                  </a:lnTo>
                  <a:lnTo>
                    <a:pt x="8042" y="1544"/>
                  </a:lnTo>
                  <a:lnTo>
                    <a:pt x="8122" y="1624"/>
                  </a:lnTo>
                  <a:lnTo>
                    <a:pt x="8197" y="170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5" name="Freeform 55"/>
            <p:cNvSpPr>
              <a:spLocks/>
            </p:cNvSpPr>
            <p:nvPr userDrawn="1"/>
          </p:nvSpPr>
          <p:spPr bwMode="gray">
            <a:xfrm>
              <a:off x="3599" y="96"/>
              <a:ext cx="161" cy="156"/>
            </a:xfrm>
            <a:custGeom>
              <a:avLst/>
              <a:gdLst>
                <a:gd name="T0" fmla="*/ 0 w 7247"/>
                <a:gd name="T1" fmla="*/ 0 h 7040"/>
                <a:gd name="T2" fmla="*/ 0 w 7247"/>
                <a:gd name="T3" fmla="*/ 0 h 7040"/>
                <a:gd name="T4" fmla="*/ 0 w 7247"/>
                <a:gd name="T5" fmla="*/ 0 h 7040"/>
                <a:gd name="T6" fmla="*/ 0 w 7247"/>
                <a:gd name="T7" fmla="*/ 0 h 7040"/>
                <a:gd name="T8" fmla="*/ 0 w 7247"/>
                <a:gd name="T9" fmla="*/ 0 h 7040"/>
                <a:gd name="T10" fmla="*/ 0 w 7247"/>
                <a:gd name="T11" fmla="*/ 0 h 7040"/>
                <a:gd name="T12" fmla="*/ 0 w 7247"/>
                <a:gd name="T13" fmla="*/ 0 h 7040"/>
                <a:gd name="T14" fmla="*/ 0 w 7247"/>
                <a:gd name="T15" fmla="*/ 0 h 7040"/>
                <a:gd name="T16" fmla="*/ 0 w 7247"/>
                <a:gd name="T17" fmla="*/ 0 h 7040"/>
                <a:gd name="T18" fmla="*/ 0 w 7247"/>
                <a:gd name="T19" fmla="*/ 0 h 7040"/>
                <a:gd name="T20" fmla="*/ 0 w 7247"/>
                <a:gd name="T21" fmla="*/ 0 h 7040"/>
                <a:gd name="T22" fmla="*/ 0 w 7247"/>
                <a:gd name="T23" fmla="*/ 0 h 7040"/>
                <a:gd name="T24" fmla="*/ 0 w 7247"/>
                <a:gd name="T25" fmla="*/ 0 h 7040"/>
                <a:gd name="T26" fmla="*/ 0 w 7247"/>
                <a:gd name="T27" fmla="*/ 0 h 7040"/>
                <a:gd name="T28" fmla="*/ 0 w 7247"/>
                <a:gd name="T29" fmla="*/ 0 h 7040"/>
                <a:gd name="T30" fmla="*/ 0 w 7247"/>
                <a:gd name="T31" fmla="*/ 0 h 7040"/>
                <a:gd name="T32" fmla="*/ 0 w 7247"/>
                <a:gd name="T33" fmla="*/ 0 h 7040"/>
                <a:gd name="T34" fmla="*/ 0 w 7247"/>
                <a:gd name="T35" fmla="*/ 0 h 7040"/>
                <a:gd name="T36" fmla="*/ 0 w 7247"/>
                <a:gd name="T37" fmla="*/ 0 h 7040"/>
                <a:gd name="T38" fmla="*/ 0 w 7247"/>
                <a:gd name="T39" fmla="*/ 0 h 7040"/>
                <a:gd name="T40" fmla="*/ 0 w 7247"/>
                <a:gd name="T41" fmla="*/ 0 h 7040"/>
                <a:gd name="T42" fmla="*/ 0 w 7247"/>
                <a:gd name="T43" fmla="*/ 0 h 7040"/>
                <a:gd name="T44" fmla="*/ 0 w 7247"/>
                <a:gd name="T45" fmla="*/ 0 h 7040"/>
                <a:gd name="T46" fmla="*/ 0 w 7247"/>
                <a:gd name="T47" fmla="*/ 0 h 7040"/>
                <a:gd name="T48" fmla="*/ 0 w 7247"/>
                <a:gd name="T49" fmla="*/ 0 h 7040"/>
                <a:gd name="T50" fmla="*/ 0 w 7247"/>
                <a:gd name="T51" fmla="*/ 0 h 7040"/>
                <a:gd name="T52" fmla="*/ 0 w 7247"/>
                <a:gd name="T53" fmla="*/ 0 h 7040"/>
                <a:gd name="T54" fmla="*/ 0 w 7247"/>
                <a:gd name="T55" fmla="*/ 0 h 7040"/>
                <a:gd name="T56" fmla="*/ 0 w 7247"/>
                <a:gd name="T57" fmla="*/ 0 h 7040"/>
                <a:gd name="T58" fmla="*/ 0 w 7247"/>
                <a:gd name="T59" fmla="*/ 0 h 7040"/>
                <a:gd name="T60" fmla="*/ 0 w 7247"/>
                <a:gd name="T61" fmla="*/ 0 h 7040"/>
                <a:gd name="T62" fmla="*/ 0 w 7247"/>
                <a:gd name="T63" fmla="*/ 0 h 7040"/>
                <a:gd name="T64" fmla="*/ 0 w 7247"/>
                <a:gd name="T65" fmla="*/ 0 h 7040"/>
                <a:gd name="T66" fmla="*/ 0 w 7247"/>
                <a:gd name="T67" fmla="*/ 0 h 7040"/>
                <a:gd name="T68" fmla="*/ 0 w 7247"/>
                <a:gd name="T69" fmla="*/ 0 h 7040"/>
                <a:gd name="T70" fmla="*/ 0 w 7247"/>
                <a:gd name="T71" fmla="*/ 0 h 7040"/>
                <a:gd name="T72" fmla="*/ 0 w 7247"/>
                <a:gd name="T73" fmla="*/ 0 h 7040"/>
                <a:gd name="T74" fmla="*/ 0 w 7247"/>
                <a:gd name="T75" fmla="*/ 0 h 7040"/>
                <a:gd name="T76" fmla="*/ 0 w 7247"/>
                <a:gd name="T77" fmla="*/ 0 h 7040"/>
                <a:gd name="T78" fmla="*/ 0 w 7247"/>
                <a:gd name="T79" fmla="*/ 0 h 7040"/>
                <a:gd name="T80" fmla="*/ 0 w 7247"/>
                <a:gd name="T81" fmla="*/ 0 h 7040"/>
                <a:gd name="T82" fmla="*/ 0 w 7247"/>
                <a:gd name="T83" fmla="*/ 0 h 7040"/>
                <a:gd name="T84" fmla="*/ 0 w 7247"/>
                <a:gd name="T85" fmla="*/ 0 h 7040"/>
                <a:gd name="T86" fmla="*/ 0 w 7247"/>
                <a:gd name="T87" fmla="*/ 0 h 7040"/>
                <a:gd name="T88" fmla="*/ 0 w 7247"/>
                <a:gd name="T89" fmla="*/ 0 h 7040"/>
                <a:gd name="T90" fmla="*/ 0 w 7247"/>
                <a:gd name="T91" fmla="*/ 0 h 7040"/>
                <a:gd name="T92" fmla="*/ 0 w 7247"/>
                <a:gd name="T93" fmla="*/ 0 h 7040"/>
                <a:gd name="T94" fmla="*/ 0 w 7247"/>
                <a:gd name="T95" fmla="*/ 0 h 7040"/>
                <a:gd name="T96" fmla="*/ 0 w 7247"/>
                <a:gd name="T97" fmla="*/ 0 h 7040"/>
                <a:gd name="T98" fmla="*/ 0 w 7247"/>
                <a:gd name="T99" fmla="*/ 0 h 7040"/>
                <a:gd name="T100" fmla="*/ 0 w 7247"/>
                <a:gd name="T101" fmla="*/ 0 h 7040"/>
                <a:gd name="T102" fmla="*/ 0 w 7247"/>
                <a:gd name="T103" fmla="*/ 0 h 7040"/>
                <a:gd name="T104" fmla="*/ 0 w 7247"/>
                <a:gd name="T105" fmla="*/ 0 h 704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7247" h="7040">
                  <a:moveTo>
                    <a:pt x="2064" y="1540"/>
                  </a:moveTo>
                  <a:lnTo>
                    <a:pt x="1855" y="1499"/>
                  </a:lnTo>
                  <a:lnTo>
                    <a:pt x="1658" y="1479"/>
                  </a:lnTo>
                  <a:lnTo>
                    <a:pt x="1470" y="1482"/>
                  </a:lnTo>
                  <a:lnTo>
                    <a:pt x="1293" y="1505"/>
                  </a:lnTo>
                  <a:lnTo>
                    <a:pt x="1127" y="1545"/>
                  </a:lnTo>
                  <a:lnTo>
                    <a:pt x="973" y="1602"/>
                  </a:lnTo>
                  <a:lnTo>
                    <a:pt x="829" y="1675"/>
                  </a:lnTo>
                  <a:lnTo>
                    <a:pt x="696" y="1763"/>
                  </a:lnTo>
                  <a:lnTo>
                    <a:pt x="574" y="1863"/>
                  </a:lnTo>
                  <a:lnTo>
                    <a:pt x="464" y="1975"/>
                  </a:lnTo>
                  <a:lnTo>
                    <a:pt x="365" y="2098"/>
                  </a:lnTo>
                  <a:lnTo>
                    <a:pt x="278" y="2230"/>
                  </a:lnTo>
                  <a:lnTo>
                    <a:pt x="203" y="2370"/>
                  </a:lnTo>
                  <a:lnTo>
                    <a:pt x="139" y="2516"/>
                  </a:lnTo>
                  <a:lnTo>
                    <a:pt x="87" y="2668"/>
                  </a:lnTo>
                  <a:lnTo>
                    <a:pt x="47" y="2822"/>
                  </a:lnTo>
                  <a:lnTo>
                    <a:pt x="19" y="2981"/>
                  </a:lnTo>
                  <a:lnTo>
                    <a:pt x="4" y="3140"/>
                  </a:lnTo>
                  <a:lnTo>
                    <a:pt x="0" y="3298"/>
                  </a:lnTo>
                  <a:lnTo>
                    <a:pt x="9" y="3456"/>
                  </a:lnTo>
                  <a:lnTo>
                    <a:pt x="30" y="3611"/>
                  </a:lnTo>
                  <a:lnTo>
                    <a:pt x="63" y="3762"/>
                  </a:lnTo>
                  <a:lnTo>
                    <a:pt x="110" y="3907"/>
                  </a:lnTo>
                  <a:lnTo>
                    <a:pt x="169" y="4046"/>
                  </a:lnTo>
                  <a:lnTo>
                    <a:pt x="240" y="4176"/>
                  </a:lnTo>
                  <a:lnTo>
                    <a:pt x="325" y="4298"/>
                  </a:lnTo>
                  <a:lnTo>
                    <a:pt x="422" y="4408"/>
                  </a:lnTo>
                  <a:lnTo>
                    <a:pt x="533" y="4508"/>
                  </a:lnTo>
                  <a:lnTo>
                    <a:pt x="658" y="4593"/>
                  </a:lnTo>
                  <a:lnTo>
                    <a:pt x="795" y="4664"/>
                  </a:lnTo>
                  <a:lnTo>
                    <a:pt x="946" y="4718"/>
                  </a:lnTo>
                  <a:lnTo>
                    <a:pt x="1110" y="4757"/>
                  </a:lnTo>
                  <a:lnTo>
                    <a:pt x="1008" y="4893"/>
                  </a:lnTo>
                  <a:lnTo>
                    <a:pt x="929" y="5032"/>
                  </a:lnTo>
                  <a:lnTo>
                    <a:pt x="872" y="5171"/>
                  </a:lnTo>
                  <a:lnTo>
                    <a:pt x="835" y="5311"/>
                  </a:lnTo>
                  <a:lnTo>
                    <a:pt x="818" y="5450"/>
                  </a:lnTo>
                  <a:lnTo>
                    <a:pt x="819" y="5588"/>
                  </a:lnTo>
                  <a:lnTo>
                    <a:pt x="837" y="5723"/>
                  </a:lnTo>
                  <a:lnTo>
                    <a:pt x="872" y="5857"/>
                  </a:lnTo>
                  <a:lnTo>
                    <a:pt x="922" y="5986"/>
                  </a:lnTo>
                  <a:lnTo>
                    <a:pt x="985" y="6112"/>
                  </a:lnTo>
                  <a:lnTo>
                    <a:pt x="1062" y="6233"/>
                  </a:lnTo>
                  <a:lnTo>
                    <a:pt x="1150" y="6349"/>
                  </a:lnTo>
                  <a:lnTo>
                    <a:pt x="1249" y="6457"/>
                  </a:lnTo>
                  <a:lnTo>
                    <a:pt x="1358" y="6559"/>
                  </a:lnTo>
                  <a:lnTo>
                    <a:pt x="1476" y="6653"/>
                  </a:lnTo>
                  <a:lnTo>
                    <a:pt x="1600" y="6739"/>
                  </a:lnTo>
                  <a:lnTo>
                    <a:pt x="1731" y="6815"/>
                  </a:lnTo>
                  <a:lnTo>
                    <a:pt x="1867" y="6881"/>
                  </a:lnTo>
                  <a:lnTo>
                    <a:pt x="2008" y="6938"/>
                  </a:lnTo>
                  <a:lnTo>
                    <a:pt x="2151" y="6982"/>
                  </a:lnTo>
                  <a:lnTo>
                    <a:pt x="2297" y="7014"/>
                  </a:lnTo>
                  <a:lnTo>
                    <a:pt x="2443" y="7034"/>
                  </a:lnTo>
                  <a:lnTo>
                    <a:pt x="2589" y="7040"/>
                  </a:lnTo>
                  <a:lnTo>
                    <a:pt x="2734" y="7032"/>
                  </a:lnTo>
                  <a:lnTo>
                    <a:pt x="2876" y="7009"/>
                  </a:lnTo>
                  <a:lnTo>
                    <a:pt x="3015" y="6970"/>
                  </a:lnTo>
                  <a:lnTo>
                    <a:pt x="3149" y="6915"/>
                  </a:lnTo>
                  <a:lnTo>
                    <a:pt x="3278" y="6841"/>
                  </a:lnTo>
                  <a:lnTo>
                    <a:pt x="3399" y="6751"/>
                  </a:lnTo>
                  <a:lnTo>
                    <a:pt x="3513" y="6643"/>
                  </a:lnTo>
                  <a:lnTo>
                    <a:pt x="3617" y="6514"/>
                  </a:lnTo>
                  <a:lnTo>
                    <a:pt x="3712" y="6366"/>
                  </a:lnTo>
                  <a:lnTo>
                    <a:pt x="3833" y="6508"/>
                  </a:lnTo>
                  <a:lnTo>
                    <a:pt x="3961" y="6633"/>
                  </a:lnTo>
                  <a:lnTo>
                    <a:pt x="4095" y="6739"/>
                  </a:lnTo>
                  <a:lnTo>
                    <a:pt x="4235" y="6827"/>
                  </a:lnTo>
                  <a:lnTo>
                    <a:pt x="4380" y="6899"/>
                  </a:lnTo>
                  <a:lnTo>
                    <a:pt x="4528" y="6953"/>
                  </a:lnTo>
                  <a:lnTo>
                    <a:pt x="4680" y="6992"/>
                  </a:lnTo>
                  <a:lnTo>
                    <a:pt x="4832" y="7016"/>
                  </a:lnTo>
                  <a:lnTo>
                    <a:pt x="4985" y="7026"/>
                  </a:lnTo>
                  <a:lnTo>
                    <a:pt x="5138" y="7021"/>
                  </a:lnTo>
                  <a:lnTo>
                    <a:pt x="5289" y="7004"/>
                  </a:lnTo>
                  <a:lnTo>
                    <a:pt x="5439" y="6974"/>
                  </a:lnTo>
                  <a:lnTo>
                    <a:pt x="5584" y="6932"/>
                  </a:lnTo>
                  <a:lnTo>
                    <a:pt x="5725" y="6878"/>
                  </a:lnTo>
                  <a:lnTo>
                    <a:pt x="5860" y="6814"/>
                  </a:lnTo>
                  <a:lnTo>
                    <a:pt x="5989" y="6740"/>
                  </a:lnTo>
                  <a:lnTo>
                    <a:pt x="6111" y="6657"/>
                  </a:lnTo>
                  <a:lnTo>
                    <a:pt x="6225" y="6564"/>
                  </a:lnTo>
                  <a:lnTo>
                    <a:pt x="6329" y="6464"/>
                  </a:lnTo>
                  <a:lnTo>
                    <a:pt x="6422" y="6357"/>
                  </a:lnTo>
                  <a:lnTo>
                    <a:pt x="6504" y="6242"/>
                  </a:lnTo>
                  <a:lnTo>
                    <a:pt x="6573" y="6121"/>
                  </a:lnTo>
                  <a:lnTo>
                    <a:pt x="6629" y="5995"/>
                  </a:lnTo>
                  <a:lnTo>
                    <a:pt x="6670" y="5864"/>
                  </a:lnTo>
                  <a:lnTo>
                    <a:pt x="6696" y="5728"/>
                  </a:lnTo>
                  <a:lnTo>
                    <a:pt x="6705" y="5589"/>
                  </a:lnTo>
                  <a:lnTo>
                    <a:pt x="6697" y="5447"/>
                  </a:lnTo>
                  <a:lnTo>
                    <a:pt x="6670" y="5303"/>
                  </a:lnTo>
                  <a:lnTo>
                    <a:pt x="6624" y="5156"/>
                  </a:lnTo>
                  <a:lnTo>
                    <a:pt x="6557" y="5009"/>
                  </a:lnTo>
                  <a:lnTo>
                    <a:pt x="6469" y="4861"/>
                  </a:lnTo>
                  <a:lnTo>
                    <a:pt x="6358" y="4713"/>
                  </a:lnTo>
                  <a:lnTo>
                    <a:pt x="6519" y="4644"/>
                  </a:lnTo>
                  <a:lnTo>
                    <a:pt x="6662" y="4562"/>
                  </a:lnTo>
                  <a:lnTo>
                    <a:pt x="6788" y="4469"/>
                  </a:lnTo>
                  <a:lnTo>
                    <a:pt x="6898" y="4364"/>
                  </a:lnTo>
                  <a:lnTo>
                    <a:pt x="6992" y="4250"/>
                  </a:lnTo>
                  <a:lnTo>
                    <a:pt x="7071" y="4127"/>
                  </a:lnTo>
                  <a:lnTo>
                    <a:pt x="7135" y="3998"/>
                  </a:lnTo>
                  <a:lnTo>
                    <a:pt x="7183" y="3861"/>
                  </a:lnTo>
                  <a:lnTo>
                    <a:pt x="7218" y="3720"/>
                  </a:lnTo>
                  <a:lnTo>
                    <a:pt x="7239" y="3575"/>
                  </a:lnTo>
                  <a:lnTo>
                    <a:pt x="7247" y="3428"/>
                  </a:lnTo>
                  <a:lnTo>
                    <a:pt x="7242" y="3278"/>
                  </a:lnTo>
                  <a:lnTo>
                    <a:pt x="7224" y="3128"/>
                  </a:lnTo>
                  <a:lnTo>
                    <a:pt x="7195" y="2978"/>
                  </a:lnTo>
                  <a:lnTo>
                    <a:pt x="7155" y="2830"/>
                  </a:lnTo>
                  <a:lnTo>
                    <a:pt x="7104" y="2685"/>
                  </a:lnTo>
                  <a:lnTo>
                    <a:pt x="7042" y="2544"/>
                  </a:lnTo>
                  <a:lnTo>
                    <a:pt x="6970" y="2408"/>
                  </a:lnTo>
                  <a:lnTo>
                    <a:pt x="6889" y="2278"/>
                  </a:lnTo>
                  <a:lnTo>
                    <a:pt x="6799" y="2156"/>
                  </a:lnTo>
                  <a:lnTo>
                    <a:pt x="6700" y="2042"/>
                  </a:lnTo>
                  <a:lnTo>
                    <a:pt x="6594" y="1937"/>
                  </a:lnTo>
                  <a:lnTo>
                    <a:pt x="6480" y="1844"/>
                  </a:lnTo>
                  <a:lnTo>
                    <a:pt x="6359" y="1763"/>
                  </a:lnTo>
                  <a:lnTo>
                    <a:pt x="6231" y="1693"/>
                  </a:lnTo>
                  <a:lnTo>
                    <a:pt x="6096" y="1639"/>
                  </a:lnTo>
                  <a:lnTo>
                    <a:pt x="5956" y="1599"/>
                  </a:lnTo>
                  <a:lnTo>
                    <a:pt x="5811" y="1576"/>
                  </a:lnTo>
                  <a:lnTo>
                    <a:pt x="5661" y="1571"/>
                  </a:lnTo>
                  <a:lnTo>
                    <a:pt x="5507" y="1584"/>
                  </a:lnTo>
                  <a:lnTo>
                    <a:pt x="5348" y="1616"/>
                  </a:lnTo>
                  <a:lnTo>
                    <a:pt x="5187" y="1670"/>
                  </a:lnTo>
                  <a:lnTo>
                    <a:pt x="5206" y="1468"/>
                  </a:lnTo>
                  <a:lnTo>
                    <a:pt x="5202" y="1280"/>
                  </a:lnTo>
                  <a:lnTo>
                    <a:pt x="5176" y="1104"/>
                  </a:lnTo>
                  <a:lnTo>
                    <a:pt x="5132" y="941"/>
                  </a:lnTo>
                  <a:lnTo>
                    <a:pt x="5068" y="793"/>
                  </a:lnTo>
                  <a:lnTo>
                    <a:pt x="4989" y="656"/>
                  </a:lnTo>
                  <a:lnTo>
                    <a:pt x="4894" y="533"/>
                  </a:lnTo>
                  <a:lnTo>
                    <a:pt x="4785" y="423"/>
                  </a:lnTo>
                  <a:lnTo>
                    <a:pt x="4665" y="325"/>
                  </a:lnTo>
                  <a:lnTo>
                    <a:pt x="4533" y="241"/>
                  </a:lnTo>
                  <a:lnTo>
                    <a:pt x="4393" y="169"/>
                  </a:lnTo>
                  <a:lnTo>
                    <a:pt x="4245" y="109"/>
                  </a:lnTo>
                  <a:lnTo>
                    <a:pt x="4091" y="63"/>
                  </a:lnTo>
                  <a:lnTo>
                    <a:pt x="3933" y="30"/>
                  </a:lnTo>
                  <a:lnTo>
                    <a:pt x="3771" y="9"/>
                  </a:lnTo>
                  <a:lnTo>
                    <a:pt x="3609" y="0"/>
                  </a:lnTo>
                  <a:lnTo>
                    <a:pt x="3447" y="4"/>
                  </a:lnTo>
                  <a:lnTo>
                    <a:pt x="3286" y="20"/>
                  </a:lnTo>
                  <a:lnTo>
                    <a:pt x="3129" y="49"/>
                  </a:lnTo>
                  <a:lnTo>
                    <a:pt x="2975" y="91"/>
                  </a:lnTo>
                  <a:lnTo>
                    <a:pt x="2829" y="145"/>
                  </a:lnTo>
                  <a:lnTo>
                    <a:pt x="2690" y="211"/>
                  </a:lnTo>
                  <a:lnTo>
                    <a:pt x="2560" y="289"/>
                  </a:lnTo>
                  <a:lnTo>
                    <a:pt x="2442" y="379"/>
                  </a:lnTo>
                  <a:lnTo>
                    <a:pt x="2335" y="483"/>
                  </a:lnTo>
                  <a:lnTo>
                    <a:pt x="2243" y="597"/>
                  </a:lnTo>
                  <a:lnTo>
                    <a:pt x="2165" y="725"/>
                  </a:lnTo>
                  <a:lnTo>
                    <a:pt x="2105" y="863"/>
                  </a:lnTo>
                  <a:lnTo>
                    <a:pt x="2063" y="1015"/>
                  </a:lnTo>
                  <a:lnTo>
                    <a:pt x="2041" y="1177"/>
                  </a:lnTo>
                  <a:lnTo>
                    <a:pt x="2041" y="1353"/>
                  </a:lnTo>
                  <a:lnTo>
                    <a:pt x="2064" y="15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6" name="Freeform 56"/>
            <p:cNvSpPr>
              <a:spLocks/>
            </p:cNvSpPr>
            <p:nvPr userDrawn="1"/>
          </p:nvSpPr>
          <p:spPr bwMode="gray">
            <a:xfrm>
              <a:off x="3507" y="154"/>
              <a:ext cx="45" cy="45"/>
            </a:xfrm>
            <a:custGeom>
              <a:avLst/>
              <a:gdLst>
                <a:gd name="T0" fmla="*/ 0 w 1994"/>
                <a:gd name="T1" fmla="*/ 0 h 1999"/>
                <a:gd name="T2" fmla="*/ 0 w 1994"/>
                <a:gd name="T3" fmla="*/ 0 h 1999"/>
                <a:gd name="T4" fmla="*/ 0 w 1994"/>
                <a:gd name="T5" fmla="*/ 0 h 1999"/>
                <a:gd name="T6" fmla="*/ 0 w 1994"/>
                <a:gd name="T7" fmla="*/ 0 h 1999"/>
                <a:gd name="T8" fmla="*/ 0 w 1994"/>
                <a:gd name="T9" fmla="*/ 0 h 1999"/>
                <a:gd name="T10" fmla="*/ 0 w 1994"/>
                <a:gd name="T11" fmla="*/ 0 h 1999"/>
                <a:gd name="T12" fmla="*/ 0 w 1994"/>
                <a:gd name="T13" fmla="*/ 0 h 1999"/>
                <a:gd name="T14" fmla="*/ 0 w 1994"/>
                <a:gd name="T15" fmla="*/ 0 h 1999"/>
                <a:gd name="T16" fmla="*/ 0 w 1994"/>
                <a:gd name="T17" fmla="*/ 0 h 1999"/>
                <a:gd name="T18" fmla="*/ 0 w 1994"/>
                <a:gd name="T19" fmla="*/ 0 h 1999"/>
                <a:gd name="T20" fmla="*/ 0 w 1994"/>
                <a:gd name="T21" fmla="*/ 0 h 1999"/>
                <a:gd name="T22" fmla="*/ 0 w 1994"/>
                <a:gd name="T23" fmla="*/ 0 h 1999"/>
                <a:gd name="T24" fmla="*/ 0 w 1994"/>
                <a:gd name="T25" fmla="*/ 0 h 1999"/>
                <a:gd name="T26" fmla="*/ 0 w 1994"/>
                <a:gd name="T27" fmla="*/ 0 h 1999"/>
                <a:gd name="T28" fmla="*/ 0 w 1994"/>
                <a:gd name="T29" fmla="*/ 0 h 1999"/>
                <a:gd name="T30" fmla="*/ 0 w 1994"/>
                <a:gd name="T31" fmla="*/ 0 h 1999"/>
                <a:gd name="T32" fmla="*/ 0 w 1994"/>
                <a:gd name="T33" fmla="*/ 0 h 1999"/>
                <a:gd name="T34" fmla="*/ 0 w 1994"/>
                <a:gd name="T35" fmla="*/ 0 h 1999"/>
                <a:gd name="T36" fmla="*/ 0 w 1994"/>
                <a:gd name="T37" fmla="*/ 0 h 1999"/>
                <a:gd name="T38" fmla="*/ 0 w 1994"/>
                <a:gd name="T39" fmla="*/ 0 h 1999"/>
                <a:gd name="T40" fmla="*/ 0 w 1994"/>
                <a:gd name="T41" fmla="*/ 0 h 1999"/>
                <a:gd name="T42" fmla="*/ 0 w 1994"/>
                <a:gd name="T43" fmla="*/ 0 h 1999"/>
                <a:gd name="T44" fmla="*/ 0 w 1994"/>
                <a:gd name="T45" fmla="*/ 0 h 1999"/>
                <a:gd name="T46" fmla="*/ 0 w 1994"/>
                <a:gd name="T47" fmla="*/ 0 h 1999"/>
                <a:gd name="T48" fmla="*/ 0 w 1994"/>
                <a:gd name="T49" fmla="*/ 0 h 1999"/>
                <a:gd name="T50" fmla="*/ 0 w 1994"/>
                <a:gd name="T51" fmla="*/ 0 h 1999"/>
                <a:gd name="T52" fmla="*/ 0 w 1994"/>
                <a:gd name="T53" fmla="*/ 0 h 1999"/>
                <a:gd name="T54" fmla="*/ 0 w 1994"/>
                <a:gd name="T55" fmla="*/ 0 h 1999"/>
                <a:gd name="T56" fmla="*/ 0 w 1994"/>
                <a:gd name="T57" fmla="*/ 0 h 1999"/>
                <a:gd name="T58" fmla="*/ 0 w 1994"/>
                <a:gd name="T59" fmla="*/ 0 h 1999"/>
                <a:gd name="T60" fmla="*/ 0 w 1994"/>
                <a:gd name="T61" fmla="*/ 0 h 1999"/>
                <a:gd name="T62" fmla="*/ 0 w 1994"/>
                <a:gd name="T63" fmla="*/ 0 h 1999"/>
                <a:gd name="T64" fmla="*/ 0 w 1994"/>
                <a:gd name="T65" fmla="*/ 0 h 1999"/>
                <a:gd name="T66" fmla="*/ 0 w 1994"/>
                <a:gd name="T67" fmla="*/ 0 h 1999"/>
                <a:gd name="T68" fmla="*/ 0 w 1994"/>
                <a:gd name="T69" fmla="*/ 0 h 1999"/>
                <a:gd name="T70" fmla="*/ 0 w 1994"/>
                <a:gd name="T71" fmla="*/ 0 h 1999"/>
                <a:gd name="T72" fmla="*/ 0 w 1994"/>
                <a:gd name="T73" fmla="*/ 0 h 1999"/>
                <a:gd name="T74" fmla="*/ 0 w 1994"/>
                <a:gd name="T75" fmla="*/ 0 h 1999"/>
                <a:gd name="T76" fmla="*/ 0 w 1994"/>
                <a:gd name="T77" fmla="*/ 0 h 1999"/>
                <a:gd name="T78" fmla="*/ 0 w 1994"/>
                <a:gd name="T79" fmla="*/ 0 h 1999"/>
                <a:gd name="T80" fmla="*/ 0 w 1994"/>
                <a:gd name="T81" fmla="*/ 0 h 1999"/>
                <a:gd name="T82" fmla="*/ 0 w 1994"/>
                <a:gd name="T83" fmla="*/ 0 h 1999"/>
                <a:gd name="T84" fmla="*/ 0 w 1994"/>
                <a:gd name="T85" fmla="*/ 0 h 199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994" h="1999">
                  <a:moveTo>
                    <a:pt x="997" y="0"/>
                  </a:moveTo>
                  <a:lnTo>
                    <a:pt x="1048" y="1"/>
                  </a:lnTo>
                  <a:lnTo>
                    <a:pt x="1098" y="5"/>
                  </a:lnTo>
                  <a:lnTo>
                    <a:pt x="1148" y="11"/>
                  </a:lnTo>
                  <a:lnTo>
                    <a:pt x="1197" y="20"/>
                  </a:lnTo>
                  <a:lnTo>
                    <a:pt x="1245" y="31"/>
                  </a:lnTo>
                  <a:lnTo>
                    <a:pt x="1293" y="45"/>
                  </a:lnTo>
                  <a:lnTo>
                    <a:pt x="1339" y="60"/>
                  </a:lnTo>
                  <a:lnTo>
                    <a:pt x="1384" y="78"/>
                  </a:lnTo>
                  <a:lnTo>
                    <a:pt x="1428" y="98"/>
                  </a:lnTo>
                  <a:lnTo>
                    <a:pt x="1471" y="120"/>
                  </a:lnTo>
                  <a:lnTo>
                    <a:pt x="1513" y="144"/>
                  </a:lnTo>
                  <a:lnTo>
                    <a:pt x="1554" y="170"/>
                  </a:lnTo>
                  <a:lnTo>
                    <a:pt x="1593" y="198"/>
                  </a:lnTo>
                  <a:lnTo>
                    <a:pt x="1631" y="229"/>
                  </a:lnTo>
                  <a:lnTo>
                    <a:pt x="1667" y="260"/>
                  </a:lnTo>
                  <a:lnTo>
                    <a:pt x="1702" y="293"/>
                  </a:lnTo>
                  <a:lnTo>
                    <a:pt x="1735" y="328"/>
                  </a:lnTo>
                  <a:lnTo>
                    <a:pt x="1766" y="364"/>
                  </a:lnTo>
                  <a:lnTo>
                    <a:pt x="1796" y="401"/>
                  </a:lnTo>
                  <a:lnTo>
                    <a:pt x="1824" y="441"/>
                  </a:lnTo>
                  <a:lnTo>
                    <a:pt x="1850" y="482"/>
                  </a:lnTo>
                  <a:lnTo>
                    <a:pt x="1874" y="524"/>
                  </a:lnTo>
                  <a:lnTo>
                    <a:pt x="1896" y="567"/>
                  </a:lnTo>
                  <a:lnTo>
                    <a:pt x="1916" y="611"/>
                  </a:lnTo>
                  <a:lnTo>
                    <a:pt x="1934" y="656"/>
                  </a:lnTo>
                  <a:lnTo>
                    <a:pt x="1949" y="702"/>
                  </a:lnTo>
                  <a:lnTo>
                    <a:pt x="1963" y="750"/>
                  </a:lnTo>
                  <a:lnTo>
                    <a:pt x="1974" y="799"/>
                  </a:lnTo>
                  <a:lnTo>
                    <a:pt x="1983" y="848"/>
                  </a:lnTo>
                  <a:lnTo>
                    <a:pt x="1989" y="897"/>
                  </a:lnTo>
                  <a:lnTo>
                    <a:pt x="1993" y="948"/>
                  </a:lnTo>
                  <a:lnTo>
                    <a:pt x="1994" y="999"/>
                  </a:lnTo>
                  <a:lnTo>
                    <a:pt x="1993" y="1051"/>
                  </a:lnTo>
                  <a:lnTo>
                    <a:pt x="1989" y="1102"/>
                  </a:lnTo>
                  <a:lnTo>
                    <a:pt x="1983" y="1151"/>
                  </a:lnTo>
                  <a:lnTo>
                    <a:pt x="1974" y="1200"/>
                  </a:lnTo>
                  <a:lnTo>
                    <a:pt x="1963" y="1248"/>
                  </a:lnTo>
                  <a:lnTo>
                    <a:pt x="1949" y="1297"/>
                  </a:lnTo>
                  <a:lnTo>
                    <a:pt x="1934" y="1343"/>
                  </a:lnTo>
                  <a:lnTo>
                    <a:pt x="1916" y="1388"/>
                  </a:lnTo>
                  <a:lnTo>
                    <a:pt x="1896" y="1432"/>
                  </a:lnTo>
                  <a:lnTo>
                    <a:pt x="1874" y="1475"/>
                  </a:lnTo>
                  <a:lnTo>
                    <a:pt x="1850" y="1517"/>
                  </a:lnTo>
                  <a:lnTo>
                    <a:pt x="1824" y="1557"/>
                  </a:lnTo>
                  <a:lnTo>
                    <a:pt x="1796" y="1597"/>
                  </a:lnTo>
                  <a:lnTo>
                    <a:pt x="1766" y="1635"/>
                  </a:lnTo>
                  <a:lnTo>
                    <a:pt x="1735" y="1671"/>
                  </a:lnTo>
                  <a:lnTo>
                    <a:pt x="1702" y="1706"/>
                  </a:lnTo>
                  <a:lnTo>
                    <a:pt x="1667" y="1739"/>
                  </a:lnTo>
                  <a:lnTo>
                    <a:pt x="1631" y="1770"/>
                  </a:lnTo>
                  <a:lnTo>
                    <a:pt x="1593" y="1800"/>
                  </a:lnTo>
                  <a:lnTo>
                    <a:pt x="1554" y="1829"/>
                  </a:lnTo>
                  <a:lnTo>
                    <a:pt x="1513" y="1855"/>
                  </a:lnTo>
                  <a:lnTo>
                    <a:pt x="1471" y="1879"/>
                  </a:lnTo>
                  <a:lnTo>
                    <a:pt x="1428" y="1901"/>
                  </a:lnTo>
                  <a:lnTo>
                    <a:pt x="1384" y="1921"/>
                  </a:lnTo>
                  <a:lnTo>
                    <a:pt x="1339" y="1939"/>
                  </a:lnTo>
                  <a:lnTo>
                    <a:pt x="1293" y="1954"/>
                  </a:lnTo>
                  <a:lnTo>
                    <a:pt x="1245" y="1968"/>
                  </a:lnTo>
                  <a:lnTo>
                    <a:pt x="1197" y="1979"/>
                  </a:lnTo>
                  <a:lnTo>
                    <a:pt x="1148" y="1988"/>
                  </a:lnTo>
                  <a:lnTo>
                    <a:pt x="1098" y="1994"/>
                  </a:lnTo>
                  <a:lnTo>
                    <a:pt x="1048" y="1998"/>
                  </a:lnTo>
                  <a:lnTo>
                    <a:pt x="997" y="1999"/>
                  </a:lnTo>
                  <a:lnTo>
                    <a:pt x="946" y="1998"/>
                  </a:lnTo>
                  <a:lnTo>
                    <a:pt x="895" y="1994"/>
                  </a:lnTo>
                  <a:lnTo>
                    <a:pt x="846" y="1988"/>
                  </a:lnTo>
                  <a:lnTo>
                    <a:pt x="797" y="1979"/>
                  </a:lnTo>
                  <a:lnTo>
                    <a:pt x="748" y="1968"/>
                  </a:lnTo>
                  <a:lnTo>
                    <a:pt x="700" y="1954"/>
                  </a:lnTo>
                  <a:lnTo>
                    <a:pt x="654" y="1939"/>
                  </a:lnTo>
                  <a:lnTo>
                    <a:pt x="609" y="1921"/>
                  </a:lnTo>
                  <a:lnTo>
                    <a:pt x="565" y="1901"/>
                  </a:lnTo>
                  <a:lnTo>
                    <a:pt x="522" y="1879"/>
                  </a:lnTo>
                  <a:lnTo>
                    <a:pt x="480" y="1855"/>
                  </a:lnTo>
                  <a:lnTo>
                    <a:pt x="439" y="1829"/>
                  </a:lnTo>
                  <a:lnTo>
                    <a:pt x="400" y="1800"/>
                  </a:lnTo>
                  <a:lnTo>
                    <a:pt x="363" y="1770"/>
                  </a:lnTo>
                  <a:lnTo>
                    <a:pt x="327" y="1739"/>
                  </a:lnTo>
                  <a:lnTo>
                    <a:pt x="292" y="1706"/>
                  </a:lnTo>
                  <a:lnTo>
                    <a:pt x="259" y="1671"/>
                  </a:lnTo>
                  <a:lnTo>
                    <a:pt x="228" y="1635"/>
                  </a:lnTo>
                  <a:lnTo>
                    <a:pt x="198" y="1597"/>
                  </a:lnTo>
                  <a:lnTo>
                    <a:pt x="170" y="1557"/>
                  </a:lnTo>
                  <a:lnTo>
                    <a:pt x="144" y="1517"/>
                  </a:lnTo>
                  <a:lnTo>
                    <a:pt x="120" y="1475"/>
                  </a:lnTo>
                  <a:lnTo>
                    <a:pt x="98" y="1432"/>
                  </a:lnTo>
                  <a:lnTo>
                    <a:pt x="78" y="1388"/>
                  </a:lnTo>
                  <a:lnTo>
                    <a:pt x="60" y="1343"/>
                  </a:lnTo>
                  <a:lnTo>
                    <a:pt x="45" y="1297"/>
                  </a:lnTo>
                  <a:lnTo>
                    <a:pt x="31" y="1248"/>
                  </a:lnTo>
                  <a:lnTo>
                    <a:pt x="20" y="1200"/>
                  </a:lnTo>
                  <a:lnTo>
                    <a:pt x="11" y="1151"/>
                  </a:lnTo>
                  <a:lnTo>
                    <a:pt x="5" y="1102"/>
                  </a:lnTo>
                  <a:lnTo>
                    <a:pt x="1" y="1051"/>
                  </a:lnTo>
                  <a:lnTo>
                    <a:pt x="0" y="999"/>
                  </a:lnTo>
                  <a:lnTo>
                    <a:pt x="1" y="948"/>
                  </a:lnTo>
                  <a:lnTo>
                    <a:pt x="5" y="897"/>
                  </a:lnTo>
                  <a:lnTo>
                    <a:pt x="11" y="848"/>
                  </a:lnTo>
                  <a:lnTo>
                    <a:pt x="20" y="799"/>
                  </a:lnTo>
                  <a:lnTo>
                    <a:pt x="31" y="750"/>
                  </a:lnTo>
                  <a:lnTo>
                    <a:pt x="45" y="702"/>
                  </a:lnTo>
                  <a:lnTo>
                    <a:pt x="60" y="656"/>
                  </a:lnTo>
                  <a:lnTo>
                    <a:pt x="78" y="611"/>
                  </a:lnTo>
                  <a:lnTo>
                    <a:pt x="98" y="567"/>
                  </a:lnTo>
                  <a:lnTo>
                    <a:pt x="120" y="524"/>
                  </a:lnTo>
                  <a:lnTo>
                    <a:pt x="144" y="482"/>
                  </a:lnTo>
                  <a:lnTo>
                    <a:pt x="170" y="441"/>
                  </a:lnTo>
                  <a:lnTo>
                    <a:pt x="198" y="401"/>
                  </a:lnTo>
                  <a:lnTo>
                    <a:pt x="228" y="364"/>
                  </a:lnTo>
                  <a:lnTo>
                    <a:pt x="259" y="328"/>
                  </a:lnTo>
                  <a:lnTo>
                    <a:pt x="292" y="293"/>
                  </a:lnTo>
                  <a:lnTo>
                    <a:pt x="327" y="260"/>
                  </a:lnTo>
                  <a:lnTo>
                    <a:pt x="363" y="229"/>
                  </a:lnTo>
                  <a:lnTo>
                    <a:pt x="400" y="198"/>
                  </a:lnTo>
                  <a:lnTo>
                    <a:pt x="439" y="170"/>
                  </a:lnTo>
                  <a:lnTo>
                    <a:pt x="480" y="144"/>
                  </a:lnTo>
                  <a:lnTo>
                    <a:pt x="522" y="120"/>
                  </a:lnTo>
                  <a:lnTo>
                    <a:pt x="565" y="98"/>
                  </a:lnTo>
                  <a:lnTo>
                    <a:pt x="609" y="78"/>
                  </a:lnTo>
                  <a:lnTo>
                    <a:pt x="654" y="60"/>
                  </a:lnTo>
                  <a:lnTo>
                    <a:pt x="700" y="45"/>
                  </a:lnTo>
                  <a:lnTo>
                    <a:pt x="748" y="31"/>
                  </a:lnTo>
                  <a:lnTo>
                    <a:pt x="797" y="20"/>
                  </a:lnTo>
                  <a:lnTo>
                    <a:pt x="846" y="11"/>
                  </a:lnTo>
                  <a:lnTo>
                    <a:pt x="895" y="5"/>
                  </a:lnTo>
                  <a:lnTo>
                    <a:pt x="946" y="1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7" name="Freeform 57"/>
            <p:cNvSpPr>
              <a:spLocks/>
            </p:cNvSpPr>
            <p:nvPr userDrawn="1"/>
          </p:nvSpPr>
          <p:spPr bwMode="gray">
            <a:xfrm>
              <a:off x="3408" y="222"/>
              <a:ext cx="182" cy="109"/>
            </a:xfrm>
            <a:custGeom>
              <a:avLst/>
              <a:gdLst>
                <a:gd name="T0" fmla="*/ 0 w 8197"/>
                <a:gd name="T1" fmla="*/ 0 h 4924"/>
                <a:gd name="T2" fmla="*/ 0 w 8197"/>
                <a:gd name="T3" fmla="*/ 0 h 4924"/>
                <a:gd name="T4" fmla="*/ 0 w 8197"/>
                <a:gd name="T5" fmla="*/ 0 h 4924"/>
                <a:gd name="T6" fmla="*/ 0 w 8197"/>
                <a:gd name="T7" fmla="*/ 0 h 4924"/>
                <a:gd name="T8" fmla="*/ 0 w 8197"/>
                <a:gd name="T9" fmla="*/ 0 h 4924"/>
                <a:gd name="T10" fmla="*/ 0 w 8197"/>
                <a:gd name="T11" fmla="*/ 0 h 4924"/>
                <a:gd name="T12" fmla="*/ 0 w 8197"/>
                <a:gd name="T13" fmla="*/ 0 h 4924"/>
                <a:gd name="T14" fmla="*/ 0 w 8197"/>
                <a:gd name="T15" fmla="*/ 0 h 4924"/>
                <a:gd name="T16" fmla="*/ 0 w 8197"/>
                <a:gd name="T17" fmla="*/ 0 h 4924"/>
                <a:gd name="T18" fmla="*/ 0 w 8197"/>
                <a:gd name="T19" fmla="*/ 0 h 4924"/>
                <a:gd name="T20" fmla="*/ 0 w 8197"/>
                <a:gd name="T21" fmla="*/ 0 h 4924"/>
                <a:gd name="T22" fmla="*/ 0 w 8197"/>
                <a:gd name="T23" fmla="*/ 0 h 4924"/>
                <a:gd name="T24" fmla="*/ 0 w 8197"/>
                <a:gd name="T25" fmla="*/ 0 h 4924"/>
                <a:gd name="T26" fmla="*/ 0 w 8197"/>
                <a:gd name="T27" fmla="*/ 0 h 4924"/>
                <a:gd name="T28" fmla="*/ 0 w 8197"/>
                <a:gd name="T29" fmla="*/ 0 h 4924"/>
                <a:gd name="T30" fmla="*/ 0 w 8197"/>
                <a:gd name="T31" fmla="*/ 0 h 4924"/>
                <a:gd name="T32" fmla="*/ 0 w 8197"/>
                <a:gd name="T33" fmla="*/ 0 h 4924"/>
                <a:gd name="T34" fmla="*/ 0 w 8197"/>
                <a:gd name="T35" fmla="*/ 0 h 4924"/>
                <a:gd name="T36" fmla="*/ 0 w 8197"/>
                <a:gd name="T37" fmla="*/ 0 h 4924"/>
                <a:gd name="T38" fmla="*/ 0 w 8197"/>
                <a:gd name="T39" fmla="*/ 0 h 4924"/>
                <a:gd name="T40" fmla="*/ 0 w 8197"/>
                <a:gd name="T41" fmla="*/ 0 h 4924"/>
                <a:gd name="T42" fmla="*/ 0 w 8197"/>
                <a:gd name="T43" fmla="*/ 0 h 4924"/>
                <a:gd name="T44" fmla="*/ 0 w 8197"/>
                <a:gd name="T45" fmla="*/ 0 h 4924"/>
                <a:gd name="T46" fmla="*/ 0 w 8197"/>
                <a:gd name="T47" fmla="*/ 0 h 4924"/>
                <a:gd name="T48" fmla="*/ 0 w 8197"/>
                <a:gd name="T49" fmla="*/ 0 h 4924"/>
                <a:gd name="T50" fmla="*/ 0 w 8197"/>
                <a:gd name="T51" fmla="*/ 0 h 4924"/>
                <a:gd name="T52" fmla="*/ 0 w 8197"/>
                <a:gd name="T53" fmla="*/ 0 h 4924"/>
                <a:gd name="T54" fmla="*/ 0 w 8197"/>
                <a:gd name="T55" fmla="*/ 0 h 4924"/>
                <a:gd name="T56" fmla="*/ 0 w 8197"/>
                <a:gd name="T57" fmla="*/ 0 h 4924"/>
                <a:gd name="T58" fmla="*/ 0 w 8197"/>
                <a:gd name="T59" fmla="*/ 0 h 4924"/>
                <a:gd name="T60" fmla="*/ 0 w 8197"/>
                <a:gd name="T61" fmla="*/ 0 h 4924"/>
                <a:gd name="T62" fmla="*/ 0 w 8197"/>
                <a:gd name="T63" fmla="*/ 0 h 4924"/>
                <a:gd name="T64" fmla="*/ 0 w 8197"/>
                <a:gd name="T65" fmla="*/ 0 h 4924"/>
                <a:gd name="T66" fmla="*/ 0 w 8197"/>
                <a:gd name="T67" fmla="*/ 0 h 4924"/>
                <a:gd name="T68" fmla="*/ 0 w 8197"/>
                <a:gd name="T69" fmla="*/ 0 h 4924"/>
                <a:gd name="T70" fmla="*/ 0 w 8197"/>
                <a:gd name="T71" fmla="*/ 0 h 4924"/>
                <a:gd name="T72" fmla="*/ 0 w 8197"/>
                <a:gd name="T73" fmla="*/ 0 h 4924"/>
                <a:gd name="T74" fmla="*/ 0 w 8197"/>
                <a:gd name="T75" fmla="*/ 0 h 4924"/>
                <a:gd name="T76" fmla="*/ 0 w 8197"/>
                <a:gd name="T77" fmla="*/ 0 h 4924"/>
                <a:gd name="T78" fmla="*/ 0 w 8197"/>
                <a:gd name="T79" fmla="*/ 0 h 4924"/>
                <a:gd name="T80" fmla="*/ 0 w 8197"/>
                <a:gd name="T81" fmla="*/ 0 h 4924"/>
                <a:gd name="T82" fmla="*/ 0 w 8197"/>
                <a:gd name="T83" fmla="*/ 0 h 4924"/>
                <a:gd name="T84" fmla="*/ 0 w 8197"/>
                <a:gd name="T85" fmla="*/ 0 h 4924"/>
                <a:gd name="T86" fmla="*/ 0 w 8197"/>
                <a:gd name="T87" fmla="*/ 0 h 4924"/>
                <a:gd name="T88" fmla="*/ 0 w 8197"/>
                <a:gd name="T89" fmla="*/ 0 h 4924"/>
                <a:gd name="T90" fmla="*/ 0 w 8197"/>
                <a:gd name="T91" fmla="*/ 0 h 4924"/>
                <a:gd name="T92" fmla="*/ 0 w 8197"/>
                <a:gd name="T93" fmla="*/ 0 h 4924"/>
                <a:gd name="T94" fmla="*/ 0 w 8197"/>
                <a:gd name="T95" fmla="*/ 0 h 4924"/>
                <a:gd name="T96" fmla="*/ 0 w 8197"/>
                <a:gd name="T97" fmla="*/ 0 h 4924"/>
                <a:gd name="T98" fmla="*/ 0 w 8197"/>
                <a:gd name="T99" fmla="*/ 0 h 4924"/>
                <a:gd name="T100" fmla="*/ 0 w 8197"/>
                <a:gd name="T101" fmla="*/ 0 h 4924"/>
                <a:gd name="T102" fmla="*/ 0 w 8197"/>
                <a:gd name="T103" fmla="*/ 0 h 4924"/>
                <a:gd name="T104" fmla="*/ 0 w 8197"/>
                <a:gd name="T105" fmla="*/ 0 h 492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8197" h="4924">
                  <a:moveTo>
                    <a:pt x="8197" y="1707"/>
                  </a:moveTo>
                  <a:lnTo>
                    <a:pt x="7939" y="1654"/>
                  </a:lnTo>
                  <a:lnTo>
                    <a:pt x="7678" y="1608"/>
                  </a:lnTo>
                  <a:lnTo>
                    <a:pt x="7411" y="1571"/>
                  </a:lnTo>
                  <a:lnTo>
                    <a:pt x="7141" y="1542"/>
                  </a:lnTo>
                  <a:lnTo>
                    <a:pt x="6869" y="1521"/>
                  </a:lnTo>
                  <a:lnTo>
                    <a:pt x="6594" y="1509"/>
                  </a:lnTo>
                  <a:lnTo>
                    <a:pt x="6318" y="1506"/>
                  </a:lnTo>
                  <a:lnTo>
                    <a:pt x="6042" y="1512"/>
                  </a:lnTo>
                  <a:lnTo>
                    <a:pt x="5764" y="1527"/>
                  </a:lnTo>
                  <a:lnTo>
                    <a:pt x="5487" y="1552"/>
                  </a:lnTo>
                  <a:lnTo>
                    <a:pt x="5211" y="1587"/>
                  </a:lnTo>
                  <a:lnTo>
                    <a:pt x="4936" y="1631"/>
                  </a:lnTo>
                  <a:lnTo>
                    <a:pt x="4663" y="1686"/>
                  </a:lnTo>
                  <a:lnTo>
                    <a:pt x="4393" y="1750"/>
                  </a:lnTo>
                  <a:lnTo>
                    <a:pt x="4127" y="1827"/>
                  </a:lnTo>
                  <a:lnTo>
                    <a:pt x="3864" y="1913"/>
                  </a:lnTo>
                  <a:lnTo>
                    <a:pt x="3607" y="2010"/>
                  </a:lnTo>
                  <a:lnTo>
                    <a:pt x="3353" y="2119"/>
                  </a:lnTo>
                  <a:lnTo>
                    <a:pt x="3106" y="2238"/>
                  </a:lnTo>
                  <a:lnTo>
                    <a:pt x="2866" y="2370"/>
                  </a:lnTo>
                  <a:lnTo>
                    <a:pt x="2631" y="2513"/>
                  </a:lnTo>
                  <a:lnTo>
                    <a:pt x="2405" y="2668"/>
                  </a:lnTo>
                  <a:lnTo>
                    <a:pt x="2187" y="2835"/>
                  </a:lnTo>
                  <a:lnTo>
                    <a:pt x="1977" y="3015"/>
                  </a:lnTo>
                  <a:lnTo>
                    <a:pt x="1778" y="3208"/>
                  </a:lnTo>
                  <a:lnTo>
                    <a:pt x="1588" y="3414"/>
                  </a:lnTo>
                  <a:lnTo>
                    <a:pt x="1409" y="3631"/>
                  </a:lnTo>
                  <a:lnTo>
                    <a:pt x="1242" y="3862"/>
                  </a:lnTo>
                  <a:lnTo>
                    <a:pt x="1085" y="4107"/>
                  </a:lnTo>
                  <a:lnTo>
                    <a:pt x="941" y="4366"/>
                  </a:lnTo>
                  <a:lnTo>
                    <a:pt x="811" y="4638"/>
                  </a:lnTo>
                  <a:lnTo>
                    <a:pt x="694" y="4924"/>
                  </a:lnTo>
                  <a:lnTo>
                    <a:pt x="694" y="4780"/>
                  </a:lnTo>
                  <a:lnTo>
                    <a:pt x="699" y="4632"/>
                  </a:lnTo>
                  <a:lnTo>
                    <a:pt x="711" y="4484"/>
                  </a:lnTo>
                  <a:lnTo>
                    <a:pt x="728" y="4333"/>
                  </a:lnTo>
                  <a:lnTo>
                    <a:pt x="751" y="4181"/>
                  </a:lnTo>
                  <a:lnTo>
                    <a:pt x="780" y="4030"/>
                  </a:lnTo>
                  <a:lnTo>
                    <a:pt x="815" y="3878"/>
                  </a:lnTo>
                  <a:lnTo>
                    <a:pt x="856" y="3726"/>
                  </a:lnTo>
                  <a:lnTo>
                    <a:pt x="902" y="3574"/>
                  </a:lnTo>
                  <a:lnTo>
                    <a:pt x="954" y="3424"/>
                  </a:lnTo>
                  <a:lnTo>
                    <a:pt x="1011" y="3274"/>
                  </a:lnTo>
                  <a:lnTo>
                    <a:pt x="1074" y="3126"/>
                  </a:lnTo>
                  <a:lnTo>
                    <a:pt x="1143" y="2980"/>
                  </a:lnTo>
                  <a:lnTo>
                    <a:pt x="1218" y="2835"/>
                  </a:lnTo>
                  <a:lnTo>
                    <a:pt x="1298" y="2694"/>
                  </a:lnTo>
                  <a:lnTo>
                    <a:pt x="1383" y="2555"/>
                  </a:lnTo>
                  <a:lnTo>
                    <a:pt x="1474" y="2420"/>
                  </a:lnTo>
                  <a:lnTo>
                    <a:pt x="1570" y="2288"/>
                  </a:lnTo>
                  <a:lnTo>
                    <a:pt x="1672" y="2160"/>
                  </a:lnTo>
                  <a:lnTo>
                    <a:pt x="1779" y="2036"/>
                  </a:lnTo>
                  <a:lnTo>
                    <a:pt x="1891" y="1917"/>
                  </a:lnTo>
                  <a:lnTo>
                    <a:pt x="2009" y="1804"/>
                  </a:lnTo>
                  <a:lnTo>
                    <a:pt x="2132" y="1694"/>
                  </a:lnTo>
                  <a:lnTo>
                    <a:pt x="2260" y="1591"/>
                  </a:lnTo>
                  <a:lnTo>
                    <a:pt x="2393" y="1494"/>
                  </a:lnTo>
                  <a:lnTo>
                    <a:pt x="2532" y="1403"/>
                  </a:lnTo>
                  <a:lnTo>
                    <a:pt x="2675" y="1319"/>
                  </a:lnTo>
                  <a:lnTo>
                    <a:pt x="2825" y="1243"/>
                  </a:lnTo>
                  <a:lnTo>
                    <a:pt x="2978" y="1172"/>
                  </a:lnTo>
                  <a:lnTo>
                    <a:pt x="3137" y="1111"/>
                  </a:lnTo>
                  <a:lnTo>
                    <a:pt x="3301" y="1057"/>
                  </a:lnTo>
                  <a:lnTo>
                    <a:pt x="3469" y="1012"/>
                  </a:lnTo>
                  <a:lnTo>
                    <a:pt x="3436" y="976"/>
                  </a:lnTo>
                  <a:lnTo>
                    <a:pt x="3393" y="939"/>
                  </a:lnTo>
                  <a:lnTo>
                    <a:pt x="3342" y="903"/>
                  </a:lnTo>
                  <a:lnTo>
                    <a:pt x="3283" y="867"/>
                  </a:lnTo>
                  <a:lnTo>
                    <a:pt x="3216" y="832"/>
                  </a:lnTo>
                  <a:lnTo>
                    <a:pt x="3141" y="797"/>
                  </a:lnTo>
                  <a:lnTo>
                    <a:pt x="3059" y="763"/>
                  </a:lnTo>
                  <a:lnTo>
                    <a:pt x="2971" y="730"/>
                  </a:lnTo>
                  <a:lnTo>
                    <a:pt x="2877" y="698"/>
                  </a:lnTo>
                  <a:lnTo>
                    <a:pt x="2776" y="666"/>
                  </a:lnTo>
                  <a:lnTo>
                    <a:pt x="2671" y="637"/>
                  </a:lnTo>
                  <a:lnTo>
                    <a:pt x="2561" y="609"/>
                  </a:lnTo>
                  <a:lnTo>
                    <a:pt x="2446" y="582"/>
                  </a:lnTo>
                  <a:lnTo>
                    <a:pt x="2328" y="558"/>
                  </a:lnTo>
                  <a:lnTo>
                    <a:pt x="2206" y="535"/>
                  </a:lnTo>
                  <a:lnTo>
                    <a:pt x="2081" y="515"/>
                  </a:lnTo>
                  <a:lnTo>
                    <a:pt x="1952" y="497"/>
                  </a:lnTo>
                  <a:lnTo>
                    <a:pt x="1822" y="482"/>
                  </a:lnTo>
                  <a:lnTo>
                    <a:pt x="1690" y="469"/>
                  </a:lnTo>
                  <a:lnTo>
                    <a:pt x="1556" y="459"/>
                  </a:lnTo>
                  <a:lnTo>
                    <a:pt x="1422" y="453"/>
                  </a:lnTo>
                  <a:lnTo>
                    <a:pt x="1287" y="449"/>
                  </a:lnTo>
                  <a:lnTo>
                    <a:pt x="1151" y="448"/>
                  </a:lnTo>
                  <a:lnTo>
                    <a:pt x="1017" y="451"/>
                  </a:lnTo>
                  <a:lnTo>
                    <a:pt x="883" y="458"/>
                  </a:lnTo>
                  <a:lnTo>
                    <a:pt x="750" y="469"/>
                  </a:lnTo>
                  <a:lnTo>
                    <a:pt x="618" y="483"/>
                  </a:lnTo>
                  <a:lnTo>
                    <a:pt x="489" y="502"/>
                  </a:lnTo>
                  <a:lnTo>
                    <a:pt x="361" y="524"/>
                  </a:lnTo>
                  <a:lnTo>
                    <a:pt x="238" y="552"/>
                  </a:lnTo>
                  <a:lnTo>
                    <a:pt x="117" y="584"/>
                  </a:lnTo>
                  <a:lnTo>
                    <a:pt x="0" y="620"/>
                  </a:lnTo>
                  <a:lnTo>
                    <a:pt x="158" y="544"/>
                  </a:lnTo>
                  <a:lnTo>
                    <a:pt x="318" y="473"/>
                  </a:lnTo>
                  <a:lnTo>
                    <a:pt x="480" y="406"/>
                  </a:lnTo>
                  <a:lnTo>
                    <a:pt x="642" y="345"/>
                  </a:lnTo>
                  <a:lnTo>
                    <a:pt x="805" y="288"/>
                  </a:lnTo>
                  <a:lnTo>
                    <a:pt x="969" y="237"/>
                  </a:lnTo>
                  <a:lnTo>
                    <a:pt x="1133" y="191"/>
                  </a:lnTo>
                  <a:lnTo>
                    <a:pt x="1299" y="150"/>
                  </a:lnTo>
                  <a:lnTo>
                    <a:pt x="1463" y="113"/>
                  </a:lnTo>
                  <a:lnTo>
                    <a:pt x="1627" y="82"/>
                  </a:lnTo>
                  <a:lnTo>
                    <a:pt x="1790" y="56"/>
                  </a:lnTo>
                  <a:lnTo>
                    <a:pt x="1952" y="35"/>
                  </a:lnTo>
                  <a:lnTo>
                    <a:pt x="2113" y="19"/>
                  </a:lnTo>
                  <a:lnTo>
                    <a:pt x="2273" y="7"/>
                  </a:lnTo>
                  <a:lnTo>
                    <a:pt x="2431" y="1"/>
                  </a:lnTo>
                  <a:lnTo>
                    <a:pt x="2586" y="0"/>
                  </a:lnTo>
                  <a:lnTo>
                    <a:pt x="2740" y="4"/>
                  </a:lnTo>
                  <a:lnTo>
                    <a:pt x="2892" y="13"/>
                  </a:lnTo>
                  <a:lnTo>
                    <a:pt x="3040" y="27"/>
                  </a:lnTo>
                  <a:lnTo>
                    <a:pt x="3185" y="46"/>
                  </a:lnTo>
                  <a:lnTo>
                    <a:pt x="3327" y="70"/>
                  </a:lnTo>
                  <a:lnTo>
                    <a:pt x="3465" y="99"/>
                  </a:lnTo>
                  <a:lnTo>
                    <a:pt x="3600" y="132"/>
                  </a:lnTo>
                  <a:lnTo>
                    <a:pt x="3731" y="172"/>
                  </a:lnTo>
                  <a:lnTo>
                    <a:pt x="3857" y="216"/>
                  </a:lnTo>
                  <a:lnTo>
                    <a:pt x="3979" y="265"/>
                  </a:lnTo>
                  <a:lnTo>
                    <a:pt x="4095" y="319"/>
                  </a:lnTo>
                  <a:lnTo>
                    <a:pt x="4207" y="377"/>
                  </a:lnTo>
                  <a:lnTo>
                    <a:pt x="4313" y="442"/>
                  </a:lnTo>
                  <a:lnTo>
                    <a:pt x="4415" y="511"/>
                  </a:lnTo>
                  <a:lnTo>
                    <a:pt x="4509" y="585"/>
                  </a:lnTo>
                  <a:lnTo>
                    <a:pt x="4598" y="663"/>
                  </a:lnTo>
                  <a:lnTo>
                    <a:pt x="4716" y="664"/>
                  </a:lnTo>
                  <a:lnTo>
                    <a:pt x="4836" y="665"/>
                  </a:lnTo>
                  <a:lnTo>
                    <a:pt x="4958" y="667"/>
                  </a:lnTo>
                  <a:lnTo>
                    <a:pt x="5081" y="671"/>
                  </a:lnTo>
                  <a:lnTo>
                    <a:pt x="5204" y="675"/>
                  </a:lnTo>
                  <a:lnTo>
                    <a:pt x="5330" y="681"/>
                  </a:lnTo>
                  <a:lnTo>
                    <a:pt x="5455" y="690"/>
                  </a:lnTo>
                  <a:lnTo>
                    <a:pt x="5581" y="699"/>
                  </a:lnTo>
                  <a:lnTo>
                    <a:pt x="5706" y="710"/>
                  </a:lnTo>
                  <a:lnTo>
                    <a:pt x="5832" y="722"/>
                  </a:lnTo>
                  <a:lnTo>
                    <a:pt x="5957" y="737"/>
                  </a:lnTo>
                  <a:lnTo>
                    <a:pt x="6084" y="754"/>
                  </a:lnTo>
                  <a:lnTo>
                    <a:pt x="6208" y="772"/>
                  </a:lnTo>
                  <a:lnTo>
                    <a:pt x="6332" y="794"/>
                  </a:lnTo>
                  <a:lnTo>
                    <a:pt x="6454" y="817"/>
                  </a:lnTo>
                  <a:lnTo>
                    <a:pt x="6576" y="843"/>
                  </a:lnTo>
                  <a:lnTo>
                    <a:pt x="6696" y="872"/>
                  </a:lnTo>
                  <a:lnTo>
                    <a:pt x="6815" y="903"/>
                  </a:lnTo>
                  <a:lnTo>
                    <a:pt x="6932" y="938"/>
                  </a:lnTo>
                  <a:lnTo>
                    <a:pt x="7047" y="976"/>
                  </a:lnTo>
                  <a:lnTo>
                    <a:pt x="7159" y="1017"/>
                  </a:lnTo>
                  <a:lnTo>
                    <a:pt x="7269" y="1061"/>
                  </a:lnTo>
                  <a:lnTo>
                    <a:pt x="7377" y="1108"/>
                  </a:lnTo>
                  <a:lnTo>
                    <a:pt x="7482" y="1159"/>
                  </a:lnTo>
                  <a:lnTo>
                    <a:pt x="7584" y="1213"/>
                  </a:lnTo>
                  <a:lnTo>
                    <a:pt x="7683" y="1272"/>
                  </a:lnTo>
                  <a:lnTo>
                    <a:pt x="7778" y="1334"/>
                  </a:lnTo>
                  <a:lnTo>
                    <a:pt x="7870" y="1400"/>
                  </a:lnTo>
                  <a:lnTo>
                    <a:pt x="7958" y="1470"/>
                  </a:lnTo>
                  <a:lnTo>
                    <a:pt x="8042" y="1545"/>
                  </a:lnTo>
                  <a:lnTo>
                    <a:pt x="8121" y="1624"/>
                  </a:lnTo>
                  <a:lnTo>
                    <a:pt x="8197" y="170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8" name="Freeform 58"/>
            <p:cNvSpPr>
              <a:spLocks/>
            </p:cNvSpPr>
            <p:nvPr userDrawn="1"/>
          </p:nvSpPr>
          <p:spPr bwMode="gray">
            <a:xfrm>
              <a:off x="3666" y="163"/>
              <a:ext cx="21" cy="20"/>
            </a:xfrm>
            <a:custGeom>
              <a:avLst/>
              <a:gdLst>
                <a:gd name="T0" fmla="*/ 0 w 911"/>
                <a:gd name="T1" fmla="*/ 0 h 914"/>
                <a:gd name="T2" fmla="*/ 0 w 911"/>
                <a:gd name="T3" fmla="*/ 0 h 914"/>
                <a:gd name="T4" fmla="*/ 0 w 911"/>
                <a:gd name="T5" fmla="*/ 0 h 914"/>
                <a:gd name="T6" fmla="*/ 0 w 911"/>
                <a:gd name="T7" fmla="*/ 0 h 914"/>
                <a:gd name="T8" fmla="*/ 0 w 911"/>
                <a:gd name="T9" fmla="*/ 0 h 914"/>
                <a:gd name="T10" fmla="*/ 0 w 911"/>
                <a:gd name="T11" fmla="*/ 0 h 914"/>
                <a:gd name="T12" fmla="*/ 0 w 911"/>
                <a:gd name="T13" fmla="*/ 0 h 914"/>
                <a:gd name="T14" fmla="*/ 0 w 911"/>
                <a:gd name="T15" fmla="*/ 0 h 914"/>
                <a:gd name="T16" fmla="*/ 0 w 911"/>
                <a:gd name="T17" fmla="*/ 0 h 914"/>
                <a:gd name="T18" fmla="*/ 0 w 911"/>
                <a:gd name="T19" fmla="*/ 0 h 914"/>
                <a:gd name="T20" fmla="*/ 0 w 911"/>
                <a:gd name="T21" fmla="*/ 0 h 914"/>
                <a:gd name="T22" fmla="*/ 0 w 911"/>
                <a:gd name="T23" fmla="*/ 0 h 914"/>
                <a:gd name="T24" fmla="*/ 0 w 911"/>
                <a:gd name="T25" fmla="*/ 0 h 914"/>
                <a:gd name="T26" fmla="*/ 0 w 911"/>
                <a:gd name="T27" fmla="*/ 0 h 914"/>
                <a:gd name="T28" fmla="*/ 0 w 911"/>
                <a:gd name="T29" fmla="*/ 0 h 914"/>
                <a:gd name="T30" fmla="*/ 0 w 911"/>
                <a:gd name="T31" fmla="*/ 0 h 914"/>
                <a:gd name="T32" fmla="*/ 0 w 911"/>
                <a:gd name="T33" fmla="*/ 0 h 914"/>
                <a:gd name="T34" fmla="*/ 0 w 911"/>
                <a:gd name="T35" fmla="*/ 0 h 914"/>
                <a:gd name="T36" fmla="*/ 0 w 911"/>
                <a:gd name="T37" fmla="*/ 0 h 914"/>
                <a:gd name="T38" fmla="*/ 0 w 911"/>
                <a:gd name="T39" fmla="*/ 0 h 914"/>
                <a:gd name="T40" fmla="*/ 0 w 911"/>
                <a:gd name="T41" fmla="*/ 0 h 914"/>
                <a:gd name="T42" fmla="*/ 0 w 911"/>
                <a:gd name="T43" fmla="*/ 0 h 914"/>
                <a:gd name="T44" fmla="*/ 0 w 911"/>
                <a:gd name="T45" fmla="*/ 0 h 914"/>
                <a:gd name="T46" fmla="*/ 0 w 911"/>
                <a:gd name="T47" fmla="*/ 0 h 914"/>
                <a:gd name="T48" fmla="*/ 0 w 911"/>
                <a:gd name="T49" fmla="*/ 0 h 914"/>
                <a:gd name="T50" fmla="*/ 0 w 911"/>
                <a:gd name="T51" fmla="*/ 0 h 914"/>
                <a:gd name="T52" fmla="*/ 0 w 911"/>
                <a:gd name="T53" fmla="*/ 0 h 914"/>
                <a:gd name="T54" fmla="*/ 0 w 911"/>
                <a:gd name="T55" fmla="*/ 0 h 914"/>
                <a:gd name="T56" fmla="*/ 0 w 911"/>
                <a:gd name="T57" fmla="*/ 0 h 914"/>
                <a:gd name="T58" fmla="*/ 0 w 911"/>
                <a:gd name="T59" fmla="*/ 0 h 914"/>
                <a:gd name="T60" fmla="*/ 0 w 911"/>
                <a:gd name="T61" fmla="*/ 0 h 914"/>
                <a:gd name="T62" fmla="*/ 0 w 911"/>
                <a:gd name="T63" fmla="*/ 0 h 914"/>
                <a:gd name="T64" fmla="*/ 0 w 911"/>
                <a:gd name="T65" fmla="*/ 0 h 914"/>
                <a:gd name="T66" fmla="*/ 0 w 911"/>
                <a:gd name="T67" fmla="*/ 0 h 914"/>
                <a:gd name="T68" fmla="*/ 0 w 911"/>
                <a:gd name="T69" fmla="*/ 0 h 914"/>
                <a:gd name="T70" fmla="*/ 0 w 911"/>
                <a:gd name="T71" fmla="*/ 0 h 914"/>
                <a:gd name="T72" fmla="*/ 0 w 911"/>
                <a:gd name="T73" fmla="*/ 0 h 914"/>
                <a:gd name="T74" fmla="*/ 0 w 911"/>
                <a:gd name="T75" fmla="*/ 0 h 914"/>
                <a:gd name="T76" fmla="*/ 0 w 911"/>
                <a:gd name="T77" fmla="*/ 0 h 914"/>
                <a:gd name="T78" fmla="*/ 0 w 911"/>
                <a:gd name="T79" fmla="*/ 0 h 914"/>
                <a:gd name="T80" fmla="*/ 0 w 911"/>
                <a:gd name="T81" fmla="*/ 0 h 914"/>
                <a:gd name="T82" fmla="*/ 0 w 911"/>
                <a:gd name="T83" fmla="*/ 0 h 914"/>
                <a:gd name="T84" fmla="*/ 0 w 911"/>
                <a:gd name="T85" fmla="*/ 0 h 91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911" h="914">
                  <a:moveTo>
                    <a:pt x="455" y="0"/>
                  </a:moveTo>
                  <a:lnTo>
                    <a:pt x="478" y="1"/>
                  </a:lnTo>
                  <a:lnTo>
                    <a:pt x="501" y="3"/>
                  </a:lnTo>
                  <a:lnTo>
                    <a:pt x="524" y="6"/>
                  </a:lnTo>
                  <a:lnTo>
                    <a:pt x="546" y="10"/>
                  </a:lnTo>
                  <a:lnTo>
                    <a:pt x="568" y="15"/>
                  </a:lnTo>
                  <a:lnTo>
                    <a:pt x="590" y="21"/>
                  </a:lnTo>
                  <a:lnTo>
                    <a:pt x="611" y="28"/>
                  </a:lnTo>
                  <a:lnTo>
                    <a:pt x="631" y="36"/>
                  </a:lnTo>
                  <a:lnTo>
                    <a:pt x="652" y="45"/>
                  </a:lnTo>
                  <a:lnTo>
                    <a:pt x="671" y="56"/>
                  </a:lnTo>
                  <a:lnTo>
                    <a:pt x="690" y="66"/>
                  </a:lnTo>
                  <a:lnTo>
                    <a:pt x="709" y="78"/>
                  </a:lnTo>
                  <a:lnTo>
                    <a:pt x="727" y="92"/>
                  </a:lnTo>
                  <a:lnTo>
                    <a:pt x="744" y="106"/>
                  </a:lnTo>
                  <a:lnTo>
                    <a:pt x="760" y="120"/>
                  </a:lnTo>
                  <a:lnTo>
                    <a:pt x="776" y="135"/>
                  </a:lnTo>
                  <a:lnTo>
                    <a:pt x="792" y="151"/>
                  </a:lnTo>
                  <a:lnTo>
                    <a:pt x="806" y="167"/>
                  </a:lnTo>
                  <a:lnTo>
                    <a:pt x="820" y="184"/>
                  </a:lnTo>
                  <a:lnTo>
                    <a:pt x="833" y="202"/>
                  </a:lnTo>
                  <a:lnTo>
                    <a:pt x="845" y="221"/>
                  </a:lnTo>
                  <a:lnTo>
                    <a:pt x="855" y="240"/>
                  </a:lnTo>
                  <a:lnTo>
                    <a:pt x="866" y="259"/>
                  </a:lnTo>
                  <a:lnTo>
                    <a:pt x="875" y="280"/>
                  </a:lnTo>
                  <a:lnTo>
                    <a:pt x="883" y="300"/>
                  </a:lnTo>
                  <a:lnTo>
                    <a:pt x="890" y="321"/>
                  </a:lnTo>
                  <a:lnTo>
                    <a:pt x="896" y="343"/>
                  </a:lnTo>
                  <a:lnTo>
                    <a:pt x="901" y="366"/>
                  </a:lnTo>
                  <a:lnTo>
                    <a:pt x="905" y="388"/>
                  </a:lnTo>
                  <a:lnTo>
                    <a:pt x="908" y="411"/>
                  </a:lnTo>
                  <a:lnTo>
                    <a:pt x="910" y="434"/>
                  </a:lnTo>
                  <a:lnTo>
                    <a:pt x="911" y="457"/>
                  </a:lnTo>
                  <a:lnTo>
                    <a:pt x="910" y="481"/>
                  </a:lnTo>
                  <a:lnTo>
                    <a:pt x="908" y="504"/>
                  </a:lnTo>
                  <a:lnTo>
                    <a:pt x="905" y="526"/>
                  </a:lnTo>
                  <a:lnTo>
                    <a:pt x="901" y="549"/>
                  </a:lnTo>
                  <a:lnTo>
                    <a:pt x="896" y="571"/>
                  </a:lnTo>
                  <a:lnTo>
                    <a:pt x="890" y="592"/>
                  </a:lnTo>
                  <a:lnTo>
                    <a:pt x="883" y="613"/>
                  </a:lnTo>
                  <a:lnTo>
                    <a:pt x="875" y="635"/>
                  </a:lnTo>
                  <a:lnTo>
                    <a:pt x="866" y="655"/>
                  </a:lnTo>
                  <a:lnTo>
                    <a:pt x="855" y="675"/>
                  </a:lnTo>
                  <a:lnTo>
                    <a:pt x="845" y="694"/>
                  </a:lnTo>
                  <a:lnTo>
                    <a:pt x="833" y="712"/>
                  </a:lnTo>
                  <a:lnTo>
                    <a:pt x="820" y="730"/>
                  </a:lnTo>
                  <a:lnTo>
                    <a:pt x="806" y="747"/>
                  </a:lnTo>
                  <a:lnTo>
                    <a:pt x="792" y="764"/>
                  </a:lnTo>
                  <a:lnTo>
                    <a:pt x="776" y="780"/>
                  </a:lnTo>
                  <a:lnTo>
                    <a:pt x="760" y="795"/>
                  </a:lnTo>
                  <a:lnTo>
                    <a:pt x="744" y="809"/>
                  </a:lnTo>
                  <a:lnTo>
                    <a:pt x="727" y="823"/>
                  </a:lnTo>
                  <a:lnTo>
                    <a:pt x="709" y="835"/>
                  </a:lnTo>
                  <a:lnTo>
                    <a:pt x="690" y="847"/>
                  </a:lnTo>
                  <a:lnTo>
                    <a:pt x="671" y="858"/>
                  </a:lnTo>
                  <a:lnTo>
                    <a:pt x="652" y="868"/>
                  </a:lnTo>
                  <a:lnTo>
                    <a:pt x="631" y="877"/>
                  </a:lnTo>
                  <a:lnTo>
                    <a:pt x="611" y="885"/>
                  </a:lnTo>
                  <a:lnTo>
                    <a:pt x="590" y="893"/>
                  </a:lnTo>
                  <a:lnTo>
                    <a:pt x="568" y="900"/>
                  </a:lnTo>
                  <a:lnTo>
                    <a:pt x="546" y="905"/>
                  </a:lnTo>
                  <a:lnTo>
                    <a:pt x="524" y="909"/>
                  </a:lnTo>
                  <a:lnTo>
                    <a:pt x="501" y="912"/>
                  </a:lnTo>
                  <a:lnTo>
                    <a:pt x="478" y="914"/>
                  </a:lnTo>
                  <a:lnTo>
                    <a:pt x="455" y="914"/>
                  </a:lnTo>
                  <a:lnTo>
                    <a:pt x="431" y="914"/>
                  </a:lnTo>
                  <a:lnTo>
                    <a:pt x="408" y="912"/>
                  </a:lnTo>
                  <a:lnTo>
                    <a:pt x="386" y="909"/>
                  </a:lnTo>
                  <a:lnTo>
                    <a:pt x="363" y="905"/>
                  </a:lnTo>
                  <a:lnTo>
                    <a:pt x="341" y="900"/>
                  </a:lnTo>
                  <a:lnTo>
                    <a:pt x="320" y="893"/>
                  </a:lnTo>
                  <a:lnTo>
                    <a:pt x="299" y="885"/>
                  </a:lnTo>
                  <a:lnTo>
                    <a:pt x="278" y="877"/>
                  </a:lnTo>
                  <a:lnTo>
                    <a:pt x="258" y="868"/>
                  </a:lnTo>
                  <a:lnTo>
                    <a:pt x="238" y="858"/>
                  </a:lnTo>
                  <a:lnTo>
                    <a:pt x="219" y="847"/>
                  </a:lnTo>
                  <a:lnTo>
                    <a:pt x="201" y="835"/>
                  </a:lnTo>
                  <a:lnTo>
                    <a:pt x="183" y="823"/>
                  </a:lnTo>
                  <a:lnTo>
                    <a:pt x="166" y="809"/>
                  </a:lnTo>
                  <a:lnTo>
                    <a:pt x="149" y="795"/>
                  </a:lnTo>
                  <a:lnTo>
                    <a:pt x="133" y="780"/>
                  </a:lnTo>
                  <a:lnTo>
                    <a:pt x="118" y="764"/>
                  </a:lnTo>
                  <a:lnTo>
                    <a:pt x="104" y="747"/>
                  </a:lnTo>
                  <a:lnTo>
                    <a:pt x="90" y="730"/>
                  </a:lnTo>
                  <a:lnTo>
                    <a:pt x="78" y="712"/>
                  </a:lnTo>
                  <a:lnTo>
                    <a:pt x="66" y="694"/>
                  </a:lnTo>
                  <a:lnTo>
                    <a:pt x="55" y="675"/>
                  </a:lnTo>
                  <a:lnTo>
                    <a:pt x="45" y="655"/>
                  </a:lnTo>
                  <a:lnTo>
                    <a:pt x="36" y="635"/>
                  </a:lnTo>
                  <a:lnTo>
                    <a:pt x="28" y="613"/>
                  </a:lnTo>
                  <a:lnTo>
                    <a:pt x="20" y="592"/>
                  </a:lnTo>
                  <a:lnTo>
                    <a:pt x="14" y="571"/>
                  </a:lnTo>
                  <a:lnTo>
                    <a:pt x="9" y="549"/>
                  </a:lnTo>
                  <a:lnTo>
                    <a:pt x="5" y="526"/>
                  </a:lnTo>
                  <a:lnTo>
                    <a:pt x="2" y="504"/>
                  </a:lnTo>
                  <a:lnTo>
                    <a:pt x="0" y="481"/>
                  </a:lnTo>
                  <a:lnTo>
                    <a:pt x="0" y="457"/>
                  </a:lnTo>
                  <a:lnTo>
                    <a:pt x="0" y="434"/>
                  </a:lnTo>
                  <a:lnTo>
                    <a:pt x="2" y="411"/>
                  </a:lnTo>
                  <a:lnTo>
                    <a:pt x="5" y="388"/>
                  </a:lnTo>
                  <a:lnTo>
                    <a:pt x="9" y="366"/>
                  </a:lnTo>
                  <a:lnTo>
                    <a:pt x="14" y="343"/>
                  </a:lnTo>
                  <a:lnTo>
                    <a:pt x="20" y="321"/>
                  </a:lnTo>
                  <a:lnTo>
                    <a:pt x="28" y="300"/>
                  </a:lnTo>
                  <a:lnTo>
                    <a:pt x="36" y="280"/>
                  </a:lnTo>
                  <a:lnTo>
                    <a:pt x="45" y="259"/>
                  </a:lnTo>
                  <a:lnTo>
                    <a:pt x="55" y="240"/>
                  </a:lnTo>
                  <a:lnTo>
                    <a:pt x="66" y="221"/>
                  </a:lnTo>
                  <a:lnTo>
                    <a:pt x="78" y="202"/>
                  </a:lnTo>
                  <a:lnTo>
                    <a:pt x="90" y="184"/>
                  </a:lnTo>
                  <a:lnTo>
                    <a:pt x="104" y="167"/>
                  </a:lnTo>
                  <a:lnTo>
                    <a:pt x="118" y="151"/>
                  </a:lnTo>
                  <a:lnTo>
                    <a:pt x="133" y="135"/>
                  </a:lnTo>
                  <a:lnTo>
                    <a:pt x="149" y="120"/>
                  </a:lnTo>
                  <a:lnTo>
                    <a:pt x="166" y="106"/>
                  </a:lnTo>
                  <a:lnTo>
                    <a:pt x="183" y="92"/>
                  </a:lnTo>
                  <a:lnTo>
                    <a:pt x="201" y="78"/>
                  </a:lnTo>
                  <a:lnTo>
                    <a:pt x="219" y="66"/>
                  </a:lnTo>
                  <a:lnTo>
                    <a:pt x="238" y="56"/>
                  </a:lnTo>
                  <a:lnTo>
                    <a:pt x="258" y="45"/>
                  </a:lnTo>
                  <a:lnTo>
                    <a:pt x="278" y="36"/>
                  </a:lnTo>
                  <a:lnTo>
                    <a:pt x="299" y="28"/>
                  </a:lnTo>
                  <a:lnTo>
                    <a:pt x="320" y="21"/>
                  </a:lnTo>
                  <a:lnTo>
                    <a:pt x="341" y="15"/>
                  </a:lnTo>
                  <a:lnTo>
                    <a:pt x="363" y="10"/>
                  </a:lnTo>
                  <a:lnTo>
                    <a:pt x="386" y="6"/>
                  </a:lnTo>
                  <a:lnTo>
                    <a:pt x="408" y="3"/>
                  </a:lnTo>
                  <a:lnTo>
                    <a:pt x="431" y="1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99" name="Freeform 59"/>
            <p:cNvSpPr>
              <a:spLocks/>
            </p:cNvSpPr>
            <p:nvPr userDrawn="1"/>
          </p:nvSpPr>
          <p:spPr bwMode="gray">
            <a:xfrm>
              <a:off x="3671" y="167"/>
              <a:ext cx="20" cy="20"/>
            </a:xfrm>
            <a:custGeom>
              <a:avLst/>
              <a:gdLst>
                <a:gd name="T0" fmla="*/ 0 w 911"/>
                <a:gd name="T1" fmla="*/ 0 h 912"/>
                <a:gd name="T2" fmla="*/ 0 w 911"/>
                <a:gd name="T3" fmla="*/ 0 h 912"/>
                <a:gd name="T4" fmla="*/ 0 w 911"/>
                <a:gd name="T5" fmla="*/ 0 h 912"/>
                <a:gd name="T6" fmla="*/ 0 w 911"/>
                <a:gd name="T7" fmla="*/ 0 h 912"/>
                <a:gd name="T8" fmla="*/ 0 w 911"/>
                <a:gd name="T9" fmla="*/ 0 h 912"/>
                <a:gd name="T10" fmla="*/ 0 w 911"/>
                <a:gd name="T11" fmla="*/ 0 h 912"/>
                <a:gd name="T12" fmla="*/ 0 w 911"/>
                <a:gd name="T13" fmla="*/ 0 h 912"/>
                <a:gd name="T14" fmla="*/ 0 w 911"/>
                <a:gd name="T15" fmla="*/ 0 h 912"/>
                <a:gd name="T16" fmla="*/ 0 w 911"/>
                <a:gd name="T17" fmla="*/ 0 h 912"/>
                <a:gd name="T18" fmla="*/ 0 w 911"/>
                <a:gd name="T19" fmla="*/ 0 h 912"/>
                <a:gd name="T20" fmla="*/ 0 w 911"/>
                <a:gd name="T21" fmla="*/ 0 h 912"/>
                <a:gd name="T22" fmla="*/ 0 w 911"/>
                <a:gd name="T23" fmla="*/ 0 h 912"/>
                <a:gd name="T24" fmla="*/ 0 w 911"/>
                <a:gd name="T25" fmla="*/ 0 h 912"/>
                <a:gd name="T26" fmla="*/ 0 w 911"/>
                <a:gd name="T27" fmla="*/ 0 h 912"/>
                <a:gd name="T28" fmla="*/ 0 w 911"/>
                <a:gd name="T29" fmla="*/ 0 h 912"/>
                <a:gd name="T30" fmla="*/ 0 w 911"/>
                <a:gd name="T31" fmla="*/ 0 h 912"/>
                <a:gd name="T32" fmla="*/ 0 w 911"/>
                <a:gd name="T33" fmla="*/ 0 h 912"/>
                <a:gd name="T34" fmla="*/ 0 w 911"/>
                <a:gd name="T35" fmla="*/ 0 h 912"/>
                <a:gd name="T36" fmla="*/ 0 w 911"/>
                <a:gd name="T37" fmla="*/ 0 h 912"/>
                <a:gd name="T38" fmla="*/ 0 w 911"/>
                <a:gd name="T39" fmla="*/ 0 h 912"/>
                <a:gd name="T40" fmla="*/ 0 w 911"/>
                <a:gd name="T41" fmla="*/ 0 h 912"/>
                <a:gd name="T42" fmla="*/ 0 w 911"/>
                <a:gd name="T43" fmla="*/ 0 h 912"/>
                <a:gd name="T44" fmla="*/ 0 w 911"/>
                <a:gd name="T45" fmla="*/ 0 h 912"/>
                <a:gd name="T46" fmla="*/ 0 w 911"/>
                <a:gd name="T47" fmla="*/ 0 h 912"/>
                <a:gd name="T48" fmla="*/ 0 w 911"/>
                <a:gd name="T49" fmla="*/ 0 h 912"/>
                <a:gd name="T50" fmla="*/ 0 w 911"/>
                <a:gd name="T51" fmla="*/ 0 h 912"/>
                <a:gd name="T52" fmla="*/ 0 w 911"/>
                <a:gd name="T53" fmla="*/ 0 h 912"/>
                <a:gd name="T54" fmla="*/ 0 w 911"/>
                <a:gd name="T55" fmla="*/ 0 h 912"/>
                <a:gd name="T56" fmla="*/ 0 w 911"/>
                <a:gd name="T57" fmla="*/ 0 h 912"/>
                <a:gd name="T58" fmla="*/ 0 w 911"/>
                <a:gd name="T59" fmla="*/ 0 h 912"/>
                <a:gd name="T60" fmla="*/ 0 w 911"/>
                <a:gd name="T61" fmla="*/ 0 h 912"/>
                <a:gd name="T62" fmla="*/ 0 w 911"/>
                <a:gd name="T63" fmla="*/ 0 h 912"/>
                <a:gd name="T64" fmla="*/ 0 w 911"/>
                <a:gd name="T65" fmla="*/ 0 h 912"/>
                <a:gd name="T66" fmla="*/ 0 w 911"/>
                <a:gd name="T67" fmla="*/ 0 h 912"/>
                <a:gd name="T68" fmla="*/ 0 w 911"/>
                <a:gd name="T69" fmla="*/ 0 h 912"/>
                <a:gd name="T70" fmla="*/ 0 w 911"/>
                <a:gd name="T71" fmla="*/ 0 h 912"/>
                <a:gd name="T72" fmla="*/ 0 w 911"/>
                <a:gd name="T73" fmla="*/ 0 h 912"/>
                <a:gd name="T74" fmla="*/ 0 w 911"/>
                <a:gd name="T75" fmla="*/ 0 h 912"/>
                <a:gd name="T76" fmla="*/ 0 w 911"/>
                <a:gd name="T77" fmla="*/ 0 h 912"/>
                <a:gd name="T78" fmla="*/ 0 w 911"/>
                <a:gd name="T79" fmla="*/ 0 h 912"/>
                <a:gd name="T80" fmla="*/ 0 w 911"/>
                <a:gd name="T81" fmla="*/ 0 h 912"/>
                <a:gd name="T82" fmla="*/ 0 w 911"/>
                <a:gd name="T83" fmla="*/ 0 h 912"/>
                <a:gd name="T84" fmla="*/ 0 w 911"/>
                <a:gd name="T85" fmla="*/ 0 h 91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911" h="912">
                  <a:moveTo>
                    <a:pt x="455" y="0"/>
                  </a:moveTo>
                  <a:lnTo>
                    <a:pt x="479" y="0"/>
                  </a:lnTo>
                  <a:lnTo>
                    <a:pt x="502" y="2"/>
                  </a:lnTo>
                  <a:lnTo>
                    <a:pt x="524" y="5"/>
                  </a:lnTo>
                  <a:lnTo>
                    <a:pt x="547" y="9"/>
                  </a:lnTo>
                  <a:lnTo>
                    <a:pt x="569" y="14"/>
                  </a:lnTo>
                  <a:lnTo>
                    <a:pt x="591" y="20"/>
                  </a:lnTo>
                  <a:lnTo>
                    <a:pt x="612" y="27"/>
                  </a:lnTo>
                  <a:lnTo>
                    <a:pt x="633" y="36"/>
                  </a:lnTo>
                  <a:lnTo>
                    <a:pt x="653" y="45"/>
                  </a:lnTo>
                  <a:lnTo>
                    <a:pt x="673" y="55"/>
                  </a:lnTo>
                  <a:lnTo>
                    <a:pt x="692" y="66"/>
                  </a:lnTo>
                  <a:lnTo>
                    <a:pt x="710" y="78"/>
                  </a:lnTo>
                  <a:lnTo>
                    <a:pt x="728" y="90"/>
                  </a:lnTo>
                  <a:lnTo>
                    <a:pt x="745" y="104"/>
                  </a:lnTo>
                  <a:lnTo>
                    <a:pt x="762" y="118"/>
                  </a:lnTo>
                  <a:lnTo>
                    <a:pt x="778" y="133"/>
                  </a:lnTo>
                  <a:lnTo>
                    <a:pt x="793" y="149"/>
                  </a:lnTo>
                  <a:lnTo>
                    <a:pt x="807" y="166"/>
                  </a:lnTo>
                  <a:lnTo>
                    <a:pt x="821" y="184"/>
                  </a:lnTo>
                  <a:lnTo>
                    <a:pt x="833" y="202"/>
                  </a:lnTo>
                  <a:lnTo>
                    <a:pt x="845" y="220"/>
                  </a:lnTo>
                  <a:lnTo>
                    <a:pt x="856" y="239"/>
                  </a:lnTo>
                  <a:lnTo>
                    <a:pt x="866" y="259"/>
                  </a:lnTo>
                  <a:lnTo>
                    <a:pt x="875" y="279"/>
                  </a:lnTo>
                  <a:lnTo>
                    <a:pt x="883" y="299"/>
                  </a:lnTo>
                  <a:lnTo>
                    <a:pt x="891" y="321"/>
                  </a:lnTo>
                  <a:lnTo>
                    <a:pt x="897" y="342"/>
                  </a:lnTo>
                  <a:lnTo>
                    <a:pt x="902" y="364"/>
                  </a:lnTo>
                  <a:lnTo>
                    <a:pt x="906" y="386"/>
                  </a:lnTo>
                  <a:lnTo>
                    <a:pt x="909" y="409"/>
                  </a:lnTo>
                  <a:lnTo>
                    <a:pt x="911" y="432"/>
                  </a:lnTo>
                  <a:lnTo>
                    <a:pt x="911" y="457"/>
                  </a:lnTo>
                  <a:lnTo>
                    <a:pt x="911" y="480"/>
                  </a:lnTo>
                  <a:lnTo>
                    <a:pt x="909" y="503"/>
                  </a:lnTo>
                  <a:lnTo>
                    <a:pt x="906" y="526"/>
                  </a:lnTo>
                  <a:lnTo>
                    <a:pt x="902" y="548"/>
                  </a:lnTo>
                  <a:lnTo>
                    <a:pt x="897" y="570"/>
                  </a:lnTo>
                  <a:lnTo>
                    <a:pt x="891" y="592"/>
                  </a:lnTo>
                  <a:lnTo>
                    <a:pt x="883" y="613"/>
                  </a:lnTo>
                  <a:lnTo>
                    <a:pt x="875" y="633"/>
                  </a:lnTo>
                  <a:lnTo>
                    <a:pt x="866" y="653"/>
                  </a:lnTo>
                  <a:lnTo>
                    <a:pt x="856" y="673"/>
                  </a:lnTo>
                  <a:lnTo>
                    <a:pt x="845" y="692"/>
                  </a:lnTo>
                  <a:lnTo>
                    <a:pt x="833" y="711"/>
                  </a:lnTo>
                  <a:lnTo>
                    <a:pt x="821" y="729"/>
                  </a:lnTo>
                  <a:lnTo>
                    <a:pt x="807" y="747"/>
                  </a:lnTo>
                  <a:lnTo>
                    <a:pt x="793" y="763"/>
                  </a:lnTo>
                  <a:lnTo>
                    <a:pt x="778" y="779"/>
                  </a:lnTo>
                  <a:lnTo>
                    <a:pt x="762" y="794"/>
                  </a:lnTo>
                  <a:lnTo>
                    <a:pt x="745" y="808"/>
                  </a:lnTo>
                  <a:lnTo>
                    <a:pt x="728" y="822"/>
                  </a:lnTo>
                  <a:lnTo>
                    <a:pt x="710" y="835"/>
                  </a:lnTo>
                  <a:lnTo>
                    <a:pt x="692" y="846"/>
                  </a:lnTo>
                  <a:lnTo>
                    <a:pt x="673" y="857"/>
                  </a:lnTo>
                  <a:lnTo>
                    <a:pt x="653" y="867"/>
                  </a:lnTo>
                  <a:lnTo>
                    <a:pt x="633" y="877"/>
                  </a:lnTo>
                  <a:lnTo>
                    <a:pt x="612" y="885"/>
                  </a:lnTo>
                  <a:lnTo>
                    <a:pt x="591" y="892"/>
                  </a:lnTo>
                  <a:lnTo>
                    <a:pt x="569" y="898"/>
                  </a:lnTo>
                  <a:lnTo>
                    <a:pt x="547" y="903"/>
                  </a:lnTo>
                  <a:lnTo>
                    <a:pt x="524" y="907"/>
                  </a:lnTo>
                  <a:lnTo>
                    <a:pt x="502" y="910"/>
                  </a:lnTo>
                  <a:lnTo>
                    <a:pt x="479" y="912"/>
                  </a:lnTo>
                  <a:lnTo>
                    <a:pt x="455" y="912"/>
                  </a:lnTo>
                  <a:lnTo>
                    <a:pt x="432" y="912"/>
                  </a:lnTo>
                  <a:lnTo>
                    <a:pt x="409" y="910"/>
                  </a:lnTo>
                  <a:lnTo>
                    <a:pt x="386" y="907"/>
                  </a:lnTo>
                  <a:lnTo>
                    <a:pt x="364" y="903"/>
                  </a:lnTo>
                  <a:lnTo>
                    <a:pt x="342" y="898"/>
                  </a:lnTo>
                  <a:lnTo>
                    <a:pt x="320" y="892"/>
                  </a:lnTo>
                  <a:lnTo>
                    <a:pt x="299" y="885"/>
                  </a:lnTo>
                  <a:lnTo>
                    <a:pt x="279" y="877"/>
                  </a:lnTo>
                  <a:lnTo>
                    <a:pt x="258" y="867"/>
                  </a:lnTo>
                  <a:lnTo>
                    <a:pt x="239" y="857"/>
                  </a:lnTo>
                  <a:lnTo>
                    <a:pt x="220" y="846"/>
                  </a:lnTo>
                  <a:lnTo>
                    <a:pt x="201" y="835"/>
                  </a:lnTo>
                  <a:lnTo>
                    <a:pt x="183" y="822"/>
                  </a:lnTo>
                  <a:lnTo>
                    <a:pt x="166" y="808"/>
                  </a:lnTo>
                  <a:lnTo>
                    <a:pt x="150" y="794"/>
                  </a:lnTo>
                  <a:lnTo>
                    <a:pt x="134" y="779"/>
                  </a:lnTo>
                  <a:lnTo>
                    <a:pt x="119" y="763"/>
                  </a:lnTo>
                  <a:lnTo>
                    <a:pt x="105" y="747"/>
                  </a:lnTo>
                  <a:lnTo>
                    <a:pt x="91" y="729"/>
                  </a:lnTo>
                  <a:lnTo>
                    <a:pt x="78" y="711"/>
                  </a:lnTo>
                  <a:lnTo>
                    <a:pt x="66" y="692"/>
                  </a:lnTo>
                  <a:lnTo>
                    <a:pt x="55" y="673"/>
                  </a:lnTo>
                  <a:lnTo>
                    <a:pt x="45" y="653"/>
                  </a:lnTo>
                  <a:lnTo>
                    <a:pt x="36" y="633"/>
                  </a:lnTo>
                  <a:lnTo>
                    <a:pt x="28" y="613"/>
                  </a:lnTo>
                  <a:lnTo>
                    <a:pt x="21" y="592"/>
                  </a:lnTo>
                  <a:lnTo>
                    <a:pt x="15" y="570"/>
                  </a:lnTo>
                  <a:lnTo>
                    <a:pt x="10" y="548"/>
                  </a:lnTo>
                  <a:lnTo>
                    <a:pt x="6" y="526"/>
                  </a:lnTo>
                  <a:lnTo>
                    <a:pt x="3" y="503"/>
                  </a:lnTo>
                  <a:lnTo>
                    <a:pt x="1" y="480"/>
                  </a:lnTo>
                  <a:lnTo>
                    <a:pt x="0" y="457"/>
                  </a:lnTo>
                  <a:lnTo>
                    <a:pt x="1" y="432"/>
                  </a:lnTo>
                  <a:lnTo>
                    <a:pt x="3" y="409"/>
                  </a:lnTo>
                  <a:lnTo>
                    <a:pt x="6" y="386"/>
                  </a:lnTo>
                  <a:lnTo>
                    <a:pt x="10" y="364"/>
                  </a:lnTo>
                  <a:lnTo>
                    <a:pt x="15" y="342"/>
                  </a:lnTo>
                  <a:lnTo>
                    <a:pt x="21" y="321"/>
                  </a:lnTo>
                  <a:lnTo>
                    <a:pt x="28" y="299"/>
                  </a:lnTo>
                  <a:lnTo>
                    <a:pt x="36" y="279"/>
                  </a:lnTo>
                  <a:lnTo>
                    <a:pt x="45" y="259"/>
                  </a:lnTo>
                  <a:lnTo>
                    <a:pt x="55" y="239"/>
                  </a:lnTo>
                  <a:lnTo>
                    <a:pt x="66" y="220"/>
                  </a:lnTo>
                  <a:lnTo>
                    <a:pt x="78" y="202"/>
                  </a:lnTo>
                  <a:lnTo>
                    <a:pt x="91" y="184"/>
                  </a:lnTo>
                  <a:lnTo>
                    <a:pt x="105" y="166"/>
                  </a:lnTo>
                  <a:lnTo>
                    <a:pt x="119" y="149"/>
                  </a:lnTo>
                  <a:lnTo>
                    <a:pt x="134" y="133"/>
                  </a:lnTo>
                  <a:lnTo>
                    <a:pt x="150" y="118"/>
                  </a:lnTo>
                  <a:lnTo>
                    <a:pt x="166" y="104"/>
                  </a:lnTo>
                  <a:lnTo>
                    <a:pt x="183" y="90"/>
                  </a:lnTo>
                  <a:lnTo>
                    <a:pt x="201" y="78"/>
                  </a:lnTo>
                  <a:lnTo>
                    <a:pt x="220" y="66"/>
                  </a:lnTo>
                  <a:lnTo>
                    <a:pt x="239" y="55"/>
                  </a:lnTo>
                  <a:lnTo>
                    <a:pt x="258" y="45"/>
                  </a:lnTo>
                  <a:lnTo>
                    <a:pt x="279" y="36"/>
                  </a:lnTo>
                  <a:lnTo>
                    <a:pt x="299" y="27"/>
                  </a:lnTo>
                  <a:lnTo>
                    <a:pt x="320" y="20"/>
                  </a:lnTo>
                  <a:lnTo>
                    <a:pt x="342" y="14"/>
                  </a:lnTo>
                  <a:lnTo>
                    <a:pt x="364" y="9"/>
                  </a:lnTo>
                  <a:lnTo>
                    <a:pt x="386" y="5"/>
                  </a:lnTo>
                  <a:lnTo>
                    <a:pt x="409" y="2"/>
                  </a:lnTo>
                  <a:lnTo>
                    <a:pt x="432" y="0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0" name="Freeform 60"/>
            <p:cNvSpPr>
              <a:spLocks/>
            </p:cNvSpPr>
            <p:nvPr userDrawn="1"/>
          </p:nvSpPr>
          <p:spPr bwMode="gray">
            <a:xfrm>
              <a:off x="4131" y="293"/>
              <a:ext cx="161" cy="156"/>
            </a:xfrm>
            <a:custGeom>
              <a:avLst/>
              <a:gdLst>
                <a:gd name="T0" fmla="*/ 0 w 7247"/>
                <a:gd name="T1" fmla="*/ 0 h 7039"/>
                <a:gd name="T2" fmla="*/ 0 w 7247"/>
                <a:gd name="T3" fmla="*/ 0 h 7039"/>
                <a:gd name="T4" fmla="*/ 0 w 7247"/>
                <a:gd name="T5" fmla="*/ 0 h 7039"/>
                <a:gd name="T6" fmla="*/ 0 w 7247"/>
                <a:gd name="T7" fmla="*/ 0 h 7039"/>
                <a:gd name="T8" fmla="*/ 0 w 7247"/>
                <a:gd name="T9" fmla="*/ 0 h 7039"/>
                <a:gd name="T10" fmla="*/ 0 w 7247"/>
                <a:gd name="T11" fmla="*/ 0 h 7039"/>
                <a:gd name="T12" fmla="*/ 0 w 7247"/>
                <a:gd name="T13" fmla="*/ 0 h 7039"/>
                <a:gd name="T14" fmla="*/ 0 w 7247"/>
                <a:gd name="T15" fmla="*/ 0 h 7039"/>
                <a:gd name="T16" fmla="*/ 0 w 7247"/>
                <a:gd name="T17" fmla="*/ 0 h 7039"/>
                <a:gd name="T18" fmla="*/ 0 w 7247"/>
                <a:gd name="T19" fmla="*/ 0 h 7039"/>
                <a:gd name="T20" fmla="*/ 0 w 7247"/>
                <a:gd name="T21" fmla="*/ 0 h 7039"/>
                <a:gd name="T22" fmla="*/ 0 w 7247"/>
                <a:gd name="T23" fmla="*/ 0 h 7039"/>
                <a:gd name="T24" fmla="*/ 0 w 7247"/>
                <a:gd name="T25" fmla="*/ 0 h 7039"/>
                <a:gd name="T26" fmla="*/ 0 w 7247"/>
                <a:gd name="T27" fmla="*/ 0 h 7039"/>
                <a:gd name="T28" fmla="*/ 0 w 7247"/>
                <a:gd name="T29" fmla="*/ 0 h 7039"/>
                <a:gd name="T30" fmla="*/ 0 w 7247"/>
                <a:gd name="T31" fmla="*/ 0 h 7039"/>
                <a:gd name="T32" fmla="*/ 0 w 7247"/>
                <a:gd name="T33" fmla="*/ 0 h 7039"/>
                <a:gd name="T34" fmla="*/ 0 w 7247"/>
                <a:gd name="T35" fmla="*/ 0 h 7039"/>
                <a:gd name="T36" fmla="*/ 0 w 7247"/>
                <a:gd name="T37" fmla="*/ 0 h 7039"/>
                <a:gd name="T38" fmla="*/ 0 w 7247"/>
                <a:gd name="T39" fmla="*/ 0 h 7039"/>
                <a:gd name="T40" fmla="*/ 0 w 7247"/>
                <a:gd name="T41" fmla="*/ 0 h 7039"/>
                <a:gd name="T42" fmla="*/ 0 w 7247"/>
                <a:gd name="T43" fmla="*/ 0 h 7039"/>
                <a:gd name="T44" fmla="*/ 0 w 7247"/>
                <a:gd name="T45" fmla="*/ 0 h 7039"/>
                <a:gd name="T46" fmla="*/ 0 w 7247"/>
                <a:gd name="T47" fmla="*/ 0 h 7039"/>
                <a:gd name="T48" fmla="*/ 0 w 7247"/>
                <a:gd name="T49" fmla="*/ 0 h 7039"/>
                <a:gd name="T50" fmla="*/ 0 w 7247"/>
                <a:gd name="T51" fmla="*/ 0 h 7039"/>
                <a:gd name="T52" fmla="*/ 0 w 7247"/>
                <a:gd name="T53" fmla="*/ 0 h 7039"/>
                <a:gd name="T54" fmla="*/ 0 w 7247"/>
                <a:gd name="T55" fmla="*/ 0 h 7039"/>
                <a:gd name="T56" fmla="*/ 0 w 7247"/>
                <a:gd name="T57" fmla="*/ 0 h 7039"/>
                <a:gd name="T58" fmla="*/ 0 w 7247"/>
                <a:gd name="T59" fmla="*/ 0 h 7039"/>
                <a:gd name="T60" fmla="*/ 0 w 7247"/>
                <a:gd name="T61" fmla="*/ 0 h 7039"/>
                <a:gd name="T62" fmla="*/ 0 w 7247"/>
                <a:gd name="T63" fmla="*/ 0 h 7039"/>
                <a:gd name="T64" fmla="*/ 0 w 7247"/>
                <a:gd name="T65" fmla="*/ 0 h 7039"/>
                <a:gd name="T66" fmla="*/ 0 w 7247"/>
                <a:gd name="T67" fmla="*/ 0 h 7039"/>
                <a:gd name="T68" fmla="*/ 0 w 7247"/>
                <a:gd name="T69" fmla="*/ 0 h 7039"/>
                <a:gd name="T70" fmla="*/ 0 w 7247"/>
                <a:gd name="T71" fmla="*/ 0 h 7039"/>
                <a:gd name="T72" fmla="*/ 0 w 7247"/>
                <a:gd name="T73" fmla="*/ 0 h 7039"/>
                <a:gd name="T74" fmla="*/ 0 w 7247"/>
                <a:gd name="T75" fmla="*/ 0 h 7039"/>
                <a:gd name="T76" fmla="*/ 0 w 7247"/>
                <a:gd name="T77" fmla="*/ 0 h 7039"/>
                <a:gd name="T78" fmla="*/ 0 w 7247"/>
                <a:gd name="T79" fmla="*/ 0 h 7039"/>
                <a:gd name="T80" fmla="*/ 0 w 7247"/>
                <a:gd name="T81" fmla="*/ 0 h 7039"/>
                <a:gd name="T82" fmla="*/ 0 w 7247"/>
                <a:gd name="T83" fmla="*/ 0 h 7039"/>
                <a:gd name="T84" fmla="*/ 0 w 7247"/>
                <a:gd name="T85" fmla="*/ 0 h 7039"/>
                <a:gd name="T86" fmla="*/ 0 w 7247"/>
                <a:gd name="T87" fmla="*/ 0 h 7039"/>
                <a:gd name="T88" fmla="*/ 0 w 7247"/>
                <a:gd name="T89" fmla="*/ 0 h 7039"/>
                <a:gd name="T90" fmla="*/ 0 w 7247"/>
                <a:gd name="T91" fmla="*/ 0 h 7039"/>
                <a:gd name="T92" fmla="*/ 0 w 7247"/>
                <a:gd name="T93" fmla="*/ 0 h 7039"/>
                <a:gd name="T94" fmla="*/ 0 w 7247"/>
                <a:gd name="T95" fmla="*/ 0 h 7039"/>
                <a:gd name="T96" fmla="*/ 0 w 7247"/>
                <a:gd name="T97" fmla="*/ 0 h 7039"/>
                <a:gd name="T98" fmla="*/ 0 w 7247"/>
                <a:gd name="T99" fmla="*/ 0 h 7039"/>
                <a:gd name="T100" fmla="*/ 0 w 7247"/>
                <a:gd name="T101" fmla="*/ 0 h 7039"/>
                <a:gd name="T102" fmla="*/ 0 w 7247"/>
                <a:gd name="T103" fmla="*/ 0 h 7039"/>
                <a:gd name="T104" fmla="*/ 0 w 7247"/>
                <a:gd name="T105" fmla="*/ 0 h 703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7247" h="7039">
                  <a:moveTo>
                    <a:pt x="2065" y="1539"/>
                  </a:moveTo>
                  <a:lnTo>
                    <a:pt x="1856" y="1497"/>
                  </a:lnTo>
                  <a:lnTo>
                    <a:pt x="1658" y="1479"/>
                  </a:lnTo>
                  <a:lnTo>
                    <a:pt x="1471" y="1481"/>
                  </a:lnTo>
                  <a:lnTo>
                    <a:pt x="1294" y="1503"/>
                  </a:lnTo>
                  <a:lnTo>
                    <a:pt x="1127" y="1544"/>
                  </a:lnTo>
                  <a:lnTo>
                    <a:pt x="973" y="1601"/>
                  </a:lnTo>
                  <a:lnTo>
                    <a:pt x="829" y="1674"/>
                  </a:lnTo>
                  <a:lnTo>
                    <a:pt x="697" y="1761"/>
                  </a:lnTo>
                  <a:lnTo>
                    <a:pt x="575" y="1863"/>
                  </a:lnTo>
                  <a:lnTo>
                    <a:pt x="465" y="1975"/>
                  </a:lnTo>
                  <a:lnTo>
                    <a:pt x="366" y="2098"/>
                  </a:lnTo>
                  <a:lnTo>
                    <a:pt x="279" y="2229"/>
                  </a:lnTo>
                  <a:lnTo>
                    <a:pt x="203" y="2370"/>
                  </a:lnTo>
                  <a:lnTo>
                    <a:pt x="140" y="2515"/>
                  </a:lnTo>
                  <a:lnTo>
                    <a:pt x="88" y="2667"/>
                  </a:lnTo>
                  <a:lnTo>
                    <a:pt x="48" y="2822"/>
                  </a:lnTo>
                  <a:lnTo>
                    <a:pt x="20" y="2980"/>
                  </a:lnTo>
                  <a:lnTo>
                    <a:pt x="4" y="3139"/>
                  </a:lnTo>
                  <a:lnTo>
                    <a:pt x="0" y="3298"/>
                  </a:lnTo>
                  <a:lnTo>
                    <a:pt x="9" y="3456"/>
                  </a:lnTo>
                  <a:lnTo>
                    <a:pt x="30" y="3610"/>
                  </a:lnTo>
                  <a:lnTo>
                    <a:pt x="64" y="3761"/>
                  </a:lnTo>
                  <a:lnTo>
                    <a:pt x="110" y="3906"/>
                  </a:lnTo>
                  <a:lnTo>
                    <a:pt x="169" y="4045"/>
                  </a:lnTo>
                  <a:lnTo>
                    <a:pt x="241" y="4176"/>
                  </a:lnTo>
                  <a:lnTo>
                    <a:pt x="325" y="4298"/>
                  </a:lnTo>
                  <a:lnTo>
                    <a:pt x="423" y="4408"/>
                  </a:lnTo>
                  <a:lnTo>
                    <a:pt x="534" y="4506"/>
                  </a:lnTo>
                  <a:lnTo>
                    <a:pt x="658" y="4593"/>
                  </a:lnTo>
                  <a:lnTo>
                    <a:pt x="796" y="4663"/>
                  </a:lnTo>
                  <a:lnTo>
                    <a:pt x="946" y="4718"/>
                  </a:lnTo>
                  <a:lnTo>
                    <a:pt x="1110" y="4756"/>
                  </a:lnTo>
                  <a:lnTo>
                    <a:pt x="1009" y="4893"/>
                  </a:lnTo>
                  <a:lnTo>
                    <a:pt x="930" y="5031"/>
                  </a:lnTo>
                  <a:lnTo>
                    <a:pt x="872" y="5171"/>
                  </a:lnTo>
                  <a:lnTo>
                    <a:pt x="836" y="5310"/>
                  </a:lnTo>
                  <a:lnTo>
                    <a:pt x="818" y="5449"/>
                  </a:lnTo>
                  <a:lnTo>
                    <a:pt x="819" y="5588"/>
                  </a:lnTo>
                  <a:lnTo>
                    <a:pt x="838" y="5723"/>
                  </a:lnTo>
                  <a:lnTo>
                    <a:pt x="872" y="5856"/>
                  </a:lnTo>
                  <a:lnTo>
                    <a:pt x="922" y="5986"/>
                  </a:lnTo>
                  <a:lnTo>
                    <a:pt x="986" y="6111"/>
                  </a:lnTo>
                  <a:lnTo>
                    <a:pt x="1062" y="6232"/>
                  </a:lnTo>
                  <a:lnTo>
                    <a:pt x="1150" y="6347"/>
                  </a:lnTo>
                  <a:lnTo>
                    <a:pt x="1250" y="6457"/>
                  </a:lnTo>
                  <a:lnTo>
                    <a:pt x="1359" y="6558"/>
                  </a:lnTo>
                  <a:lnTo>
                    <a:pt x="1476" y="6652"/>
                  </a:lnTo>
                  <a:lnTo>
                    <a:pt x="1601" y="6738"/>
                  </a:lnTo>
                  <a:lnTo>
                    <a:pt x="1732" y="6814"/>
                  </a:lnTo>
                  <a:lnTo>
                    <a:pt x="1868" y="6881"/>
                  </a:lnTo>
                  <a:lnTo>
                    <a:pt x="2008" y="6936"/>
                  </a:lnTo>
                  <a:lnTo>
                    <a:pt x="2152" y="6982"/>
                  </a:lnTo>
                  <a:lnTo>
                    <a:pt x="2297" y="7014"/>
                  </a:lnTo>
                  <a:lnTo>
                    <a:pt x="2444" y="7033"/>
                  </a:lnTo>
                  <a:lnTo>
                    <a:pt x="2589" y="7039"/>
                  </a:lnTo>
                  <a:lnTo>
                    <a:pt x="2734" y="7031"/>
                  </a:lnTo>
                  <a:lnTo>
                    <a:pt x="2877" y="7008"/>
                  </a:lnTo>
                  <a:lnTo>
                    <a:pt x="3016" y="6969"/>
                  </a:lnTo>
                  <a:lnTo>
                    <a:pt x="3150" y="6913"/>
                  </a:lnTo>
                  <a:lnTo>
                    <a:pt x="3278" y="6841"/>
                  </a:lnTo>
                  <a:lnTo>
                    <a:pt x="3400" y="6751"/>
                  </a:lnTo>
                  <a:lnTo>
                    <a:pt x="3513" y="6641"/>
                  </a:lnTo>
                  <a:lnTo>
                    <a:pt x="3618" y="6513"/>
                  </a:lnTo>
                  <a:lnTo>
                    <a:pt x="3713" y="6364"/>
                  </a:lnTo>
                  <a:lnTo>
                    <a:pt x="3833" y="6508"/>
                  </a:lnTo>
                  <a:lnTo>
                    <a:pt x="3961" y="6632"/>
                  </a:lnTo>
                  <a:lnTo>
                    <a:pt x="4095" y="6738"/>
                  </a:lnTo>
                  <a:lnTo>
                    <a:pt x="4235" y="6826"/>
                  </a:lnTo>
                  <a:lnTo>
                    <a:pt x="4380" y="6897"/>
                  </a:lnTo>
                  <a:lnTo>
                    <a:pt x="4529" y="6953"/>
                  </a:lnTo>
                  <a:lnTo>
                    <a:pt x="4680" y="6992"/>
                  </a:lnTo>
                  <a:lnTo>
                    <a:pt x="4832" y="7016"/>
                  </a:lnTo>
                  <a:lnTo>
                    <a:pt x="4985" y="7025"/>
                  </a:lnTo>
                  <a:lnTo>
                    <a:pt x="5138" y="7021"/>
                  </a:lnTo>
                  <a:lnTo>
                    <a:pt x="5290" y="7003"/>
                  </a:lnTo>
                  <a:lnTo>
                    <a:pt x="5439" y="6973"/>
                  </a:lnTo>
                  <a:lnTo>
                    <a:pt x="5584" y="6930"/>
                  </a:lnTo>
                  <a:lnTo>
                    <a:pt x="5725" y="6877"/>
                  </a:lnTo>
                  <a:lnTo>
                    <a:pt x="5860" y="6813"/>
                  </a:lnTo>
                  <a:lnTo>
                    <a:pt x="5990" y="6740"/>
                  </a:lnTo>
                  <a:lnTo>
                    <a:pt x="6112" y="6656"/>
                  </a:lnTo>
                  <a:lnTo>
                    <a:pt x="6225" y="6564"/>
                  </a:lnTo>
                  <a:lnTo>
                    <a:pt x="6329" y="6464"/>
                  </a:lnTo>
                  <a:lnTo>
                    <a:pt x="6422" y="6355"/>
                  </a:lnTo>
                  <a:lnTo>
                    <a:pt x="6504" y="6241"/>
                  </a:lnTo>
                  <a:lnTo>
                    <a:pt x="6573" y="6120"/>
                  </a:lnTo>
                  <a:lnTo>
                    <a:pt x="6629" y="5994"/>
                  </a:lnTo>
                  <a:lnTo>
                    <a:pt x="6670" y="5863"/>
                  </a:lnTo>
                  <a:lnTo>
                    <a:pt x="6696" y="5727"/>
                  </a:lnTo>
                  <a:lnTo>
                    <a:pt x="6705" y="5589"/>
                  </a:lnTo>
                  <a:lnTo>
                    <a:pt x="6697" y="5446"/>
                  </a:lnTo>
                  <a:lnTo>
                    <a:pt x="6670" y="5301"/>
                  </a:lnTo>
                  <a:lnTo>
                    <a:pt x="6624" y="5155"/>
                  </a:lnTo>
                  <a:lnTo>
                    <a:pt x="6558" y="5008"/>
                  </a:lnTo>
                  <a:lnTo>
                    <a:pt x="6469" y="4860"/>
                  </a:lnTo>
                  <a:lnTo>
                    <a:pt x="6359" y="4712"/>
                  </a:lnTo>
                  <a:lnTo>
                    <a:pt x="6519" y="4644"/>
                  </a:lnTo>
                  <a:lnTo>
                    <a:pt x="6662" y="4562"/>
                  </a:lnTo>
                  <a:lnTo>
                    <a:pt x="6789" y="4467"/>
                  </a:lnTo>
                  <a:lnTo>
                    <a:pt x="6900" y="4363"/>
                  </a:lnTo>
                  <a:lnTo>
                    <a:pt x="6993" y="4250"/>
                  </a:lnTo>
                  <a:lnTo>
                    <a:pt x="7072" y="4127"/>
                  </a:lnTo>
                  <a:lnTo>
                    <a:pt x="7135" y="3997"/>
                  </a:lnTo>
                  <a:lnTo>
                    <a:pt x="7184" y="3861"/>
                  </a:lnTo>
                  <a:lnTo>
                    <a:pt x="7218" y="3720"/>
                  </a:lnTo>
                  <a:lnTo>
                    <a:pt x="7239" y="3574"/>
                  </a:lnTo>
                  <a:lnTo>
                    <a:pt x="7247" y="3426"/>
                  </a:lnTo>
                  <a:lnTo>
                    <a:pt x="7242" y="3277"/>
                  </a:lnTo>
                  <a:lnTo>
                    <a:pt x="7225" y="3127"/>
                  </a:lnTo>
                  <a:lnTo>
                    <a:pt x="7196" y="2978"/>
                  </a:lnTo>
                  <a:lnTo>
                    <a:pt x="7155" y="2829"/>
                  </a:lnTo>
                  <a:lnTo>
                    <a:pt x="7104" y="2685"/>
                  </a:lnTo>
                  <a:lnTo>
                    <a:pt x="7043" y="2543"/>
                  </a:lnTo>
                  <a:lnTo>
                    <a:pt x="6971" y="2408"/>
                  </a:lnTo>
                  <a:lnTo>
                    <a:pt x="6890" y="2277"/>
                  </a:lnTo>
                  <a:lnTo>
                    <a:pt x="6799" y="2155"/>
                  </a:lnTo>
                  <a:lnTo>
                    <a:pt x="6701" y="2041"/>
                  </a:lnTo>
                  <a:lnTo>
                    <a:pt x="6594" y="1937"/>
                  </a:lnTo>
                  <a:lnTo>
                    <a:pt x="6480" y="1844"/>
                  </a:lnTo>
                  <a:lnTo>
                    <a:pt x="6359" y="1761"/>
                  </a:lnTo>
                  <a:lnTo>
                    <a:pt x="6231" y="1693"/>
                  </a:lnTo>
                  <a:lnTo>
                    <a:pt x="6097" y="1638"/>
                  </a:lnTo>
                  <a:lnTo>
                    <a:pt x="5956" y="1599"/>
                  </a:lnTo>
                  <a:lnTo>
                    <a:pt x="5811" y="1576"/>
                  </a:lnTo>
                  <a:lnTo>
                    <a:pt x="5661" y="1570"/>
                  </a:lnTo>
                  <a:lnTo>
                    <a:pt x="5507" y="1583"/>
                  </a:lnTo>
                  <a:lnTo>
                    <a:pt x="5349" y="1616"/>
                  </a:lnTo>
                  <a:lnTo>
                    <a:pt x="5187" y="1669"/>
                  </a:lnTo>
                  <a:lnTo>
                    <a:pt x="5206" y="1467"/>
                  </a:lnTo>
                  <a:lnTo>
                    <a:pt x="5202" y="1279"/>
                  </a:lnTo>
                  <a:lnTo>
                    <a:pt x="5177" y="1104"/>
                  </a:lnTo>
                  <a:lnTo>
                    <a:pt x="5132" y="941"/>
                  </a:lnTo>
                  <a:lnTo>
                    <a:pt x="5069" y="792"/>
                  </a:lnTo>
                  <a:lnTo>
                    <a:pt x="4989" y="656"/>
                  </a:lnTo>
                  <a:lnTo>
                    <a:pt x="4894" y="533"/>
                  </a:lnTo>
                  <a:lnTo>
                    <a:pt x="4786" y="422"/>
                  </a:lnTo>
                  <a:lnTo>
                    <a:pt x="4665" y="325"/>
                  </a:lnTo>
                  <a:lnTo>
                    <a:pt x="4534" y="240"/>
                  </a:lnTo>
                  <a:lnTo>
                    <a:pt x="4393" y="168"/>
                  </a:lnTo>
                  <a:lnTo>
                    <a:pt x="4245" y="109"/>
                  </a:lnTo>
                  <a:lnTo>
                    <a:pt x="4092" y="63"/>
                  </a:lnTo>
                  <a:lnTo>
                    <a:pt x="3934" y="29"/>
                  </a:lnTo>
                  <a:lnTo>
                    <a:pt x="3773" y="8"/>
                  </a:lnTo>
                  <a:lnTo>
                    <a:pt x="3609" y="0"/>
                  </a:lnTo>
                  <a:lnTo>
                    <a:pt x="3447" y="4"/>
                  </a:lnTo>
                  <a:lnTo>
                    <a:pt x="3286" y="20"/>
                  </a:lnTo>
                  <a:lnTo>
                    <a:pt x="3129" y="49"/>
                  </a:lnTo>
                  <a:lnTo>
                    <a:pt x="2976" y="90"/>
                  </a:lnTo>
                  <a:lnTo>
                    <a:pt x="2829" y="144"/>
                  </a:lnTo>
                  <a:lnTo>
                    <a:pt x="2690" y="211"/>
                  </a:lnTo>
                  <a:lnTo>
                    <a:pt x="2561" y="289"/>
                  </a:lnTo>
                  <a:lnTo>
                    <a:pt x="2442" y="379"/>
                  </a:lnTo>
                  <a:lnTo>
                    <a:pt x="2336" y="482"/>
                  </a:lnTo>
                  <a:lnTo>
                    <a:pt x="2243" y="597"/>
                  </a:lnTo>
                  <a:lnTo>
                    <a:pt x="2166" y="723"/>
                  </a:lnTo>
                  <a:lnTo>
                    <a:pt x="2106" y="863"/>
                  </a:lnTo>
                  <a:lnTo>
                    <a:pt x="2064" y="1014"/>
                  </a:lnTo>
                  <a:lnTo>
                    <a:pt x="2043" y="1177"/>
                  </a:lnTo>
                  <a:lnTo>
                    <a:pt x="2042" y="1352"/>
                  </a:lnTo>
                  <a:lnTo>
                    <a:pt x="2065" y="153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1" name="Freeform 61"/>
            <p:cNvSpPr>
              <a:spLocks/>
            </p:cNvSpPr>
            <p:nvPr userDrawn="1"/>
          </p:nvSpPr>
          <p:spPr bwMode="gray">
            <a:xfrm>
              <a:off x="4039" y="351"/>
              <a:ext cx="44" cy="45"/>
            </a:xfrm>
            <a:custGeom>
              <a:avLst/>
              <a:gdLst>
                <a:gd name="T0" fmla="*/ 0 w 1994"/>
                <a:gd name="T1" fmla="*/ 0 h 2000"/>
                <a:gd name="T2" fmla="*/ 0 w 1994"/>
                <a:gd name="T3" fmla="*/ 0 h 2000"/>
                <a:gd name="T4" fmla="*/ 0 w 1994"/>
                <a:gd name="T5" fmla="*/ 0 h 2000"/>
                <a:gd name="T6" fmla="*/ 0 w 1994"/>
                <a:gd name="T7" fmla="*/ 0 h 2000"/>
                <a:gd name="T8" fmla="*/ 0 w 1994"/>
                <a:gd name="T9" fmla="*/ 0 h 2000"/>
                <a:gd name="T10" fmla="*/ 0 w 1994"/>
                <a:gd name="T11" fmla="*/ 0 h 2000"/>
                <a:gd name="T12" fmla="*/ 0 w 1994"/>
                <a:gd name="T13" fmla="*/ 0 h 2000"/>
                <a:gd name="T14" fmla="*/ 0 w 1994"/>
                <a:gd name="T15" fmla="*/ 0 h 2000"/>
                <a:gd name="T16" fmla="*/ 0 w 1994"/>
                <a:gd name="T17" fmla="*/ 0 h 2000"/>
                <a:gd name="T18" fmla="*/ 0 w 1994"/>
                <a:gd name="T19" fmla="*/ 0 h 2000"/>
                <a:gd name="T20" fmla="*/ 0 w 1994"/>
                <a:gd name="T21" fmla="*/ 0 h 2000"/>
                <a:gd name="T22" fmla="*/ 0 w 1994"/>
                <a:gd name="T23" fmla="*/ 0 h 2000"/>
                <a:gd name="T24" fmla="*/ 0 w 1994"/>
                <a:gd name="T25" fmla="*/ 0 h 2000"/>
                <a:gd name="T26" fmla="*/ 0 w 1994"/>
                <a:gd name="T27" fmla="*/ 0 h 2000"/>
                <a:gd name="T28" fmla="*/ 0 w 1994"/>
                <a:gd name="T29" fmla="*/ 0 h 2000"/>
                <a:gd name="T30" fmla="*/ 0 w 1994"/>
                <a:gd name="T31" fmla="*/ 0 h 2000"/>
                <a:gd name="T32" fmla="*/ 0 w 1994"/>
                <a:gd name="T33" fmla="*/ 0 h 2000"/>
                <a:gd name="T34" fmla="*/ 0 w 1994"/>
                <a:gd name="T35" fmla="*/ 0 h 2000"/>
                <a:gd name="T36" fmla="*/ 0 w 1994"/>
                <a:gd name="T37" fmla="*/ 0 h 2000"/>
                <a:gd name="T38" fmla="*/ 0 w 1994"/>
                <a:gd name="T39" fmla="*/ 0 h 2000"/>
                <a:gd name="T40" fmla="*/ 0 w 1994"/>
                <a:gd name="T41" fmla="*/ 0 h 2000"/>
                <a:gd name="T42" fmla="*/ 0 w 1994"/>
                <a:gd name="T43" fmla="*/ 0 h 2000"/>
                <a:gd name="T44" fmla="*/ 0 w 1994"/>
                <a:gd name="T45" fmla="*/ 0 h 2000"/>
                <a:gd name="T46" fmla="*/ 0 w 1994"/>
                <a:gd name="T47" fmla="*/ 0 h 2000"/>
                <a:gd name="T48" fmla="*/ 0 w 1994"/>
                <a:gd name="T49" fmla="*/ 0 h 2000"/>
                <a:gd name="T50" fmla="*/ 0 w 1994"/>
                <a:gd name="T51" fmla="*/ 0 h 2000"/>
                <a:gd name="T52" fmla="*/ 0 w 1994"/>
                <a:gd name="T53" fmla="*/ 0 h 2000"/>
                <a:gd name="T54" fmla="*/ 0 w 1994"/>
                <a:gd name="T55" fmla="*/ 0 h 2000"/>
                <a:gd name="T56" fmla="*/ 0 w 1994"/>
                <a:gd name="T57" fmla="*/ 0 h 2000"/>
                <a:gd name="T58" fmla="*/ 0 w 1994"/>
                <a:gd name="T59" fmla="*/ 0 h 2000"/>
                <a:gd name="T60" fmla="*/ 0 w 1994"/>
                <a:gd name="T61" fmla="*/ 0 h 2000"/>
                <a:gd name="T62" fmla="*/ 0 w 1994"/>
                <a:gd name="T63" fmla="*/ 0 h 2000"/>
                <a:gd name="T64" fmla="*/ 0 w 1994"/>
                <a:gd name="T65" fmla="*/ 0 h 2000"/>
                <a:gd name="T66" fmla="*/ 0 w 1994"/>
                <a:gd name="T67" fmla="*/ 0 h 2000"/>
                <a:gd name="T68" fmla="*/ 0 w 1994"/>
                <a:gd name="T69" fmla="*/ 0 h 2000"/>
                <a:gd name="T70" fmla="*/ 0 w 1994"/>
                <a:gd name="T71" fmla="*/ 0 h 2000"/>
                <a:gd name="T72" fmla="*/ 0 w 1994"/>
                <a:gd name="T73" fmla="*/ 0 h 2000"/>
                <a:gd name="T74" fmla="*/ 0 w 1994"/>
                <a:gd name="T75" fmla="*/ 0 h 2000"/>
                <a:gd name="T76" fmla="*/ 0 w 1994"/>
                <a:gd name="T77" fmla="*/ 0 h 2000"/>
                <a:gd name="T78" fmla="*/ 0 w 1994"/>
                <a:gd name="T79" fmla="*/ 0 h 2000"/>
                <a:gd name="T80" fmla="*/ 0 w 1994"/>
                <a:gd name="T81" fmla="*/ 0 h 2000"/>
                <a:gd name="T82" fmla="*/ 0 w 1994"/>
                <a:gd name="T83" fmla="*/ 0 h 2000"/>
                <a:gd name="T84" fmla="*/ 0 w 1994"/>
                <a:gd name="T85" fmla="*/ 0 h 200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994" h="2000">
                  <a:moveTo>
                    <a:pt x="997" y="0"/>
                  </a:moveTo>
                  <a:lnTo>
                    <a:pt x="1048" y="2"/>
                  </a:lnTo>
                  <a:lnTo>
                    <a:pt x="1099" y="5"/>
                  </a:lnTo>
                  <a:lnTo>
                    <a:pt x="1149" y="12"/>
                  </a:lnTo>
                  <a:lnTo>
                    <a:pt x="1198" y="21"/>
                  </a:lnTo>
                  <a:lnTo>
                    <a:pt x="1246" y="32"/>
                  </a:lnTo>
                  <a:lnTo>
                    <a:pt x="1293" y="45"/>
                  </a:lnTo>
                  <a:lnTo>
                    <a:pt x="1339" y="61"/>
                  </a:lnTo>
                  <a:lnTo>
                    <a:pt x="1385" y="79"/>
                  </a:lnTo>
                  <a:lnTo>
                    <a:pt x="1429" y="99"/>
                  </a:lnTo>
                  <a:lnTo>
                    <a:pt x="1472" y="121"/>
                  </a:lnTo>
                  <a:lnTo>
                    <a:pt x="1514" y="145"/>
                  </a:lnTo>
                  <a:lnTo>
                    <a:pt x="1555" y="171"/>
                  </a:lnTo>
                  <a:lnTo>
                    <a:pt x="1594" y="199"/>
                  </a:lnTo>
                  <a:lnTo>
                    <a:pt x="1631" y="228"/>
                  </a:lnTo>
                  <a:lnTo>
                    <a:pt x="1667" y="260"/>
                  </a:lnTo>
                  <a:lnTo>
                    <a:pt x="1702" y="294"/>
                  </a:lnTo>
                  <a:lnTo>
                    <a:pt x="1735" y="328"/>
                  </a:lnTo>
                  <a:lnTo>
                    <a:pt x="1766" y="364"/>
                  </a:lnTo>
                  <a:lnTo>
                    <a:pt x="1796" y="402"/>
                  </a:lnTo>
                  <a:lnTo>
                    <a:pt x="1824" y="441"/>
                  </a:lnTo>
                  <a:lnTo>
                    <a:pt x="1850" y="482"/>
                  </a:lnTo>
                  <a:lnTo>
                    <a:pt x="1874" y="523"/>
                  </a:lnTo>
                  <a:lnTo>
                    <a:pt x="1896" y="567"/>
                  </a:lnTo>
                  <a:lnTo>
                    <a:pt x="1916" y="611"/>
                  </a:lnTo>
                  <a:lnTo>
                    <a:pt x="1934" y="657"/>
                  </a:lnTo>
                  <a:lnTo>
                    <a:pt x="1950" y="703"/>
                  </a:lnTo>
                  <a:lnTo>
                    <a:pt x="1963" y="750"/>
                  </a:lnTo>
                  <a:lnTo>
                    <a:pt x="1974" y="798"/>
                  </a:lnTo>
                  <a:lnTo>
                    <a:pt x="1983" y="848"/>
                  </a:lnTo>
                  <a:lnTo>
                    <a:pt x="1989" y="898"/>
                  </a:lnTo>
                  <a:lnTo>
                    <a:pt x="1993" y="948"/>
                  </a:lnTo>
                  <a:lnTo>
                    <a:pt x="1994" y="999"/>
                  </a:lnTo>
                  <a:lnTo>
                    <a:pt x="1993" y="1051"/>
                  </a:lnTo>
                  <a:lnTo>
                    <a:pt x="1989" y="1102"/>
                  </a:lnTo>
                  <a:lnTo>
                    <a:pt x="1983" y="1152"/>
                  </a:lnTo>
                  <a:lnTo>
                    <a:pt x="1974" y="1201"/>
                  </a:lnTo>
                  <a:lnTo>
                    <a:pt x="1963" y="1249"/>
                  </a:lnTo>
                  <a:lnTo>
                    <a:pt x="1950" y="1296"/>
                  </a:lnTo>
                  <a:lnTo>
                    <a:pt x="1934" y="1343"/>
                  </a:lnTo>
                  <a:lnTo>
                    <a:pt x="1916" y="1389"/>
                  </a:lnTo>
                  <a:lnTo>
                    <a:pt x="1896" y="1433"/>
                  </a:lnTo>
                  <a:lnTo>
                    <a:pt x="1874" y="1476"/>
                  </a:lnTo>
                  <a:lnTo>
                    <a:pt x="1850" y="1517"/>
                  </a:lnTo>
                  <a:lnTo>
                    <a:pt x="1824" y="1558"/>
                  </a:lnTo>
                  <a:lnTo>
                    <a:pt x="1796" y="1597"/>
                  </a:lnTo>
                  <a:lnTo>
                    <a:pt x="1766" y="1636"/>
                  </a:lnTo>
                  <a:lnTo>
                    <a:pt x="1735" y="1672"/>
                  </a:lnTo>
                  <a:lnTo>
                    <a:pt x="1702" y="1706"/>
                  </a:lnTo>
                  <a:lnTo>
                    <a:pt x="1667" y="1739"/>
                  </a:lnTo>
                  <a:lnTo>
                    <a:pt x="1631" y="1771"/>
                  </a:lnTo>
                  <a:lnTo>
                    <a:pt x="1594" y="1800"/>
                  </a:lnTo>
                  <a:lnTo>
                    <a:pt x="1555" y="1828"/>
                  </a:lnTo>
                  <a:lnTo>
                    <a:pt x="1514" y="1854"/>
                  </a:lnTo>
                  <a:lnTo>
                    <a:pt x="1472" y="1878"/>
                  </a:lnTo>
                  <a:lnTo>
                    <a:pt x="1429" y="1901"/>
                  </a:lnTo>
                  <a:lnTo>
                    <a:pt x="1385" y="1921"/>
                  </a:lnTo>
                  <a:lnTo>
                    <a:pt x="1339" y="1939"/>
                  </a:lnTo>
                  <a:lnTo>
                    <a:pt x="1293" y="1955"/>
                  </a:lnTo>
                  <a:lnTo>
                    <a:pt x="1246" y="1968"/>
                  </a:lnTo>
                  <a:lnTo>
                    <a:pt x="1198" y="1979"/>
                  </a:lnTo>
                  <a:lnTo>
                    <a:pt x="1149" y="1988"/>
                  </a:lnTo>
                  <a:lnTo>
                    <a:pt x="1099" y="1995"/>
                  </a:lnTo>
                  <a:lnTo>
                    <a:pt x="1048" y="1998"/>
                  </a:lnTo>
                  <a:lnTo>
                    <a:pt x="997" y="2000"/>
                  </a:lnTo>
                  <a:lnTo>
                    <a:pt x="946" y="1998"/>
                  </a:lnTo>
                  <a:lnTo>
                    <a:pt x="896" y="1995"/>
                  </a:lnTo>
                  <a:lnTo>
                    <a:pt x="846" y="1988"/>
                  </a:lnTo>
                  <a:lnTo>
                    <a:pt x="797" y="1979"/>
                  </a:lnTo>
                  <a:lnTo>
                    <a:pt x="749" y="1968"/>
                  </a:lnTo>
                  <a:lnTo>
                    <a:pt x="701" y="1955"/>
                  </a:lnTo>
                  <a:lnTo>
                    <a:pt x="655" y="1939"/>
                  </a:lnTo>
                  <a:lnTo>
                    <a:pt x="610" y="1921"/>
                  </a:lnTo>
                  <a:lnTo>
                    <a:pt x="566" y="1901"/>
                  </a:lnTo>
                  <a:lnTo>
                    <a:pt x="522" y="1878"/>
                  </a:lnTo>
                  <a:lnTo>
                    <a:pt x="480" y="1854"/>
                  </a:lnTo>
                  <a:lnTo>
                    <a:pt x="440" y="1828"/>
                  </a:lnTo>
                  <a:lnTo>
                    <a:pt x="401" y="1800"/>
                  </a:lnTo>
                  <a:lnTo>
                    <a:pt x="363" y="1771"/>
                  </a:lnTo>
                  <a:lnTo>
                    <a:pt x="327" y="1739"/>
                  </a:lnTo>
                  <a:lnTo>
                    <a:pt x="292" y="1706"/>
                  </a:lnTo>
                  <a:lnTo>
                    <a:pt x="259" y="1672"/>
                  </a:lnTo>
                  <a:lnTo>
                    <a:pt x="228" y="1636"/>
                  </a:lnTo>
                  <a:lnTo>
                    <a:pt x="198" y="1597"/>
                  </a:lnTo>
                  <a:lnTo>
                    <a:pt x="170" y="1558"/>
                  </a:lnTo>
                  <a:lnTo>
                    <a:pt x="144" y="1517"/>
                  </a:lnTo>
                  <a:lnTo>
                    <a:pt x="120" y="1476"/>
                  </a:lnTo>
                  <a:lnTo>
                    <a:pt x="98" y="1433"/>
                  </a:lnTo>
                  <a:lnTo>
                    <a:pt x="78" y="1389"/>
                  </a:lnTo>
                  <a:lnTo>
                    <a:pt x="60" y="1343"/>
                  </a:lnTo>
                  <a:lnTo>
                    <a:pt x="45" y="1296"/>
                  </a:lnTo>
                  <a:lnTo>
                    <a:pt x="31" y="1249"/>
                  </a:lnTo>
                  <a:lnTo>
                    <a:pt x="20" y="1201"/>
                  </a:lnTo>
                  <a:lnTo>
                    <a:pt x="11" y="1152"/>
                  </a:lnTo>
                  <a:lnTo>
                    <a:pt x="5" y="1102"/>
                  </a:lnTo>
                  <a:lnTo>
                    <a:pt x="1" y="1051"/>
                  </a:lnTo>
                  <a:lnTo>
                    <a:pt x="0" y="999"/>
                  </a:lnTo>
                  <a:lnTo>
                    <a:pt x="1" y="948"/>
                  </a:lnTo>
                  <a:lnTo>
                    <a:pt x="5" y="898"/>
                  </a:lnTo>
                  <a:lnTo>
                    <a:pt x="11" y="848"/>
                  </a:lnTo>
                  <a:lnTo>
                    <a:pt x="20" y="798"/>
                  </a:lnTo>
                  <a:lnTo>
                    <a:pt x="31" y="750"/>
                  </a:lnTo>
                  <a:lnTo>
                    <a:pt x="45" y="703"/>
                  </a:lnTo>
                  <a:lnTo>
                    <a:pt x="60" y="657"/>
                  </a:lnTo>
                  <a:lnTo>
                    <a:pt x="78" y="611"/>
                  </a:lnTo>
                  <a:lnTo>
                    <a:pt x="98" y="567"/>
                  </a:lnTo>
                  <a:lnTo>
                    <a:pt x="120" y="523"/>
                  </a:lnTo>
                  <a:lnTo>
                    <a:pt x="144" y="482"/>
                  </a:lnTo>
                  <a:lnTo>
                    <a:pt x="170" y="441"/>
                  </a:lnTo>
                  <a:lnTo>
                    <a:pt x="198" y="402"/>
                  </a:lnTo>
                  <a:lnTo>
                    <a:pt x="228" y="364"/>
                  </a:lnTo>
                  <a:lnTo>
                    <a:pt x="259" y="328"/>
                  </a:lnTo>
                  <a:lnTo>
                    <a:pt x="292" y="294"/>
                  </a:lnTo>
                  <a:lnTo>
                    <a:pt x="327" y="260"/>
                  </a:lnTo>
                  <a:lnTo>
                    <a:pt x="363" y="228"/>
                  </a:lnTo>
                  <a:lnTo>
                    <a:pt x="401" y="199"/>
                  </a:lnTo>
                  <a:lnTo>
                    <a:pt x="440" y="171"/>
                  </a:lnTo>
                  <a:lnTo>
                    <a:pt x="480" y="145"/>
                  </a:lnTo>
                  <a:lnTo>
                    <a:pt x="522" y="121"/>
                  </a:lnTo>
                  <a:lnTo>
                    <a:pt x="566" y="99"/>
                  </a:lnTo>
                  <a:lnTo>
                    <a:pt x="610" y="79"/>
                  </a:lnTo>
                  <a:lnTo>
                    <a:pt x="655" y="61"/>
                  </a:lnTo>
                  <a:lnTo>
                    <a:pt x="701" y="45"/>
                  </a:lnTo>
                  <a:lnTo>
                    <a:pt x="749" y="32"/>
                  </a:lnTo>
                  <a:lnTo>
                    <a:pt x="797" y="21"/>
                  </a:lnTo>
                  <a:lnTo>
                    <a:pt x="846" y="12"/>
                  </a:lnTo>
                  <a:lnTo>
                    <a:pt x="896" y="5"/>
                  </a:lnTo>
                  <a:lnTo>
                    <a:pt x="946" y="2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2" name="Freeform 62"/>
            <p:cNvSpPr>
              <a:spLocks/>
            </p:cNvSpPr>
            <p:nvPr userDrawn="1"/>
          </p:nvSpPr>
          <p:spPr bwMode="gray">
            <a:xfrm>
              <a:off x="3940" y="419"/>
              <a:ext cx="182" cy="109"/>
            </a:xfrm>
            <a:custGeom>
              <a:avLst/>
              <a:gdLst>
                <a:gd name="T0" fmla="*/ 0 w 8197"/>
                <a:gd name="T1" fmla="*/ 0 h 4924"/>
                <a:gd name="T2" fmla="*/ 0 w 8197"/>
                <a:gd name="T3" fmla="*/ 0 h 4924"/>
                <a:gd name="T4" fmla="*/ 0 w 8197"/>
                <a:gd name="T5" fmla="*/ 0 h 4924"/>
                <a:gd name="T6" fmla="*/ 0 w 8197"/>
                <a:gd name="T7" fmla="*/ 0 h 4924"/>
                <a:gd name="T8" fmla="*/ 0 w 8197"/>
                <a:gd name="T9" fmla="*/ 0 h 4924"/>
                <a:gd name="T10" fmla="*/ 0 w 8197"/>
                <a:gd name="T11" fmla="*/ 0 h 4924"/>
                <a:gd name="T12" fmla="*/ 0 w 8197"/>
                <a:gd name="T13" fmla="*/ 0 h 4924"/>
                <a:gd name="T14" fmla="*/ 0 w 8197"/>
                <a:gd name="T15" fmla="*/ 0 h 4924"/>
                <a:gd name="T16" fmla="*/ 0 w 8197"/>
                <a:gd name="T17" fmla="*/ 0 h 4924"/>
                <a:gd name="T18" fmla="*/ 0 w 8197"/>
                <a:gd name="T19" fmla="*/ 0 h 4924"/>
                <a:gd name="T20" fmla="*/ 0 w 8197"/>
                <a:gd name="T21" fmla="*/ 0 h 4924"/>
                <a:gd name="T22" fmla="*/ 0 w 8197"/>
                <a:gd name="T23" fmla="*/ 0 h 4924"/>
                <a:gd name="T24" fmla="*/ 0 w 8197"/>
                <a:gd name="T25" fmla="*/ 0 h 4924"/>
                <a:gd name="T26" fmla="*/ 0 w 8197"/>
                <a:gd name="T27" fmla="*/ 0 h 4924"/>
                <a:gd name="T28" fmla="*/ 0 w 8197"/>
                <a:gd name="T29" fmla="*/ 0 h 4924"/>
                <a:gd name="T30" fmla="*/ 0 w 8197"/>
                <a:gd name="T31" fmla="*/ 0 h 4924"/>
                <a:gd name="T32" fmla="*/ 0 w 8197"/>
                <a:gd name="T33" fmla="*/ 0 h 4924"/>
                <a:gd name="T34" fmla="*/ 0 w 8197"/>
                <a:gd name="T35" fmla="*/ 0 h 4924"/>
                <a:gd name="T36" fmla="*/ 0 w 8197"/>
                <a:gd name="T37" fmla="*/ 0 h 4924"/>
                <a:gd name="T38" fmla="*/ 0 w 8197"/>
                <a:gd name="T39" fmla="*/ 0 h 4924"/>
                <a:gd name="T40" fmla="*/ 0 w 8197"/>
                <a:gd name="T41" fmla="*/ 0 h 4924"/>
                <a:gd name="T42" fmla="*/ 0 w 8197"/>
                <a:gd name="T43" fmla="*/ 0 h 4924"/>
                <a:gd name="T44" fmla="*/ 0 w 8197"/>
                <a:gd name="T45" fmla="*/ 0 h 4924"/>
                <a:gd name="T46" fmla="*/ 0 w 8197"/>
                <a:gd name="T47" fmla="*/ 0 h 4924"/>
                <a:gd name="T48" fmla="*/ 0 w 8197"/>
                <a:gd name="T49" fmla="*/ 0 h 4924"/>
                <a:gd name="T50" fmla="*/ 0 w 8197"/>
                <a:gd name="T51" fmla="*/ 0 h 4924"/>
                <a:gd name="T52" fmla="*/ 0 w 8197"/>
                <a:gd name="T53" fmla="*/ 0 h 4924"/>
                <a:gd name="T54" fmla="*/ 0 w 8197"/>
                <a:gd name="T55" fmla="*/ 0 h 4924"/>
                <a:gd name="T56" fmla="*/ 0 w 8197"/>
                <a:gd name="T57" fmla="*/ 0 h 4924"/>
                <a:gd name="T58" fmla="*/ 0 w 8197"/>
                <a:gd name="T59" fmla="*/ 0 h 4924"/>
                <a:gd name="T60" fmla="*/ 0 w 8197"/>
                <a:gd name="T61" fmla="*/ 0 h 4924"/>
                <a:gd name="T62" fmla="*/ 0 w 8197"/>
                <a:gd name="T63" fmla="*/ 0 h 4924"/>
                <a:gd name="T64" fmla="*/ 0 w 8197"/>
                <a:gd name="T65" fmla="*/ 0 h 4924"/>
                <a:gd name="T66" fmla="*/ 0 w 8197"/>
                <a:gd name="T67" fmla="*/ 0 h 4924"/>
                <a:gd name="T68" fmla="*/ 0 w 8197"/>
                <a:gd name="T69" fmla="*/ 0 h 4924"/>
                <a:gd name="T70" fmla="*/ 0 w 8197"/>
                <a:gd name="T71" fmla="*/ 0 h 4924"/>
                <a:gd name="T72" fmla="*/ 0 w 8197"/>
                <a:gd name="T73" fmla="*/ 0 h 4924"/>
                <a:gd name="T74" fmla="*/ 0 w 8197"/>
                <a:gd name="T75" fmla="*/ 0 h 4924"/>
                <a:gd name="T76" fmla="*/ 0 w 8197"/>
                <a:gd name="T77" fmla="*/ 0 h 4924"/>
                <a:gd name="T78" fmla="*/ 0 w 8197"/>
                <a:gd name="T79" fmla="*/ 0 h 4924"/>
                <a:gd name="T80" fmla="*/ 0 w 8197"/>
                <a:gd name="T81" fmla="*/ 0 h 4924"/>
                <a:gd name="T82" fmla="*/ 0 w 8197"/>
                <a:gd name="T83" fmla="*/ 0 h 4924"/>
                <a:gd name="T84" fmla="*/ 0 w 8197"/>
                <a:gd name="T85" fmla="*/ 0 h 4924"/>
                <a:gd name="T86" fmla="*/ 0 w 8197"/>
                <a:gd name="T87" fmla="*/ 0 h 4924"/>
                <a:gd name="T88" fmla="*/ 0 w 8197"/>
                <a:gd name="T89" fmla="*/ 0 h 4924"/>
                <a:gd name="T90" fmla="*/ 0 w 8197"/>
                <a:gd name="T91" fmla="*/ 0 h 4924"/>
                <a:gd name="T92" fmla="*/ 0 w 8197"/>
                <a:gd name="T93" fmla="*/ 0 h 4924"/>
                <a:gd name="T94" fmla="*/ 0 w 8197"/>
                <a:gd name="T95" fmla="*/ 0 h 4924"/>
                <a:gd name="T96" fmla="*/ 0 w 8197"/>
                <a:gd name="T97" fmla="*/ 0 h 4924"/>
                <a:gd name="T98" fmla="*/ 0 w 8197"/>
                <a:gd name="T99" fmla="*/ 0 h 4924"/>
                <a:gd name="T100" fmla="*/ 0 w 8197"/>
                <a:gd name="T101" fmla="*/ 0 h 4924"/>
                <a:gd name="T102" fmla="*/ 0 w 8197"/>
                <a:gd name="T103" fmla="*/ 0 h 4924"/>
                <a:gd name="T104" fmla="*/ 0 w 8197"/>
                <a:gd name="T105" fmla="*/ 0 h 492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8197" h="4924">
                  <a:moveTo>
                    <a:pt x="8197" y="1707"/>
                  </a:moveTo>
                  <a:lnTo>
                    <a:pt x="7940" y="1653"/>
                  </a:lnTo>
                  <a:lnTo>
                    <a:pt x="7678" y="1608"/>
                  </a:lnTo>
                  <a:lnTo>
                    <a:pt x="7411" y="1570"/>
                  </a:lnTo>
                  <a:lnTo>
                    <a:pt x="7142" y="1540"/>
                  </a:lnTo>
                  <a:lnTo>
                    <a:pt x="6870" y="1520"/>
                  </a:lnTo>
                  <a:lnTo>
                    <a:pt x="6594" y="1508"/>
                  </a:lnTo>
                  <a:lnTo>
                    <a:pt x="6319" y="1505"/>
                  </a:lnTo>
                  <a:lnTo>
                    <a:pt x="6042" y="1511"/>
                  </a:lnTo>
                  <a:lnTo>
                    <a:pt x="5764" y="1526"/>
                  </a:lnTo>
                  <a:lnTo>
                    <a:pt x="5487" y="1552"/>
                  </a:lnTo>
                  <a:lnTo>
                    <a:pt x="5211" y="1586"/>
                  </a:lnTo>
                  <a:lnTo>
                    <a:pt x="4936" y="1631"/>
                  </a:lnTo>
                  <a:lnTo>
                    <a:pt x="4664" y="1685"/>
                  </a:lnTo>
                  <a:lnTo>
                    <a:pt x="4394" y="1750"/>
                  </a:lnTo>
                  <a:lnTo>
                    <a:pt x="4127" y="1826"/>
                  </a:lnTo>
                  <a:lnTo>
                    <a:pt x="3865" y="1912"/>
                  </a:lnTo>
                  <a:lnTo>
                    <a:pt x="3607" y="2009"/>
                  </a:lnTo>
                  <a:lnTo>
                    <a:pt x="3353" y="2118"/>
                  </a:lnTo>
                  <a:lnTo>
                    <a:pt x="3106" y="2238"/>
                  </a:lnTo>
                  <a:lnTo>
                    <a:pt x="2866" y="2370"/>
                  </a:lnTo>
                  <a:lnTo>
                    <a:pt x="2632" y="2512"/>
                  </a:lnTo>
                  <a:lnTo>
                    <a:pt x="2405" y="2668"/>
                  </a:lnTo>
                  <a:lnTo>
                    <a:pt x="2188" y="2835"/>
                  </a:lnTo>
                  <a:lnTo>
                    <a:pt x="1979" y="3015"/>
                  </a:lnTo>
                  <a:lnTo>
                    <a:pt x="1778" y="3208"/>
                  </a:lnTo>
                  <a:lnTo>
                    <a:pt x="1589" y="3412"/>
                  </a:lnTo>
                  <a:lnTo>
                    <a:pt x="1410" y="3630"/>
                  </a:lnTo>
                  <a:lnTo>
                    <a:pt x="1242" y="3862"/>
                  </a:lnTo>
                  <a:lnTo>
                    <a:pt x="1086" y="4107"/>
                  </a:lnTo>
                  <a:lnTo>
                    <a:pt x="942" y="4365"/>
                  </a:lnTo>
                  <a:lnTo>
                    <a:pt x="811" y="4638"/>
                  </a:lnTo>
                  <a:lnTo>
                    <a:pt x="694" y="4924"/>
                  </a:lnTo>
                  <a:lnTo>
                    <a:pt x="694" y="4778"/>
                  </a:lnTo>
                  <a:lnTo>
                    <a:pt x="700" y="4632"/>
                  </a:lnTo>
                  <a:lnTo>
                    <a:pt x="711" y="4482"/>
                  </a:lnTo>
                  <a:lnTo>
                    <a:pt x="728" y="4332"/>
                  </a:lnTo>
                  <a:lnTo>
                    <a:pt x="752" y="4181"/>
                  </a:lnTo>
                  <a:lnTo>
                    <a:pt x="781" y="4030"/>
                  </a:lnTo>
                  <a:lnTo>
                    <a:pt x="815" y="3877"/>
                  </a:lnTo>
                  <a:lnTo>
                    <a:pt x="856" y="3726"/>
                  </a:lnTo>
                  <a:lnTo>
                    <a:pt x="902" y="3574"/>
                  </a:lnTo>
                  <a:lnTo>
                    <a:pt x="954" y="3423"/>
                  </a:lnTo>
                  <a:lnTo>
                    <a:pt x="1011" y="3274"/>
                  </a:lnTo>
                  <a:lnTo>
                    <a:pt x="1076" y="3125"/>
                  </a:lnTo>
                  <a:lnTo>
                    <a:pt x="1144" y="2979"/>
                  </a:lnTo>
                  <a:lnTo>
                    <a:pt x="1219" y="2835"/>
                  </a:lnTo>
                  <a:lnTo>
                    <a:pt x="1298" y="2694"/>
                  </a:lnTo>
                  <a:lnTo>
                    <a:pt x="1384" y="2554"/>
                  </a:lnTo>
                  <a:lnTo>
                    <a:pt x="1474" y="2420"/>
                  </a:lnTo>
                  <a:lnTo>
                    <a:pt x="1570" y="2287"/>
                  </a:lnTo>
                  <a:lnTo>
                    <a:pt x="1672" y="2160"/>
                  </a:lnTo>
                  <a:lnTo>
                    <a:pt x="1779" y="2035"/>
                  </a:lnTo>
                  <a:lnTo>
                    <a:pt x="1892" y="1917"/>
                  </a:lnTo>
                  <a:lnTo>
                    <a:pt x="2010" y="1802"/>
                  </a:lnTo>
                  <a:lnTo>
                    <a:pt x="2132" y="1694"/>
                  </a:lnTo>
                  <a:lnTo>
                    <a:pt x="2260" y="1591"/>
                  </a:lnTo>
                  <a:lnTo>
                    <a:pt x="2394" y="1493"/>
                  </a:lnTo>
                  <a:lnTo>
                    <a:pt x="2532" y="1403"/>
                  </a:lnTo>
                  <a:lnTo>
                    <a:pt x="2676" y="1319"/>
                  </a:lnTo>
                  <a:lnTo>
                    <a:pt x="2825" y="1241"/>
                  </a:lnTo>
                  <a:lnTo>
                    <a:pt x="2979" y="1172"/>
                  </a:lnTo>
                  <a:lnTo>
                    <a:pt x="3137" y="1110"/>
                  </a:lnTo>
                  <a:lnTo>
                    <a:pt x="3301" y="1057"/>
                  </a:lnTo>
                  <a:lnTo>
                    <a:pt x="3471" y="1012"/>
                  </a:lnTo>
                  <a:lnTo>
                    <a:pt x="3437" y="975"/>
                  </a:lnTo>
                  <a:lnTo>
                    <a:pt x="3394" y="939"/>
                  </a:lnTo>
                  <a:lnTo>
                    <a:pt x="3342" y="903"/>
                  </a:lnTo>
                  <a:lnTo>
                    <a:pt x="3283" y="867"/>
                  </a:lnTo>
                  <a:lnTo>
                    <a:pt x="3216" y="832"/>
                  </a:lnTo>
                  <a:lnTo>
                    <a:pt x="3141" y="797"/>
                  </a:lnTo>
                  <a:lnTo>
                    <a:pt x="3060" y="763"/>
                  </a:lnTo>
                  <a:lnTo>
                    <a:pt x="2971" y="729"/>
                  </a:lnTo>
                  <a:lnTo>
                    <a:pt x="2877" y="697"/>
                  </a:lnTo>
                  <a:lnTo>
                    <a:pt x="2777" y="666"/>
                  </a:lnTo>
                  <a:lnTo>
                    <a:pt x="2672" y="636"/>
                  </a:lnTo>
                  <a:lnTo>
                    <a:pt x="2561" y="608"/>
                  </a:lnTo>
                  <a:lnTo>
                    <a:pt x="2446" y="582"/>
                  </a:lnTo>
                  <a:lnTo>
                    <a:pt x="2328" y="557"/>
                  </a:lnTo>
                  <a:lnTo>
                    <a:pt x="2206" y="535"/>
                  </a:lnTo>
                  <a:lnTo>
                    <a:pt x="2081" y="515"/>
                  </a:lnTo>
                  <a:lnTo>
                    <a:pt x="1953" y="497"/>
                  </a:lnTo>
                  <a:lnTo>
                    <a:pt x="1822" y="482"/>
                  </a:lnTo>
                  <a:lnTo>
                    <a:pt x="1690" y="468"/>
                  </a:lnTo>
                  <a:lnTo>
                    <a:pt x="1557" y="458"/>
                  </a:lnTo>
                  <a:lnTo>
                    <a:pt x="1422" y="451"/>
                  </a:lnTo>
                  <a:lnTo>
                    <a:pt x="1287" y="447"/>
                  </a:lnTo>
                  <a:lnTo>
                    <a:pt x="1152" y="447"/>
                  </a:lnTo>
                  <a:lnTo>
                    <a:pt x="1017" y="450"/>
                  </a:lnTo>
                  <a:lnTo>
                    <a:pt x="883" y="457"/>
                  </a:lnTo>
                  <a:lnTo>
                    <a:pt x="750" y="467"/>
                  </a:lnTo>
                  <a:lnTo>
                    <a:pt x="619" y="483"/>
                  </a:lnTo>
                  <a:lnTo>
                    <a:pt x="490" y="501"/>
                  </a:lnTo>
                  <a:lnTo>
                    <a:pt x="363" y="524"/>
                  </a:lnTo>
                  <a:lnTo>
                    <a:pt x="239" y="551"/>
                  </a:lnTo>
                  <a:lnTo>
                    <a:pt x="117" y="583"/>
                  </a:lnTo>
                  <a:lnTo>
                    <a:pt x="0" y="620"/>
                  </a:lnTo>
                  <a:lnTo>
                    <a:pt x="158" y="544"/>
                  </a:lnTo>
                  <a:lnTo>
                    <a:pt x="319" y="472"/>
                  </a:lnTo>
                  <a:lnTo>
                    <a:pt x="480" y="405"/>
                  </a:lnTo>
                  <a:lnTo>
                    <a:pt x="643" y="344"/>
                  </a:lnTo>
                  <a:lnTo>
                    <a:pt x="806" y="288"/>
                  </a:lnTo>
                  <a:lnTo>
                    <a:pt x="970" y="237"/>
                  </a:lnTo>
                  <a:lnTo>
                    <a:pt x="1135" y="190"/>
                  </a:lnTo>
                  <a:lnTo>
                    <a:pt x="1299" y="149"/>
                  </a:lnTo>
                  <a:lnTo>
                    <a:pt x="1463" y="113"/>
                  </a:lnTo>
                  <a:lnTo>
                    <a:pt x="1627" y="81"/>
                  </a:lnTo>
                  <a:lnTo>
                    <a:pt x="1790" y="55"/>
                  </a:lnTo>
                  <a:lnTo>
                    <a:pt x="1953" y="34"/>
                  </a:lnTo>
                  <a:lnTo>
                    <a:pt x="2114" y="18"/>
                  </a:lnTo>
                  <a:lnTo>
                    <a:pt x="2273" y="7"/>
                  </a:lnTo>
                  <a:lnTo>
                    <a:pt x="2431" y="1"/>
                  </a:lnTo>
                  <a:lnTo>
                    <a:pt x="2587" y="0"/>
                  </a:lnTo>
                  <a:lnTo>
                    <a:pt x="2741" y="4"/>
                  </a:lnTo>
                  <a:lnTo>
                    <a:pt x="2892" y="13"/>
                  </a:lnTo>
                  <a:lnTo>
                    <a:pt x="3040" y="27"/>
                  </a:lnTo>
                  <a:lnTo>
                    <a:pt x="3185" y="45"/>
                  </a:lnTo>
                  <a:lnTo>
                    <a:pt x="3327" y="69"/>
                  </a:lnTo>
                  <a:lnTo>
                    <a:pt x="3466" y="98"/>
                  </a:lnTo>
                  <a:lnTo>
                    <a:pt x="3601" y="132"/>
                  </a:lnTo>
                  <a:lnTo>
                    <a:pt x="3731" y="171"/>
                  </a:lnTo>
                  <a:lnTo>
                    <a:pt x="3857" y="216"/>
                  </a:lnTo>
                  <a:lnTo>
                    <a:pt x="3979" y="264"/>
                  </a:lnTo>
                  <a:lnTo>
                    <a:pt x="4096" y="318"/>
                  </a:lnTo>
                  <a:lnTo>
                    <a:pt x="4207" y="377"/>
                  </a:lnTo>
                  <a:lnTo>
                    <a:pt x="4314" y="441"/>
                  </a:lnTo>
                  <a:lnTo>
                    <a:pt x="4415" y="511"/>
                  </a:lnTo>
                  <a:lnTo>
                    <a:pt x="4509" y="584"/>
                  </a:lnTo>
                  <a:lnTo>
                    <a:pt x="4598" y="663"/>
                  </a:lnTo>
                  <a:lnTo>
                    <a:pt x="4716" y="663"/>
                  </a:lnTo>
                  <a:lnTo>
                    <a:pt x="4837" y="665"/>
                  </a:lnTo>
                  <a:lnTo>
                    <a:pt x="4958" y="667"/>
                  </a:lnTo>
                  <a:lnTo>
                    <a:pt x="5082" y="670"/>
                  </a:lnTo>
                  <a:lnTo>
                    <a:pt x="5206" y="675"/>
                  </a:lnTo>
                  <a:lnTo>
                    <a:pt x="5330" y="681"/>
                  </a:lnTo>
                  <a:lnTo>
                    <a:pt x="5455" y="689"/>
                  </a:lnTo>
                  <a:lnTo>
                    <a:pt x="5581" y="698"/>
                  </a:lnTo>
                  <a:lnTo>
                    <a:pt x="5707" y="708"/>
                  </a:lnTo>
                  <a:lnTo>
                    <a:pt x="5832" y="721"/>
                  </a:lnTo>
                  <a:lnTo>
                    <a:pt x="5959" y="736"/>
                  </a:lnTo>
                  <a:lnTo>
                    <a:pt x="6084" y="753"/>
                  </a:lnTo>
                  <a:lnTo>
                    <a:pt x="6208" y="772"/>
                  </a:lnTo>
                  <a:lnTo>
                    <a:pt x="6332" y="793"/>
                  </a:lnTo>
                  <a:lnTo>
                    <a:pt x="6455" y="817"/>
                  </a:lnTo>
                  <a:lnTo>
                    <a:pt x="6576" y="843"/>
                  </a:lnTo>
                  <a:lnTo>
                    <a:pt x="6697" y="872"/>
                  </a:lnTo>
                  <a:lnTo>
                    <a:pt x="6816" y="903"/>
                  </a:lnTo>
                  <a:lnTo>
                    <a:pt x="6932" y="938"/>
                  </a:lnTo>
                  <a:lnTo>
                    <a:pt x="7047" y="975"/>
                  </a:lnTo>
                  <a:lnTo>
                    <a:pt x="7160" y="1017"/>
                  </a:lnTo>
                  <a:lnTo>
                    <a:pt x="7270" y="1060"/>
                  </a:lnTo>
                  <a:lnTo>
                    <a:pt x="7377" y="1108"/>
                  </a:lnTo>
                  <a:lnTo>
                    <a:pt x="7483" y="1158"/>
                  </a:lnTo>
                  <a:lnTo>
                    <a:pt x="7585" y="1213"/>
                  </a:lnTo>
                  <a:lnTo>
                    <a:pt x="7683" y="1271"/>
                  </a:lnTo>
                  <a:lnTo>
                    <a:pt x="7779" y="1334"/>
                  </a:lnTo>
                  <a:lnTo>
                    <a:pt x="7870" y="1400"/>
                  </a:lnTo>
                  <a:lnTo>
                    <a:pt x="7958" y="1470"/>
                  </a:lnTo>
                  <a:lnTo>
                    <a:pt x="8042" y="1544"/>
                  </a:lnTo>
                  <a:lnTo>
                    <a:pt x="8122" y="1624"/>
                  </a:lnTo>
                  <a:lnTo>
                    <a:pt x="8197" y="170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3" name="Freeform 63"/>
            <p:cNvSpPr>
              <a:spLocks/>
            </p:cNvSpPr>
            <p:nvPr userDrawn="1"/>
          </p:nvSpPr>
          <p:spPr bwMode="gray">
            <a:xfrm>
              <a:off x="4127" y="288"/>
              <a:ext cx="161" cy="156"/>
            </a:xfrm>
            <a:custGeom>
              <a:avLst/>
              <a:gdLst>
                <a:gd name="T0" fmla="*/ 0 w 7247"/>
                <a:gd name="T1" fmla="*/ 0 h 7040"/>
                <a:gd name="T2" fmla="*/ 0 w 7247"/>
                <a:gd name="T3" fmla="*/ 0 h 7040"/>
                <a:gd name="T4" fmla="*/ 0 w 7247"/>
                <a:gd name="T5" fmla="*/ 0 h 7040"/>
                <a:gd name="T6" fmla="*/ 0 w 7247"/>
                <a:gd name="T7" fmla="*/ 0 h 7040"/>
                <a:gd name="T8" fmla="*/ 0 w 7247"/>
                <a:gd name="T9" fmla="*/ 0 h 7040"/>
                <a:gd name="T10" fmla="*/ 0 w 7247"/>
                <a:gd name="T11" fmla="*/ 0 h 7040"/>
                <a:gd name="T12" fmla="*/ 0 w 7247"/>
                <a:gd name="T13" fmla="*/ 0 h 7040"/>
                <a:gd name="T14" fmla="*/ 0 w 7247"/>
                <a:gd name="T15" fmla="*/ 0 h 7040"/>
                <a:gd name="T16" fmla="*/ 0 w 7247"/>
                <a:gd name="T17" fmla="*/ 0 h 7040"/>
                <a:gd name="T18" fmla="*/ 0 w 7247"/>
                <a:gd name="T19" fmla="*/ 0 h 7040"/>
                <a:gd name="T20" fmla="*/ 0 w 7247"/>
                <a:gd name="T21" fmla="*/ 0 h 7040"/>
                <a:gd name="T22" fmla="*/ 0 w 7247"/>
                <a:gd name="T23" fmla="*/ 0 h 7040"/>
                <a:gd name="T24" fmla="*/ 0 w 7247"/>
                <a:gd name="T25" fmla="*/ 0 h 7040"/>
                <a:gd name="T26" fmla="*/ 0 w 7247"/>
                <a:gd name="T27" fmla="*/ 0 h 7040"/>
                <a:gd name="T28" fmla="*/ 0 w 7247"/>
                <a:gd name="T29" fmla="*/ 0 h 7040"/>
                <a:gd name="T30" fmla="*/ 0 w 7247"/>
                <a:gd name="T31" fmla="*/ 0 h 7040"/>
                <a:gd name="T32" fmla="*/ 0 w 7247"/>
                <a:gd name="T33" fmla="*/ 0 h 7040"/>
                <a:gd name="T34" fmla="*/ 0 w 7247"/>
                <a:gd name="T35" fmla="*/ 0 h 7040"/>
                <a:gd name="T36" fmla="*/ 0 w 7247"/>
                <a:gd name="T37" fmla="*/ 0 h 7040"/>
                <a:gd name="T38" fmla="*/ 0 w 7247"/>
                <a:gd name="T39" fmla="*/ 0 h 7040"/>
                <a:gd name="T40" fmla="*/ 0 w 7247"/>
                <a:gd name="T41" fmla="*/ 0 h 7040"/>
                <a:gd name="T42" fmla="*/ 0 w 7247"/>
                <a:gd name="T43" fmla="*/ 0 h 7040"/>
                <a:gd name="T44" fmla="*/ 0 w 7247"/>
                <a:gd name="T45" fmla="*/ 0 h 7040"/>
                <a:gd name="T46" fmla="*/ 0 w 7247"/>
                <a:gd name="T47" fmla="*/ 0 h 7040"/>
                <a:gd name="T48" fmla="*/ 0 w 7247"/>
                <a:gd name="T49" fmla="*/ 0 h 7040"/>
                <a:gd name="T50" fmla="*/ 0 w 7247"/>
                <a:gd name="T51" fmla="*/ 0 h 7040"/>
                <a:gd name="T52" fmla="*/ 0 w 7247"/>
                <a:gd name="T53" fmla="*/ 0 h 7040"/>
                <a:gd name="T54" fmla="*/ 0 w 7247"/>
                <a:gd name="T55" fmla="*/ 0 h 7040"/>
                <a:gd name="T56" fmla="*/ 0 w 7247"/>
                <a:gd name="T57" fmla="*/ 0 h 7040"/>
                <a:gd name="T58" fmla="*/ 0 w 7247"/>
                <a:gd name="T59" fmla="*/ 0 h 7040"/>
                <a:gd name="T60" fmla="*/ 0 w 7247"/>
                <a:gd name="T61" fmla="*/ 0 h 7040"/>
                <a:gd name="T62" fmla="*/ 0 w 7247"/>
                <a:gd name="T63" fmla="*/ 0 h 7040"/>
                <a:gd name="T64" fmla="*/ 0 w 7247"/>
                <a:gd name="T65" fmla="*/ 0 h 7040"/>
                <a:gd name="T66" fmla="*/ 0 w 7247"/>
                <a:gd name="T67" fmla="*/ 0 h 7040"/>
                <a:gd name="T68" fmla="*/ 0 w 7247"/>
                <a:gd name="T69" fmla="*/ 0 h 7040"/>
                <a:gd name="T70" fmla="*/ 0 w 7247"/>
                <a:gd name="T71" fmla="*/ 0 h 7040"/>
                <a:gd name="T72" fmla="*/ 0 w 7247"/>
                <a:gd name="T73" fmla="*/ 0 h 7040"/>
                <a:gd name="T74" fmla="*/ 0 w 7247"/>
                <a:gd name="T75" fmla="*/ 0 h 7040"/>
                <a:gd name="T76" fmla="*/ 0 w 7247"/>
                <a:gd name="T77" fmla="*/ 0 h 7040"/>
                <a:gd name="T78" fmla="*/ 0 w 7247"/>
                <a:gd name="T79" fmla="*/ 0 h 7040"/>
                <a:gd name="T80" fmla="*/ 0 w 7247"/>
                <a:gd name="T81" fmla="*/ 0 h 7040"/>
                <a:gd name="T82" fmla="*/ 0 w 7247"/>
                <a:gd name="T83" fmla="*/ 0 h 7040"/>
                <a:gd name="T84" fmla="*/ 0 w 7247"/>
                <a:gd name="T85" fmla="*/ 0 h 7040"/>
                <a:gd name="T86" fmla="*/ 0 w 7247"/>
                <a:gd name="T87" fmla="*/ 0 h 7040"/>
                <a:gd name="T88" fmla="*/ 0 w 7247"/>
                <a:gd name="T89" fmla="*/ 0 h 7040"/>
                <a:gd name="T90" fmla="*/ 0 w 7247"/>
                <a:gd name="T91" fmla="*/ 0 h 7040"/>
                <a:gd name="T92" fmla="*/ 0 w 7247"/>
                <a:gd name="T93" fmla="*/ 0 h 7040"/>
                <a:gd name="T94" fmla="*/ 0 w 7247"/>
                <a:gd name="T95" fmla="*/ 0 h 7040"/>
                <a:gd name="T96" fmla="*/ 0 w 7247"/>
                <a:gd name="T97" fmla="*/ 0 h 7040"/>
                <a:gd name="T98" fmla="*/ 0 w 7247"/>
                <a:gd name="T99" fmla="*/ 0 h 7040"/>
                <a:gd name="T100" fmla="*/ 0 w 7247"/>
                <a:gd name="T101" fmla="*/ 0 h 7040"/>
                <a:gd name="T102" fmla="*/ 0 w 7247"/>
                <a:gd name="T103" fmla="*/ 0 h 7040"/>
                <a:gd name="T104" fmla="*/ 0 w 7247"/>
                <a:gd name="T105" fmla="*/ 0 h 704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7247" h="7040">
                  <a:moveTo>
                    <a:pt x="2064" y="1540"/>
                  </a:moveTo>
                  <a:lnTo>
                    <a:pt x="1855" y="1499"/>
                  </a:lnTo>
                  <a:lnTo>
                    <a:pt x="1658" y="1479"/>
                  </a:lnTo>
                  <a:lnTo>
                    <a:pt x="1470" y="1482"/>
                  </a:lnTo>
                  <a:lnTo>
                    <a:pt x="1293" y="1505"/>
                  </a:lnTo>
                  <a:lnTo>
                    <a:pt x="1127" y="1545"/>
                  </a:lnTo>
                  <a:lnTo>
                    <a:pt x="973" y="1602"/>
                  </a:lnTo>
                  <a:lnTo>
                    <a:pt x="829" y="1675"/>
                  </a:lnTo>
                  <a:lnTo>
                    <a:pt x="696" y="1763"/>
                  </a:lnTo>
                  <a:lnTo>
                    <a:pt x="574" y="1863"/>
                  </a:lnTo>
                  <a:lnTo>
                    <a:pt x="464" y="1975"/>
                  </a:lnTo>
                  <a:lnTo>
                    <a:pt x="365" y="2098"/>
                  </a:lnTo>
                  <a:lnTo>
                    <a:pt x="278" y="2230"/>
                  </a:lnTo>
                  <a:lnTo>
                    <a:pt x="203" y="2370"/>
                  </a:lnTo>
                  <a:lnTo>
                    <a:pt x="139" y="2516"/>
                  </a:lnTo>
                  <a:lnTo>
                    <a:pt x="87" y="2668"/>
                  </a:lnTo>
                  <a:lnTo>
                    <a:pt x="47" y="2822"/>
                  </a:lnTo>
                  <a:lnTo>
                    <a:pt x="19" y="2981"/>
                  </a:lnTo>
                  <a:lnTo>
                    <a:pt x="4" y="3140"/>
                  </a:lnTo>
                  <a:lnTo>
                    <a:pt x="0" y="3298"/>
                  </a:lnTo>
                  <a:lnTo>
                    <a:pt x="9" y="3456"/>
                  </a:lnTo>
                  <a:lnTo>
                    <a:pt x="30" y="3611"/>
                  </a:lnTo>
                  <a:lnTo>
                    <a:pt x="63" y="3762"/>
                  </a:lnTo>
                  <a:lnTo>
                    <a:pt x="110" y="3907"/>
                  </a:lnTo>
                  <a:lnTo>
                    <a:pt x="169" y="4046"/>
                  </a:lnTo>
                  <a:lnTo>
                    <a:pt x="240" y="4176"/>
                  </a:lnTo>
                  <a:lnTo>
                    <a:pt x="325" y="4298"/>
                  </a:lnTo>
                  <a:lnTo>
                    <a:pt x="422" y="4408"/>
                  </a:lnTo>
                  <a:lnTo>
                    <a:pt x="533" y="4508"/>
                  </a:lnTo>
                  <a:lnTo>
                    <a:pt x="658" y="4593"/>
                  </a:lnTo>
                  <a:lnTo>
                    <a:pt x="795" y="4664"/>
                  </a:lnTo>
                  <a:lnTo>
                    <a:pt x="946" y="4718"/>
                  </a:lnTo>
                  <a:lnTo>
                    <a:pt x="1110" y="4757"/>
                  </a:lnTo>
                  <a:lnTo>
                    <a:pt x="1008" y="4893"/>
                  </a:lnTo>
                  <a:lnTo>
                    <a:pt x="929" y="5032"/>
                  </a:lnTo>
                  <a:lnTo>
                    <a:pt x="872" y="5171"/>
                  </a:lnTo>
                  <a:lnTo>
                    <a:pt x="835" y="5311"/>
                  </a:lnTo>
                  <a:lnTo>
                    <a:pt x="818" y="5450"/>
                  </a:lnTo>
                  <a:lnTo>
                    <a:pt x="819" y="5588"/>
                  </a:lnTo>
                  <a:lnTo>
                    <a:pt x="837" y="5723"/>
                  </a:lnTo>
                  <a:lnTo>
                    <a:pt x="872" y="5857"/>
                  </a:lnTo>
                  <a:lnTo>
                    <a:pt x="922" y="5986"/>
                  </a:lnTo>
                  <a:lnTo>
                    <a:pt x="985" y="6112"/>
                  </a:lnTo>
                  <a:lnTo>
                    <a:pt x="1062" y="6233"/>
                  </a:lnTo>
                  <a:lnTo>
                    <a:pt x="1150" y="6349"/>
                  </a:lnTo>
                  <a:lnTo>
                    <a:pt x="1249" y="6457"/>
                  </a:lnTo>
                  <a:lnTo>
                    <a:pt x="1358" y="6559"/>
                  </a:lnTo>
                  <a:lnTo>
                    <a:pt x="1476" y="6653"/>
                  </a:lnTo>
                  <a:lnTo>
                    <a:pt x="1600" y="6739"/>
                  </a:lnTo>
                  <a:lnTo>
                    <a:pt x="1731" y="6815"/>
                  </a:lnTo>
                  <a:lnTo>
                    <a:pt x="1867" y="6881"/>
                  </a:lnTo>
                  <a:lnTo>
                    <a:pt x="2008" y="6938"/>
                  </a:lnTo>
                  <a:lnTo>
                    <a:pt x="2151" y="6982"/>
                  </a:lnTo>
                  <a:lnTo>
                    <a:pt x="2297" y="7014"/>
                  </a:lnTo>
                  <a:lnTo>
                    <a:pt x="2443" y="7034"/>
                  </a:lnTo>
                  <a:lnTo>
                    <a:pt x="2589" y="7040"/>
                  </a:lnTo>
                  <a:lnTo>
                    <a:pt x="2734" y="7032"/>
                  </a:lnTo>
                  <a:lnTo>
                    <a:pt x="2876" y="7009"/>
                  </a:lnTo>
                  <a:lnTo>
                    <a:pt x="3015" y="6970"/>
                  </a:lnTo>
                  <a:lnTo>
                    <a:pt x="3149" y="6915"/>
                  </a:lnTo>
                  <a:lnTo>
                    <a:pt x="3278" y="6841"/>
                  </a:lnTo>
                  <a:lnTo>
                    <a:pt x="3399" y="6751"/>
                  </a:lnTo>
                  <a:lnTo>
                    <a:pt x="3513" y="6643"/>
                  </a:lnTo>
                  <a:lnTo>
                    <a:pt x="3617" y="6514"/>
                  </a:lnTo>
                  <a:lnTo>
                    <a:pt x="3712" y="6366"/>
                  </a:lnTo>
                  <a:lnTo>
                    <a:pt x="3833" y="6508"/>
                  </a:lnTo>
                  <a:lnTo>
                    <a:pt x="3961" y="6633"/>
                  </a:lnTo>
                  <a:lnTo>
                    <a:pt x="4095" y="6739"/>
                  </a:lnTo>
                  <a:lnTo>
                    <a:pt x="4235" y="6827"/>
                  </a:lnTo>
                  <a:lnTo>
                    <a:pt x="4380" y="6899"/>
                  </a:lnTo>
                  <a:lnTo>
                    <a:pt x="4528" y="6953"/>
                  </a:lnTo>
                  <a:lnTo>
                    <a:pt x="4680" y="6992"/>
                  </a:lnTo>
                  <a:lnTo>
                    <a:pt x="4832" y="7016"/>
                  </a:lnTo>
                  <a:lnTo>
                    <a:pt x="4985" y="7026"/>
                  </a:lnTo>
                  <a:lnTo>
                    <a:pt x="5138" y="7021"/>
                  </a:lnTo>
                  <a:lnTo>
                    <a:pt x="5289" y="7004"/>
                  </a:lnTo>
                  <a:lnTo>
                    <a:pt x="5439" y="6974"/>
                  </a:lnTo>
                  <a:lnTo>
                    <a:pt x="5584" y="6932"/>
                  </a:lnTo>
                  <a:lnTo>
                    <a:pt x="5725" y="6878"/>
                  </a:lnTo>
                  <a:lnTo>
                    <a:pt x="5860" y="6814"/>
                  </a:lnTo>
                  <a:lnTo>
                    <a:pt x="5989" y="6740"/>
                  </a:lnTo>
                  <a:lnTo>
                    <a:pt x="6111" y="6657"/>
                  </a:lnTo>
                  <a:lnTo>
                    <a:pt x="6225" y="6564"/>
                  </a:lnTo>
                  <a:lnTo>
                    <a:pt x="6329" y="6464"/>
                  </a:lnTo>
                  <a:lnTo>
                    <a:pt x="6422" y="6357"/>
                  </a:lnTo>
                  <a:lnTo>
                    <a:pt x="6504" y="6242"/>
                  </a:lnTo>
                  <a:lnTo>
                    <a:pt x="6573" y="6121"/>
                  </a:lnTo>
                  <a:lnTo>
                    <a:pt x="6629" y="5995"/>
                  </a:lnTo>
                  <a:lnTo>
                    <a:pt x="6670" y="5864"/>
                  </a:lnTo>
                  <a:lnTo>
                    <a:pt x="6696" y="5728"/>
                  </a:lnTo>
                  <a:lnTo>
                    <a:pt x="6705" y="5589"/>
                  </a:lnTo>
                  <a:lnTo>
                    <a:pt x="6697" y="5447"/>
                  </a:lnTo>
                  <a:lnTo>
                    <a:pt x="6670" y="5303"/>
                  </a:lnTo>
                  <a:lnTo>
                    <a:pt x="6624" y="5156"/>
                  </a:lnTo>
                  <a:lnTo>
                    <a:pt x="6557" y="5009"/>
                  </a:lnTo>
                  <a:lnTo>
                    <a:pt x="6469" y="4861"/>
                  </a:lnTo>
                  <a:lnTo>
                    <a:pt x="6358" y="4713"/>
                  </a:lnTo>
                  <a:lnTo>
                    <a:pt x="6519" y="4644"/>
                  </a:lnTo>
                  <a:lnTo>
                    <a:pt x="6662" y="4562"/>
                  </a:lnTo>
                  <a:lnTo>
                    <a:pt x="6788" y="4469"/>
                  </a:lnTo>
                  <a:lnTo>
                    <a:pt x="6898" y="4364"/>
                  </a:lnTo>
                  <a:lnTo>
                    <a:pt x="6992" y="4250"/>
                  </a:lnTo>
                  <a:lnTo>
                    <a:pt x="7071" y="4127"/>
                  </a:lnTo>
                  <a:lnTo>
                    <a:pt x="7135" y="3998"/>
                  </a:lnTo>
                  <a:lnTo>
                    <a:pt x="7183" y="3861"/>
                  </a:lnTo>
                  <a:lnTo>
                    <a:pt x="7218" y="3720"/>
                  </a:lnTo>
                  <a:lnTo>
                    <a:pt x="7239" y="3575"/>
                  </a:lnTo>
                  <a:lnTo>
                    <a:pt x="7247" y="3428"/>
                  </a:lnTo>
                  <a:lnTo>
                    <a:pt x="7242" y="3278"/>
                  </a:lnTo>
                  <a:lnTo>
                    <a:pt x="7224" y="3128"/>
                  </a:lnTo>
                  <a:lnTo>
                    <a:pt x="7195" y="2978"/>
                  </a:lnTo>
                  <a:lnTo>
                    <a:pt x="7155" y="2830"/>
                  </a:lnTo>
                  <a:lnTo>
                    <a:pt x="7104" y="2685"/>
                  </a:lnTo>
                  <a:lnTo>
                    <a:pt x="7042" y="2544"/>
                  </a:lnTo>
                  <a:lnTo>
                    <a:pt x="6970" y="2408"/>
                  </a:lnTo>
                  <a:lnTo>
                    <a:pt x="6889" y="2278"/>
                  </a:lnTo>
                  <a:lnTo>
                    <a:pt x="6799" y="2156"/>
                  </a:lnTo>
                  <a:lnTo>
                    <a:pt x="6700" y="2042"/>
                  </a:lnTo>
                  <a:lnTo>
                    <a:pt x="6594" y="1937"/>
                  </a:lnTo>
                  <a:lnTo>
                    <a:pt x="6480" y="1844"/>
                  </a:lnTo>
                  <a:lnTo>
                    <a:pt x="6359" y="1763"/>
                  </a:lnTo>
                  <a:lnTo>
                    <a:pt x="6231" y="1693"/>
                  </a:lnTo>
                  <a:lnTo>
                    <a:pt x="6096" y="1639"/>
                  </a:lnTo>
                  <a:lnTo>
                    <a:pt x="5956" y="1599"/>
                  </a:lnTo>
                  <a:lnTo>
                    <a:pt x="5811" y="1576"/>
                  </a:lnTo>
                  <a:lnTo>
                    <a:pt x="5661" y="1571"/>
                  </a:lnTo>
                  <a:lnTo>
                    <a:pt x="5507" y="1584"/>
                  </a:lnTo>
                  <a:lnTo>
                    <a:pt x="5348" y="1616"/>
                  </a:lnTo>
                  <a:lnTo>
                    <a:pt x="5187" y="1670"/>
                  </a:lnTo>
                  <a:lnTo>
                    <a:pt x="5206" y="1468"/>
                  </a:lnTo>
                  <a:lnTo>
                    <a:pt x="5202" y="1280"/>
                  </a:lnTo>
                  <a:lnTo>
                    <a:pt x="5176" y="1104"/>
                  </a:lnTo>
                  <a:lnTo>
                    <a:pt x="5132" y="941"/>
                  </a:lnTo>
                  <a:lnTo>
                    <a:pt x="5068" y="793"/>
                  </a:lnTo>
                  <a:lnTo>
                    <a:pt x="4989" y="656"/>
                  </a:lnTo>
                  <a:lnTo>
                    <a:pt x="4894" y="533"/>
                  </a:lnTo>
                  <a:lnTo>
                    <a:pt x="4785" y="423"/>
                  </a:lnTo>
                  <a:lnTo>
                    <a:pt x="4665" y="325"/>
                  </a:lnTo>
                  <a:lnTo>
                    <a:pt x="4533" y="241"/>
                  </a:lnTo>
                  <a:lnTo>
                    <a:pt x="4393" y="169"/>
                  </a:lnTo>
                  <a:lnTo>
                    <a:pt x="4245" y="109"/>
                  </a:lnTo>
                  <a:lnTo>
                    <a:pt x="4091" y="63"/>
                  </a:lnTo>
                  <a:lnTo>
                    <a:pt x="3933" y="30"/>
                  </a:lnTo>
                  <a:lnTo>
                    <a:pt x="3771" y="9"/>
                  </a:lnTo>
                  <a:lnTo>
                    <a:pt x="3609" y="0"/>
                  </a:lnTo>
                  <a:lnTo>
                    <a:pt x="3447" y="4"/>
                  </a:lnTo>
                  <a:lnTo>
                    <a:pt x="3286" y="20"/>
                  </a:lnTo>
                  <a:lnTo>
                    <a:pt x="3129" y="49"/>
                  </a:lnTo>
                  <a:lnTo>
                    <a:pt x="2975" y="91"/>
                  </a:lnTo>
                  <a:lnTo>
                    <a:pt x="2829" y="145"/>
                  </a:lnTo>
                  <a:lnTo>
                    <a:pt x="2690" y="211"/>
                  </a:lnTo>
                  <a:lnTo>
                    <a:pt x="2560" y="289"/>
                  </a:lnTo>
                  <a:lnTo>
                    <a:pt x="2442" y="379"/>
                  </a:lnTo>
                  <a:lnTo>
                    <a:pt x="2335" y="483"/>
                  </a:lnTo>
                  <a:lnTo>
                    <a:pt x="2243" y="597"/>
                  </a:lnTo>
                  <a:lnTo>
                    <a:pt x="2165" y="725"/>
                  </a:lnTo>
                  <a:lnTo>
                    <a:pt x="2105" y="863"/>
                  </a:lnTo>
                  <a:lnTo>
                    <a:pt x="2063" y="1015"/>
                  </a:lnTo>
                  <a:lnTo>
                    <a:pt x="2041" y="1177"/>
                  </a:lnTo>
                  <a:lnTo>
                    <a:pt x="2041" y="1353"/>
                  </a:lnTo>
                  <a:lnTo>
                    <a:pt x="2064" y="15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4" name="Freeform 64"/>
            <p:cNvSpPr>
              <a:spLocks/>
            </p:cNvSpPr>
            <p:nvPr userDrawn="1"/>
          </p:nvSpPr>
          <p:spPr bwMode="gray">
            <a:xfrm>
              <a:off x="4035" y="346"/>
              <a:ext cx="45" cy="45"/>
            </a:xfrm>
            <a:custGeom>
              <a:avLst/>
              <a:gdLst>
                <a:gd name="T0" fmla="*/ 0 w 1994"/>
                <a:gd name="T1" fmla="*/ 0 h 1999"/>
                <a:gd name="T2" fmla="*/ 0 w 1994"/>
                <a:gd name="T3" fmla="*/ 0 h 1999"/>
                <a:gd name="T4" fmla="*/ 0 w 1994"/>
                <a:gd name="T5" fmla="*/ 0 h 1999"/>
                <a:gd name="T6" fmla="*/ 0 w 1994"/>
                <a:gd name="T7" fmla="*/ 0 h 1999"/>
                <a:gd name="T8" fmla="*/ 0 w 1994"/>
                <a:gd name="T9" fmla="*/ 0 h 1999"/>
                <a:gd name="T10" fmla="*/ 0 w 1994"/>
                <a:gd name="T11" fmla="*/ 0 h 1999"/>
                <a:gd name="T12" fmla="*/ 0 w 1994"/>
                <a:gd name="T13" fmla="*/ 0 h 1999"/>
                <a:gd name="T14" fmla="*/ 0 w 1994"/>
                <a:gd name="T15" fmla="*/ 0 h 1999"/>
                <a:gd name="T16" fmla="*/ 0 w 1994"/>
                <a:gd name="T17" fmla="*/ 0 h 1999"/>
                <a:gd name="T18" fmla="*/ 0 w 1994"/>
                <a:gd name="T19" fmla="*/ 0 h 1999"/>
                <a:gd name="T20" fmla="*/ 0 w 1994"/>
                <a:gd name="T21" fmla="*/ 0 h 1999"/>
                <a:gd name="T22" fmla="*/ 0 w 1994"/>
                <a:gd name="T23" fmla="*/ 0 h 1999"/>
                <a:gd name="T24" fmla="*/ 0 w 1994"/>
                <a:gd name="T25" fmla="*/ 0 h 1999"/>
                <a:gd name="T26" fmla="*/ 0 w 1994"/>
                <a:gd name="T27" fmla="*/ 0 h 1999"/>
                <a:gd name="T28" fmla="*/ 0 w 1994"/>
                <a:gd name="T29" fmla="*/ 0 h 1999"/>
                <a:gd name="T30" fmla="*/ 0 w 1994"/>
                <a:gd name="T31" fmla="*/ 0 h 1999"/>
                <a:gd name="T32" fmla="*/ 0 w 1994"/>
                <a:gd name="T33" fmla="*/ 0 h 1999"/>
                <a:gd name="T34" fmla="*/ 0 w 1994"/>
                <a:gd name="T35" fmla="*/ 0 h 1999"/>
                <a:gd name="T36" fmla="*/ 0 w 1994"/>
                <a:gd name="T37" fmla="*/ 0 h 1999"/>
                <a:gd name="T38" fmla="*/ 0 w 1994"/>
                <a:gd name="T39" fmla="*/ 0 h 1999"/>
                <a:gd name="T40" fmla="*/ 0 w 1994"/>
                <a:gd name="T41" fmla="*/ 0 h 1999"/>
                <a:gd name="T42" fmla="*/ 0 w 1994"/>
                <a:gd name="T43" fmla="*/ 0 h 1999"/>
                <a:gd name="T44" fmla="*/ 0 w 1994"/>
                <a:gd name="T45" fmla="*/ 0 h 1999"/>
                <a:gd name="T46" fmla="*/ 0 w 1994"/>
                <a:gd name="T47" fmla="*/ 0 h 1999"/>
                <a:gd name="T48" fmla="*/ 0 w 1994"/>
                <a:gd name="T49" fmla="*/ 0 h 1999"/>
                <a:gd name="T50" fmla="*/ 0 w 1994"/>
                <a:gd name="T51" fmla="*/ 0 h 1999"/>
                <a:gd name="T52" fmla="*/ 0 w 1994"/>
                <a:gd name="T53" fmla="*/ 0 h 1999"/>
                <a:gd name="T54" fmla="*/ 0 w 1994"/>
                <a:gd name="T55" fmla="*/ 0 h 1999"/>
                <a:gd name="T56" fmla="*/ 0 w 1994"/>
                <a:gd name="T57" fmla="*/ 0 h 1999"/>
                <a:gd name="T58" fmla="*/ 0 w 1994"/>
                <a:gd name="T59" fmla="*/ 0 h 1999"/>
                <a:gd name="T60" fmla="*/ 0 w 1994"/>
                <a:gd name="T61" fmla="*/ 0 h 1999"/>
                <a:gd name="T62" fmla="*/ 0 w 1994"/>
                <a:gd name="T63" fmla="*/ 0 h 1999"/>
                <a:gd name="T64" fmla="*/ 0 w 1994"/>
                <a:gd name="T65" fmla="*/ 0 h 1999"/>
                <a:gd name="T66" fmla="*/ 0 w 1994"/>
                <a:gd name="T67" fmla="*/ 0 h 1999"/>
                <a:gd name="T68" fmla="*/ 0 w 1994"/>
                <a:gd name="T69" fmla="*/ 0 h 1999"/>
                <a:gd name="T70" fmla="*/ 0 w 1994"/>
                <a:gd name="T71" fmla="*/ 0 h 1999"/>
                <a:gd name="T72" fmla="*/ 0 w 1994"/>
                <a:gd name="T73" fmla="*/ 0 h 1999"/>
                <a:gd name="T74" fmla="*/ 0 w 1994"/>
                <a:gd name="T75" fmla="*/ 0 h 1999"/>
                <a:gd name="T76" fmla="*/ 0 w 1994"/>
                <a:gd name="T77" fmla="*/ 0 h 1999"/>
                <a:gd name="T78" fmla="*/ 0 w 1994"/>
                <a:gd name="T79" fmla="*/ 0 h 1999"/>
                <a:gd name="T80" fmla="*/ 0 w 1994"/>
                <a:gd name="T81" fmla="*/ 0 h 1999"/>
                <a:gd name="T82" fmla="*/ 0 w 1994"/>
                <a:gd name="T83" fmla="*/ 0 h 1999"/>
                <a:gd name="T84" fmla="*/ 0 w 1994"/>
                <a:gd name="T85" fmla="*/ 0 h 199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994" h="1999">
                  <a:moveTo>
                    <a:pt x="997" y="0"/>
                  </a:moveTo>
                  <a:lnTo>
                    <a:pt x="1048" y="1"/>
                  </a:lnTo>
                  <a:lnTo>
                    <a:pt x="1098" y="5"/>
                  </a:lnTo>
                  <a:lnTo>
                    <a:pt x="1148" y="11"/>
                  </a:lnTo>
                  <a:lnTo>
                    <a:pt x="1197" y="20"/>
                  </a:lnTo>
                  <a:lnTo>
                    <a:pt x="1245" y="31"/>
                  </a:lnTo>
                  <a:lnTo>
                    <a:pt x="1293" y="45"/>
                  </a:lnTo>
                  <a:lnTo>
                    <a:pt x="1339" y="60"/>
                  </a:lnTo>
                  <a:lnTo>
                    <a:pt x="1384" y="78"/>
                  </a:lnTo>
                  <a:lnTo>
                    <a:pt x="1428" y="98"/>
                  </a:lnTo>
                  <a:lnTo>
                    <a:pt x="1471" y="120"/>
                  </a:lnTo>
                  <a:lnTo>
                    <a:pt x="1513" y="144"/>
                  </a:lnTo>
                  <a:lnTo>
                    <a:pt x="1554" y="170"/>
                  </a:lnTo>
                  <a:lnTo>
                    <a:pt x="1593" y="198"/>
                  </a:lnTo>
                  <a:lnTo>
                    <a:pt x="1631" y="229"/>
                  </a:lnTo>
                  <a:lnTo>
                    <a:pt x="1667" y="260"/>
                  </a:lnTo>
                  <a:lnTo>
                    <a:pt x="1702" y="293"/>
                  </a:lnTo>
                  <a:lnTo>
                    <a:pt x="1735" y="328"/>
                  </a:lnTo>
                  <a:lnTo>
                    <a:pt x="1766" y="364"/>
                  </a:lnTo>
                  <a:lnTo>
                    <a:pt x="1796" y="401"/>
                  </a:lnTo>
                  <a:lnTo>
                    <a:pt x="1824" y="441"/>
                  </a:lnTo>
                  <a:lnTo>
                    <a:pt x="1850" y="482"/>
                  </a:lnTo>
                  <a:lnTo>
                    <a:pt x="1874" y="524"/>
                  </a:lnTo>
                  <a:lnTo>
                    <a:pt x="1896" y="567"/>
                  </a:lnTo>
                  <a:lnTo>
                    <a:pt x="1916" y="611"/>
                  </a:lnTo>
                  <a:lnTo>
                    <a:pt x="1934" y="656"/>
                  </a:lnTo>
                  <a:lnTo>
                    <a:pt x="1949" y="702"/>
                  </a:lnTo>
                  <a:lnTo>
                    <a:pt x="1963" y="750"/>
                  </a:lnTo>
                  <a:lnTo>
                    <a:pt x="1974" y="799"/>
                  </a:lnTo>
                  <a:lnTo>
                    <a:pt x="1983" y="848"/>
                  </a:lnTo>
                  <a:lnTo>
                    <a:pt x="1989" y="897"/>
                  </a:lnTo>
                  <a:lnTo>
                    <a:pt x="1993" y="948"/>
                  </a:lnTo>
                  <a:lnTo>
                    <a:pt x="1994" y="999"/>
                  </a:lnTo>
                  <a:lnTo>
                    <a:pt x="1993" y="1051"/>
                  </a:lnTo>
                  <a:lnTo>
                    <a:pt x="1989" y="1102"/>
                  </a:lnTo>
                  <a:lnTo>
                    <a:pt x="1983" y="1151"/>
                  </a:lnTo>
                  <a:lnTo>
                    <a:pt x="1974" y="1200"/>
                  </a:lnTo>
                  <a:lnTo>
                    <a:pt x="1963" y="1248"/>
                  </a:lnTo>
                  <a:lnTo>
                    <a:pt x="1949" y="1297"/>
                  </a:lnTo>
                  <a:lnTo>
                    <a:pt x="1934" y="1343"/>
                  </a:lnTo>
                  <a:lnTo>
                    <a:pt x="1916" y="1388"/>
                  </a:lnTo>
                  <a:lnTo>
                    <a:pt x="1896" y="1432"/>
                  </a:lnTo>
                  <a:lnTo>
                    <a:pt x="1874" y="1475"/>
                  </a:lnTo>
                  <a:lnTo>
                    <a:pt x="1850" y="1517"/>
                  </a:lnTo>
                  <a:lnTo>
                    <a:pt x="1824" y="1557"/>
                  </a:lnTo>
                  <a:lnTo>
                    <a:pt x="1796" y="1597"/>
                  </a:lnTo>
                  <a:lnTo>
                    <a:pt x="1766" y="1635"/>
                  </a:lnTo>
                  <a:lnTo>
                    <a:pt x="1735" y="1671"/>
                  </a:lnTo>
                  <a:lnTo>
                    <a:pt x="1702" y="1706"/>
                  </a:lnTo>
                  <a:lnTo>
                    <a:pt x="1667" y="1739"/>
                  </a:lnTo>
                  <a:lnTo>
                    <a:pt x="1631" y="1770"/>
                  </a:lnTo>
                  <a:lnTo>
                    <a:pt x="1593" y="1800"/>
                  </a:lnTo>
                  <a:lnTo>
                    <a:pt x="1554" y="1829"/>
                  </a:lnTo>
                  <a:lnTo>
                    <a:pt x="1513" y="1855"/>
                  </a:lnTo>
                  <a:lnTo>
                    <a:pt x="1471" y="1879"/>
                  </a:lnTo>
                  <a:lnTo>
                    <a:pt x="1428" y="1901"/>
                  </a:lnTo>
                  <a:lnTo>
                    <a:pt x="1384" y="1921"/>
                  </a:lnTo>
                  <a:lnTo>
                    <a:pt x="1339" y="1939"/>
                  </a:lnTo>
                  <a:lnTo>
                    <a:pt x="1293" y="1954"/>
                  </a:lnTo>
                  <a:lnTo>
                    <a:pt x="1245" y="1968"/>
                  </a:lnTo>
                  <a:lnTo>
                    <a:pt x="1197" y="1979"/>
                  </a:lnTo>
                  <a:lnTo>
                    <a:pt x="1148" y="1988"/>
                  </a:lnTo>
                  <a:lnTo>
                    <a:pt x="1098" y="1994"/>
                  </a:lnTo>
                  <a:lnTo>
                    <a:pt x="1048" y="1998"/>
                  </a:lnTo>
                  <a:lnTo>
                    <a:pt x="997" y="1999"/>
                  </a:lnTo>
                  <a:lnTo>
                    <a:pt x="946" y="1998"/>
                  </a:lnTo>
                  <a:lnTo>
                    <a:pt x="895" y="1994"/>
                  </a:lnTo>
                  <a:lnTo>
                    <a:pt x="846" y="1988"/>
                  </a:lnTo>
                  <a:lnTo>
                    <a:pt x="797" y="1979"/>
                  </a:lnTo>
                  <a:lnTo>
                    <a:pt x="748" y="1968"/>
                  </a:lnTo>
                  <a:lnTo>
                    <a:pt x="700" y="1954"/>
                  </a:lnTo>
                  <a:lnTo>
                    <a:pt x="654" y="1939"/>
                  </a:lnTo>
                  <a:lnTo>
                    <a:pt x="609" y="1921"/>
                  </a:lnTo>
                  <a:lnTo>
                    <a:pt x="565" y="1901"/>
                  </a:lnTo>
                  <a:lnTo>
                    <a:pt x="522" y="1879"/>
                  </a:lnTo>
                  <a:lnTo>
                    <a:pt x="480" y="1855"/>
                  </a:lnTo>
                  <a:lnTo>
                    <a:pt x="439" y="1829"/>
                  </a:lnTo>
                  <a:lnTo>
                    <a:pt x="400" y="1800"/>
                  </a:lnTo>
                  <a:lnTo>
                    <a:pt x="363" y="1770"/>
                  </a:lnTo>
                  <a:lnTo>
                    <a:pt x="327" y="1739"/>
                  </a:lnTo>
                  <a:lnTo>
                    <a:pt x="292" y="1706"/>
                  </a:lnTo>
                  <a:lnTo>
                    <a:pt x="259" y="1671"/>
                  </a:lnTo>
                  <a:lnTo>
                    <a:pt x="228" y="1635"/>
                  </a:lnTo>
                  <a:lnTo>
                    <a:pt x="198" y="1597"/>
                  </a:lnTo>
                  <a:lnTo>
                    <a:pt x="170" y="1557"/>
                  </a:lnTo>
                  <a:lnTo>
                    <a:pt x="144" y="1517"/>
                  </a:lnTo>
                  <a:lnTo>
                    <a:pt x="120" y="1475"/>
                  </a:lnTo>
                  <a:lnTo>
                    <a:pt x="98" y="1432"/>
                  </a:lnTo>
                  <a:lnTo>
                    <a:pt x="78" y="1388"/>
                  </a:lnTo>
                  <a:lnTo>
                    <a:pt x="60" y="1343"/>
                  </a:lnTo>
                  <a:lnTo>
                    <a:pt x="45" y="1297"/>
                  </a:lnTo>
                  <a:lnTo>
                    <a:pt x="31" y="1248"/>
                  </a:lnTo>
                  <a:lnTo>
                    <a:pt x="20" y="1200"/>
                  </a:lnTo>
                  <a:lnTo>
                    <a:pt x="11" y="1151"/>
                  </a:lnTo>
                  <a:lnTo>
                    <a:pt x="5" y="1102"/>
                  </a:lnTo>
                  <a:lnTo>
                    <a:pt x="1" y="1051"/>
                  </a:lnTo>
                  <a:lnTo>
                    <a:pt x="0" y="999"/>
                  </a:lnTo>
                  <a:lnTo>
                    <a:pt x="1" y="948"/>
                  </a:lnTo>
                  <a:lnTo>
                    <a:pt x="5" y="897"/>
                  </a:lnTo>
                  <a:lnTo>
                    <a:pt x="11" y="848"/>
                  </a:lnTo>
                  <a:lnTo>
                    <a:pt x="20" y="799"/>
                  </a:lnTo>
                  <a:lnTo>
                    <a:pt x="31" y="750"/>
                  </a:lnTo>
                  <a:lnTo>
                    <a:pt x="45" y="702"/>
                  </a:lnTo>
                  <a:lnTo>
                    <a:pt x="60" y="656"/>
                  </a:lnTo>
                  <a:lnTo>
                    <a:pt x="78" y="611"/>
                  </a:lnTo>
                  <a:lnTo>
                    <a:pt x="98" y="567"/>
                  </a:lnTo>
                  <a:lnTo>
                    <a:pt x="120" y="524"/>
                  </a:lnTo>
                  <a:lnTo>
                    <a:pt x="144" y="482"/>
                  </a:lnTo>
                  <a:lnTo>
                    <a:pt x="170" y="441"/>
                  </a:lnTo>
                  <a:lnTo>
                    <a:pt x="198" y="401"/>
                  </a:lnTo>
                  <a:lnTo>
                    <a:pt x="228" y="364"/>
                  </a:lnTo>
                  <a:lnTo>
                    <a:pt x="259" y="328"/>
                  </a:lnTo>
                  <a:lnTo>
                    <a:pt x="292" y="293"/>
                  </a:lnTo>
                  <a:lnTo>
                    <a:pt x="327" y="260"/>
                  </a:lnTo>
                  <a:lnTo>
                    <a:pt x="363" y="229"/>
                  </a:lnTo>
                  <a:lnTo>
                    <a:pt x="400" y="198"/>
                  </a:lnTo>
                  <a:lnTo>
                    <a:pt x="439" y="170"/>
                  </a:lnTo>
                  <a:lnTo>
                    <a:pt x="480" y="144"/>
                  </a:lnTo>
                  <a:lnTo>
                    <a:pt x="522" y="120"/>
                  </a:lnTo>
                  <a:lnTo>
                    <a:pt x="565" y="98"/>
                  </a:lnTo>
                  <a:lnTo>
                    <a:pt x="609" y="78"/>
                  </a:lnTo>
                  <a:lnTo>
                    <a:pt x="654" y="60"/>
                  </a:lnTo>
                  <a:lnTo>
                    <a:pt x="700" y="45"/>
                  </a:lnTo>
                  <a:lnTo>
                    <a:pt x="748" y="31"/>
                  </a:lnTo>
                  <a:lnTo>
                    <a:pt x="797" y="20"/>
                  </a:lnTo>
                  <a:lnTo>
                    <a:pt x="846" y="11"/>
                  </a:lnTo>
                  <a:lnTo>
                    <a:pt x="895" y="5"/>
                  </a:lnTo>
                  <a:lnTo>
                    <a:pt x="946" y="1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5" name="Freeform 65"/>
            <p:cNvSpPr>
              <a:spLocks/>
            </p:cNvSpPr>
            <p:nvPr userDrawn="1"/>
          </p:nvSpPr>
          <p:spPr bwMode="gray">
            <a:xfrm>
              <a:off x="3936" y="414"/>
              <a:ext cx="182" cy="109"/>
            </a:xfrm>
            <a:custGeom>
              <a:avLst/>
              <a:gdLst>
                <a:gd name="T0" fmla="*/ 0 w 8197"/>
                <a:gd name="T1" fmla="*/ 0 h 4924"/>
                <a:gd name="T2" fmla="*/ 0 w 8197"/>
                <a:gd name="T3" fmla="*/ 0 h 4924"/>
                <a:gd name="T4" fmla="*/ 0 w 8197"/>
                <a:gd name="T5" fmla="*/ 0 h 4924"/>
                <a:gd name="T6" fmla="*/ 0 w 8197"/>
                <a:gd name="T7" fmla="*/ 0 h 4924"/>
                <a:gd name="T8" fmla="*/ 0 w 8197"/>
                <a:gd name="T9" fmla="*/ 0 h 4924"/>
                <a:gd name="T10" fmla="*/ 0 w 8197"/>
                <a:gd name="T11" fmla="*/ 0 h 4924"/>
                <a:gd name="T12" fmla="*/ 0 w 8197"/>
                <a:gd name="T13" fmla="*/ 0 h 4924"/>
                <a:gd name="T14" fmla="*/ 0 w 8197"/>
                <a:gd name="T15" fmla="*/ 0 h 4924"/>
                <a:gd name="T16" fmla="*/ 0 w 8197"/>
                <a:gd name="T17" fmla="*/ 0 h 4924"/>
                <a:gd name="T18" fmla="*/ 0 w 8197"/>
                <a:gd name="T19" fmla="*/ 0 h 4924"/>
                <a:gd name="T20" fmla="*/ 0 w 8197"/>
                <a:gd name="T21" fmla="*/ 0 h 4924"/>
                <a:gd name="T22" fmla="*/ 0 w 8197"/>
                <a:gd name="T23" fmla="*/ 0 h 4924"/>
                <a:gd name="T24" fmla="*/ 0 w 8197"/>
                <a:gd name="T25" fmla="*/ 0 h 4924"/>
                <a:gd name="T26" fmla="*/ 0 w 8197"/>
                <a:gd name="T27" fmla="*/ 0 h 4924"/>
                <a:gd name="T28" fmla="*/ 0 w 8197"/>
                <a:gd name="T29" fmla="*/ 0 h 4924"/>
                <a:gd name="T30" fmla="*/ 0 w 8197"/>
                <a:gd name="T31" fmla="*/ 0 h 4924"/>
                <a:gd name="T32" fmla="*/ 0 w 8197"/>
                <a:gd name="T33" fmla="*/ 0 h 4924"/>
                <a:gd name="T34" fmla="*/ 0 w 8197"/>
                <a:gd name="T35" fmla="*/ 0 h 4924"/>
                <a:gd name="T36" fmla="*/ 0 w 8197"/>
                <a:gd name="T37" fmla="*/ 0 h 4924"/>
                <a:gd name="T38" fmla="*/ 0 w 8197"/>
                <a:gd name="T39" fmla="*/ 0 h 4924"/>
                <a:gd name="T40" fmla="*/ 0 w 8197"/>
                <a:gd name="T41" fmla="*/ 0 h 4924"/>
                <a:gd name="T42" fmla="*/ 0 w 8197"/>
                <a:gd name="T43" fmla="*/ 0 h 4924"/>
                <a:gd name="T44" fmla="*/ 0 w 8197"/>
                <a:gd name="T45" fmla="*/ 0 h 4924"/>
                <a:gd name="T46" fmla="*/ 0 w 8197"/>
                <a:gd name="T47" fmla="*/ 0 h 4924"/>
                <a:gd name="T48" fmla="*/ 0 w 8197"/>
                <a:gd name="T49" fmla="*/ 0 h 4924"/>
                <a:gd name="T50" fmla="*/ 0 w 8197"/>
                <a:gd name="T51" fmla="*/ 0 h 4924"/>
                <a:gd name="T52" fmla="*/ 0 w 8197"/>
                <a:gd name="T53" fmla="*/ 0 h 4924"/>
                <a:gd name="T54" fmla="*/ 0 w 8197"/>
                <a:gd name="T55" fmla="*/ 0 h 4924"/>
                <a:gd name="T56" fmla="*/ 0 w 8197"/>
                <a:gd name="T57" fmla="*/ 0 h 4924"/>
                <a:gd name="T58" fmla="*/ 0 w 8197"/>
                <a:gd name="T59" fmla="*/ 0 h 4924"/>
                <a:gd name="T60" fmla="*/ 0 w 8197"/>
                <a:gd name="T61" fmla="*/ 0 h 4924"/>
                <a:gd name="T62" fmla="*/ 0 w 8197"/>
                <a:gd name="T63" fmla="*/ 0 h 4924"/>
                <a:gd name="T64" fmla="*/ 0 w 8197"/>
                <a:gd name="T65" fmla="*/ 0 h 4924"/>
                <a:gd name="T66" fmla="*/ 0 w 8197"/>
                <a:gd name="T67" fmla="*/ 0 h 4924"/>
                <a:gd name="T68" fmla="*/ 0 w 8197"/>
                <a:gd name="T69" fmla="*/ 0 h 4924"/>
                <a:gd name="T70" fmla="*/ 0 w 8197"/>
                <a:gd name="T71" fmla="*/ 0 h 4924"/>
                <a:gd name="T72" fmla="*/ 0 w 8197"/>
                <a:gd name="T73" fmla="*/ 0 h 4924"/>
                <a:gd name="T74" fmla="*/ 0 w 8197"/>
                <a:gd name="T75" fmla="*/ 0 h 4924"/>
                <a:gd name="T76" fmla="*/ 0 w 8197"/>
                <a:gd name="T77" fmla="*/ 0 h 4924"/>
                <a:gd name="T78" fmla="*/ 0 w 8197"/>
                <a:gd name="T79" fmla="*/ 0 h 4924"/>
                <a:gd name="T80" fmla="*/ 0 w 8197"/>
                <a:gd name="T81" fmla="*/ 0 h 4924"/>
                <a:gd name="T82" fmla="*/ 0 w 8197"/>
                <a:gd name="T83" fmla="*/ 0 h 4924"/>
                <a:gd name="T84" fmla="*/ 0 w 8197"/>
                <a:gd name="T85" fmla="*/ 0 h 4924"/>
                <a:gd name="T86" fmla="*/ 0 w 8197"/>
                <a:gd name="T87" fmla="*/ 0 h 4924"/>
                <a:gd name="T88" fmla="*/ 0 w 8197"/>
                <a:gd name="T89" fmla="*/ 0 h 4924"/>
                <a:gd name="T90" fmla="*/ 0 w 8197"/>
                <a:gd name="T91" fmla="*/ 0 h 4924"/>
                <a:gd name="T92" fmla="*/ 0 w 8197"/>
                <a:gd name="T93" fmla="*/ 0 h 4924"/>
                <a:gd name="T94" fmla="*/ 0 w 8197"/>
                <a:gd name="T95" fmla="*/ 0 h 4924"/>
                <a:gd name="T96" fmla="*/ 0 w 8197"/>
                <a:gd name="T97" fmla="*/ 0 h 4924"/>
                <a:gd name="T98" fmla="*/ 0 w 8197"/>
                <a:gd name="T99" fmla="*/ 0 h 4924"/>
                <a:gd name="T100" fmla="*/ 0 w 8197"/>
                <a:gd name="T101" fmla="*/ 0 h 4924"/>
                <a:gd name="T102" fmla="*/ 0 w 8197"/>
                <a:gd name="T103" fmla="*/ 0 h 4924"/>
                <a:gd name="T104" fmla="*/ 0 w 8197"/>
                <a:gd name="T105" fmla="*/ 0 h 492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8197" h="4924">
                  <a:moveTo>
                    <a:pt x="8197" y="1707"/>
                  </a:moveTo>
                  <a:lnTo>
                    <a:pt x="7939" y="1654"/>
                  </a:lnTo>
                  <a:lnTo>
                    <a:pt x="7678" y="1608"/>
                  </a:lnTo>
                  <a:lnTo>
                    <a:pt x="7411" y="1571"/>
                  </a:lnTo>
                  <a:lnTo>
                    <a:pt x="7141" y="1542"/>
                  </a:lnTo>
                  <a:lnTo>
                    <a:pt x="6869" y="1521"/>
                  </a:lnTo>
                  <a:lnTo>
                    <a:pt x="6594" y="1509"/>
                  </a:lnTo>
                  <a:lnTo>
                    <a:pt x="6318" y="1506"/>
                  </a:lnTo>
                  <a:lnTo>
                    <a:pt x="6042" y="1512"/>
                  </a:lnTo>
                  <a:lnTo>
                    <a:pt x="5764" y="1527"/>
                  </a:lnTo>
                  <a:lnTo>
                    <a:pt x="5487" y="1552"/>
                  </a:lnTo>
                  <a:lnTo>
                    <a:pt x="5211" y="1587"/>
                  </a:lnTo>
                  <a:lnTo>
                    <a:pt x="4936" y="1631"/>
                  </a:lnTo>
                  <a:lnTo>
                    <a:pt x="4663" y="1686"/>
                  </a:lnTo>
                  <a:lnTo>
                    <a:pt x="4393" y="1750"/>
                  </a:lnTo>
                  <a:lnTo>
                    <a:pt x="4127" y="1827"/>
                  </a:lnTo>
                  <a:lnTo>
                    <a:pt x="3864" y="1913"/>
                  </a:lnTo>
                  <a:lnTo>
                    <a:pt x="3607" y="2010"/>
                  </a:lnTo>
                  <a:lnTo>
                    <a:pt x="3353" y="2119"/>
                  </a:lnTo>
                  <a:lnTo>
                    <a:pt x="3106" y="2238"/>
                  </a:lnTo>
                  <a:lnTo>
                    <a:pt x="2866" y="2370"/>
                  </a:lnTo>
                  <a:lnTo>
                    <a:pt x="2631" y="2513"/>
                  </a:lnTo>
                  <a:lnTo>
                    <a:pt x="2405" y="2668"/>
                  </a:lnTo>
                  <a:lnTo>
                    <a:pt x="2187" y="2835"/>
                  </a:lnTo>
                  <a:lnTo>
                    <a:pt x="1977" y="3015"/>
                  </a:lnTo>
                  <a:lnTo>
                    <a:pt x="1778" y="3208"/>
                  </a:lnTo>
                  <a:lnTo>
                    <a:pt x="1588" y="3414"/>
                  </a:lnTo>
                  <a:lnTo>
                    <a:pt x="1409" y="3631"/>
                  </a:lnTo>
                  <a:lnTo>
                    <a:pt x="1242" y="3862"/>
                  </a:lnTo>
                  <a:lnTo>
                    <a:pt x="1085" y="4107"/>
                  </a:lnTo>
                  <a:lnTo>
                    <a:pt x="941" y="4366"/>
                  </a:lnTo>
                  <a:lnTo>
                    <a:pt x="811" y="4638"/>
                  </a:lnTo>
                  <a:lnTo>
                    <a:pt x="694" y="4924"/>
                  </a:lnTo>
                  <a:lnTo>
                    <a:pt x="694" y="4780"/>
                  </a:lnTo>
                  <a:lnTo>
                    <a:pt x="699" y="4632"/>
                  </a:lnTo>
                  <a:lnTo>
                    <a:pt x="711" y="4484"/>
                  </a:lnTo>
                  <a:lnTo>
                    <a:pt x="728" y="4333"/>
                  </a:lnTo>
                  <a:lnTo>
                    <a:pt x="751" y="4181"/>
                  </a:lnTo>
                  <a:lnTo>
                    <a:pt x="780" y="4030"/>
                  </a:lnTo>
                  <a:lnTo>
                    <a:pt x="815" y="3878"/>
                  </a:lnTo>
                  <a:lnTo>
                    <a:pt x="856" y="3726"/>
                  </a:lnTo>
                  <a:lnTo>
                    <a:pt x="902" y="3574"/>
                  </a:lnTo>
                  <a:lnTo>
                    <a:pt x="954" y="3424"/>
                  </a:lnTo>
                  <a:lnTo>
                    <a:pt x="1011" y="3274"/>
                  </a:lnTo>
                  <a:lnTo>
                    <a:pt x="1074" y="3126"/>
                  </a:lnTo>
                  <a:lnTo>
                    <a:pt x="1143" y="2980"/>
                  </a:lnTo>
                  <a:lnTo>
                    <a:pt x="1218" y="2835"/>
                  </a:lnTo>
                  <a:lnTo>
                    <a:pt x="1298" y="2694"/>
                  </a:lnTo>
                  <a:lnTo>
                    <a:pt x="1383" y="2555"/>
                  </a:lnTo>
                  <a:lnTo>
                    <a:pt x="1474" y="2420"/>
                  </a:lnTo>
                  <a:lnTo>
                    <a:pt x="1570" y="2288"/>
                  </a:lnTo>
                  <a:lnTo>
                    <a:pt x="1672" y="2160"/>
                  </a:lnTo>
                  <a:lnTo>
                    <a:pt x="1779" y="2036"/>
                  </a:lnTo>
                  <a:lnTo>
                    <a:pt x="1891" y="1917"/>
                  </a:lnTo>
                  <a:lnTo>
                    <a:pt x="2009" y="1804"/>
                  </a:lnTo>
                  <a:lnTo>
                    <a:pt x="2132" y="1694"/>
                  </a:lnTo>
                  <a:lnTo>
                    <a:pt x="2260" y="1591"/>
                  </a:lnTo>
                  <a:lnTo>
                    <a:pt x="2393" y="1494"/>
                  </a:lnTo>
                  <a:lnTo>
                    <a:pt x="2532" y="1403"/>
                  </a:lnTo>
                  <a:lnTo>
                    <a:pt x="2675" y="1319"/>
                  </a:lnTo>
                  <a:lnTo>
                    <a:pt x="2825" y="1243"/>
                  </a:lnTo>
                  <a:lnTo>
                    <a:pt x="2978" y="1172"/>
                  </a:lnTo>
                  <a:lnTo>
                    <a:pt x="3137" y="1111"/>
                  </a:lnTo>
                  <a:lnTo>
                    <a:pt x="3301" y="1057"/>
                  </a:lnTo>
                  <a:lnTo>
                    <a:pt x="3469" y="1012"/>
                  </a:lnTo>
                  <a:lnTo>
                    <a:pt x="3436" y="976"/>
                  </a:lnTo>
                  <a:lnTo>
                    <a:pt x="3393" y="939"/>
                  </a:lnTo>
                  <a:lnTo>
                    <a:pt x="3342" y="903"/>
                  </a:lnTo>
                  <a:lnTo>
                    <a:pt x="3283" y="867"/>
                  </a:lnTo>
                  <a:lnTo>
                    <a:pt x="3216" y="832"/>
                  </a:lnTo>
                  <a:lnTo>
                    <a:pt x="3141" y="797"/>
                  </a:lnTo>
                  <a:lnTo>
                    <a:pt x="3059" y="763"/>
                  </a:lnTo>
                  <a:lnTo>
                    <a:pt x="2971" y="730"/>
                  </a:lnTo>
                  <a:lnTo>
                    <a:pt x="2877" y="698"/>
                  </a:lnTo>
                  <a:lnTo>
                    <a:pt x="2776" y="666"/>
                  </a:lnTo>
                  <a:lnTo>
                    <a:pt x="2671" y="637"/>
                  </a:lnTo>
                  <a:lnTo>
                    <a:pt x="2561" y="609"/>
                  </a:lnTo>
                  <a:lnTo>
                    <a:pt x="2446" y="582"/>
                  </a:lnTo>
                  <a:lnTo>
                    <a:pt x="2328" y="558"/>
                  </a:lnTo>
                  <a:lnTo>
                    <a:pt x="2206" y="535"/>
                  </a:lnTo>
                  <a:lnTo>
                    <a:pt x="2081" y="515"/>
                  </a:lnTo>
                  <a:lnTo>
                    <a:pt x="1952" y="497"/>
                  </a:lnTo>
                  <a:lnTo>
                    <a:pt x="1822" y="482"/>
                  </a:lnTo>
                  <a:lnTo>
                    <a:pt x="1690" y="469"/>
                  </a:lnTo>
                  <a:lnTo>
                    <a:pt x="1556" y="459"/>
                  </a:lnTo>
                  <a:lnTo>
                    <a:pt x="1422" y="453"/>
                  </a:lnTo>
                  <a:lnTo>
                    <a:pt x="1287" y="449"/>
                  </a:lnTo>
                  <a:lnTo>
                    <a:pt x="1151" y="448"/>
                  </a:lnTo>
                  <a:lnTo>
                    <a:pt x="1017" y="451"/>
                  </a:lnTo>
                  <a:lnTo>
                    <a:pt x="883" y="458"/>
                  </a:lnTo>
                  <a:lnTo>
                    <a:pt x="750" y="469"/>
                  </a:lnTo>
                  <a:lnTo>
                    <a:pt x="618" y="483"/>
                  </a:lnTo>
                  <a:lnTo>
                    <a:pt x="489" y="502"/>
                  </a:lnTo>
                  <a:lnTo>
                    <a:pt x="361" y="524"/>
                  </a:lnTo>
                  <a:lnTo>
                    <a:pt x="238" y="552"/>
                  </a:lnTo>
                  <a:lnTo>
                    <a:pt x="117" y="584"/>
                  </a:lnTo>
                  <a:lnTo>
                    <a:pt x="0" y="620"/>
                  </a:lnTo>
                  <a:lnTo>
                    <a:pt x="158" y="544"/>
                  </a:lnTo>
                  <a:lnTo>
                    <a:pt x="318" y="473"/>
                  </a:lnTo>
                  <a:lnTo>
                    <a:pt x="480" y="406"/>
                  </a:lnTo>
                  <a:lnTo>
                    <a:pt x="642" y="345"/>
                  </a:lnTo>
                  <a:lnTo>
                    <a:pt x="805" y="288"/>
                  </a:lnTo>
                  <a:lnTo>
                    <a:pt x="969" y="237"/>
                  </a:lnTo>
                  <a:lnTo>
                    <a:pt x="1133" y="191"/>
                  </a:lnTo>
                  <a:lnTo>
                    <a:pt x="1299" y="150"/>
                  </a:lnTo>
                  <a:lnTo>
                    <a:pt x="1463" y="113"/>
                  </a:lnTo>
                  <a:lnTo>
                    <a:pt x="1627" y="82"/>
                  </a:lnTo>
                  <a:lnTo>
                    <a:pt x="1790" y="56"/>
                  </a:lnTo>
                  <a:lnTo>
                    <a:pt x="1952" y="35"/>
                  </a:lnTo>
                  <a:lnTo>
                    <a:pt x="2113" y="19"/>
                  </a:lnTo>
                  <a:lnTo>
                    <a:pt x="2273" y="7"/>
                  </a:lnTo>
                  <a:lnTo>
                    <a:pt x="2431" y="1"/>
                  </a:lnTo>
                  <a:lnTo>
                    <a:pt x="2586" y="0"/>
                  </a:lnTo>
                  <a:lnTo>
                    <a:pt x="2740" y="4"/>
                  </a:lnTo>
                  <a:lnTo>
                    <a:pt x="2892" y="13"/>
                  </a:lnTo>
                  <a:lnTo>
                    <a:pt x="3040" y="27"/>
                  </a:lnTo>
                  <a:lnTo>
                    <a:pt x="3185" y="46"/>
                  </a:lnTo>
                  <a:lnTo>
                    <a:pt x="3327" y="70"/>
                  </a:lnTo>
                  <a:lnTo>
                    <a:pt x="3465" y="99"/>
                  </a:lnTo>
                  <a:lnTo>
                    <a:pt x="3600" y="132"/>
                  </a:lnTo>
                  <a:lnTo>
                    <a:pt x="3731" y="172"/>
                  </a:lnTo>
                  <a:lnTo>
                    <a:pt x="3857" y="216"/>
                  </a:lnTo>
                  <a:lnTo>
                    <a:pt x="3979" y="265"/>
                  </a:lnTo>
                  <a:lnTo>
                    <a:pt x="4095" y="319"/>
                  </a:lnTo>
                  <a:lnTo>
                    <a:pt x="4207" y="377"/>
                  </a:lnTo>
                  <a:lnTo>
                    <a:pt x="4313" y="442"/>
                  </a:lnTo>
                  <a:lnTo>
                    <a:pt x="4415" y="511"/>
                  </a:lnTo>
                  <a:lnTo>
                    <a:pt x="4509" y="585"/>
                  </a:lnTo>
                  <a:lnTo>
                    <a:pt x="4598" y="663"/>
                  </a:lnTo>
                  <a:lnTo>
                    <a:pt x="4716" y="664"/>
                  </a:lnTo>
                  <a:lnTo>
                    <a:pt x="4836" y="665"/>
                  </a:lnTo>
                  <a:lnTo>
                    <a:pt x="4958" y="667"/>
                  </a:lnTo>
                  <a:lnTo>
                    <a:pt x="5081" y="671"/>
                  </a:lnTo>
                  <a:lnTo>
                    <a:pt x="5204" y="675"/>
                  </a:lnTo>
                  <a:lnTo>
                    <a:pt x="5330" y="681"/>
                  </a:lnTo>
                  <a:lnTo>
                    <a:pt x="5455" y="690"/>
                  </a:lnTo>
                  <a:lnTo>
                    <a:pt x="5581" y="699"/>
                  </a:lnTo>
                  <a:lnTo>
                    <a:pt x="5706" y="710"/>
                  </a:lnTo>
                  <a:lnTo>
                    <a:pt x="5832" y="722"/>
                  </a:lnTo>
                  <a:lnTo>
                    <a:pt x="5957" y="737"/>
                  </a:lnTo>
                  <a:lnTo>
                    <a:pt x="6084" y="754"/>
                  </a:lnTo>
                  <a:lnTo>
                    <a:pt x="6208" y="772"/>
                  </a:lnTo>
                  <a:lnTo>
                    <a:pt x="6332" y="794"/>
                  </a:lnTo>
                  <a:lnTo>
                    <a:pt x="6454" y="817"/>
                  </a:lnTo>
                  <a:lnTo>
                    <a:pt x="6576" y="843"/>
                  </a:lnTo>
                  <a:lnTo>
                    <a:pt x="6696" y="872"/>
                  </a:lnTo>
                  <a:lnTo>
                    <a:pt x="6815" y="903"/>
                  </a:lnTo>
                  <a:lnTo>
                    <a:pt x="6932" y="938"/>
                  </a:lnTo>
                  <a:lnTo>
                    <a:pt x="7047" y="976"/>
                  </a:lnTo>
                  <a:lnTo>
                    <a:pt x="7159" y="1017"/>
                  </a:lnTo>
                  <a:lnTo>
                    <a:pt x="7269" y="1061"/>
                  </a:lnTo>
                  <a:lnTo>
                    <a:pt x="7377" y="1108"/>
                  </a:lnTo>
                  <a:lnTo>
                    <a:pt x="7482" y="1159"/>
                  </a:lnTo>
                  <a:lnTo>
                    <a:pt x="7584" y="1213"/>
                  </a:lnTo>
                  <a:lnTo>
                    <a:pt x="7683" y="1272"/>
                  </a:lnTo>
                  <a:lnTo>
                    <a:pt x="7778" y="1334"/>
                  </a:lnTo>
                  <a:lnTo>
                    <a:pt x="7870" y="1400"/>
                  </a:lnTo>
                  <a:lnTo>
                    <a:pt x="7958" y="1470"/>
                  </a:lnTo>
                  <a:lnTo>
                    <a:pt x="8042" y="1545"/>
                  </a:lnTo>
                  <a:lnTo>
                    <a:pt x="8121" y="1624"/>
                  </a:lnTo>
                  <a:lnTo>
                    <a:pt x="8197" y="170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6" name="Freeform 66"/>
            <p:cNvSpPr>
              <a:spLocks/>
            </p:cNvSpPr>
            <p:nvPr userDrawn="1"/>
          </p:nvSpPr>
          <p:spPr bwMode="gray">
            <a:xfrm>
              <a:off x="4194" y="355"/>
              <a:ext cx="21" cy="20"/>
            </a:xfrm>
            <a:custGeom>
              <a:avLst/>
              <a:gdLst>
                <a:gd name="T0" fmla="*/ 0 w 911"/>
                <a:gd name="T1" fmla="*/ 0 h 914"/>
                <a:gd name="T2" fmla="*/ 0 w 911"/>
                <a:gd name="T3" fmla="*/ 0 h 914"/>
                <a:gd name="T4" fmla="*/ 0 w 911"/>
                <a:gd name="T5" fmla="*/ 0 h 914"/>
                <a:gd name="T6" fmla="*/ 0 w 911"/>
                <a:gd name="T7" fmla="*/ 0 h 914"/>
                <a:gd name="T8" fmla="*/ 0 w 911"/>
                <a:gd name="T9" fmla="*/ 0 h 914"/>
                <a:gd name="T10" fmla="*/ 0 w 911"/>
                <a:gd name="T11" fmla="*/ 0 h 914"/>
                <a:gd name="T12" fmla="*/ 0 w 911"/>
                <a:gd name="T13" fmla="*/ 0 h 914"/>
                <a:gd name="T14" fmla="*/ 0 w 911"/>
                <a:gd name="T15" fmla="*/ 0 h 914"/>
                <a:gd name="T16" fmla="*/ 0 w 911"/>
                <a:gd name="T17" fmla="*/ 0 h 914"/>
                <a:gd name="T18" fmla="*/ 0 w 911"/>
                <a:gd name="T19" fmla="*/ 0 h 914"/>
                <a:gd name="T20" fmla="*/ 0 w 911"/>
                <a:gd name="T21" fmla="*/ 0 h 914"/>
                <a:gd name="T22" fmla="*/ 0 w 911"/>
                <a:gd name="T23" fmla="*/ 0 h 914"/>
                <a:gd name="T24" fmla="*/ 0 w 911"/>
                <a:gd name="T25" fmla="*/ 0 h 914"/>
                <a:gd name="T26" fmla="*/ 0 w 911"/>
                <a:gd name="T27" fmla="*/ 0 h 914"/>
                <a:gd name="T28" fmla="*/ 0 w 911"/>
                <a:gd name="T29" fmla="*/ 0 h 914"/>
                <a:gd name="T30" fmla="*/ 0 w 911"/>
                <a:gd name="T31" fmla="*/ 0 h 914"/>
                <a:gd name="T32" fmla="*/ 0 w 911"/>
                <a:gd name="T33" fmla="*/ 0 h 914"/>
                <a:gd name="T34" fmla="*/ 0 w 911"/>
                <a:gd name="T35" fmla="*/ 0 h 914"/>
                <a:gd name="T36" fmla="*/ 0 w 911"/>
                <a:gd name="T37" fmla="*/ 0 h 914"/>
                <a:gd name="T38" fmla="*/ 0 w 911"/>
                <a:gd name="T39" fmla="*/ 0 h 914"/>
                <a:gd name="T40" fmla="*/ 0 w 911"/>
                <a:gd name="T41" fmla="*/ 0 h 914"/>
                <a:gd name="T42" fmla="*/ 0 w 911"/>
                <a:gd name="T43" fmla="*/ 0 h 914"/>
                <a:gd name="T44" fmla="*/ 0 w 911"/>
                <a:gd name="T45" fmla="*/ 0 h 914"/>
                <a:gd name="T46" fmla="*/ 0 w 911"/>
                <a:gd name="T47" fmla="*/ 0 h 914"/>
                <a:gd name="T48" fmla="*/ 0 w 911"/>
                <a:gd name="T49" fmla="*/ 0 h 914"/>
                <a:gd name="T50" fmla="*/ 0 w 911"/>
                <a:gd name="T51" fmla="*/ 0 h 914"/>
                <a:gd name="T52" fmla="*/ 0 w 911"/>
                <a:gd name="T53" fmla="*/ 0 h 914"/>
                <a:gd name="T54" fmla="*/ 0 w 911"/>
                <a:gd name="T55" fmla="*/ 0 h 914"/>
                <a:gd name="T56" fmla="*/ 0 w 911"/>
                <a:gd name="T57" fmla="*/ 0 h 914"/>
                <a:gd name="T58" fmla="*/ 0 w 911"/>
                <a:gd name="T59" fmla="*/ 0 h 914"/>
                <a:gd name="T60" fmla="*/ 0 w 911"/>
                <a:gd name="T61" fmla="*/ 0 h 914"/>
                <a:gd name="T62" fmla="*/ 0 w 911"/>
                <a:gd name="T63" fmla="*/ 0 h 914"/>
                <a:gd name="T64" fmla="*/ 0 w 911"/>
                <a:gd name="T65" fmla="*/ 0 h 914"/>
                <a:gd name="T66" fmla="*/ 0 w 911"/>
                <a:gd name="T67" fmla="*/ 0 h 914"/>
                <a:gd name="T68" fmla="*/ 0 w 911"/>
                <a:gd name="T69" fmla="*/ 0 h 914"/>
                <a:gd name="T70" fmla="*/ 0 w 911"/>
                <a:gd name="T71" fmla="*/ 0 h 914"/>
                <a:gd name="T72" fmla="*/ 0 w 911"/>
                <a:gd name="T73" fmla="*/ 0 h 914"/>
                <a:gd name="T74" fmla="*/ 0 w 911"/>
                <a:gd name="T75" fmla="*/ 0 h 914"/>
                <a:gd name="T76" fmla="*/ 0 w 911"/>
                <a:gd name="T77" fmla="*/ 0 h 914"/>
                <a:gd name="T78" fmla="*/ 0 w 911"/>
                <a:gd name="T79" fmla="*/ 0 h 914"/>
                <a:gd name="T80" fmla="*/ 0 w 911"/>
                <a:gd name="T81" fmla="*/ 0 h 914"/>
                <a:gd name="T82" fmla="*/ 0 w 911"/>
                <a:gd name="T83" fmla="*/ 0 h 914"/>
                <a:gd name="T84" fmla="*/ 0 w 911"/>
                <a:gd name="T85" fmla="*/ 0 h 91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911" h="914">
                  <a:moveTo>
                    <a:pt x="455" y="0"/>
                  </a:moveTo>
                  <a:lnTo>
                    <a:pt x="478" y="1"/>
                  </a:lnTo>
                  <a:lnTo>
                    <a:pt x="501" y="3"/>
                  </a:lnTo>
                  <a:lnTo>
                    <a:pt x="524" y="6"/>
                  </a:lnTo>
                  <a:lnTo>
                    <a:pt x="546" y="10"/>
                  </a:lnTo>
                  <a:lnTo>
                    <a:pt x="568" y="15"/>
                  </a:lnTo>
                  <a:lnTo>
                    <a:pt x="590" y="21"/>
                  </a:lnTo>
                  <a:lnTo>
                    <a:pt x="611" y="28"/>
                  </a:lnTo>
                  <a:lnTo>
                    <a:pt x="631" y="36"/>
                  </a:lnTo>
                  <a:lnTo>
                    <a:pt x="652" y="45"/>
                  </a:lnTo>
                  <a:lnTo>
                    <a:pt x="671" y="56"/>
                  </a:lnTo>
                  <a:lnTo>
                    <a:pt x="690" y="66"/>
                  </a:lnTo>
                  <a:lnTo>
                    <a:pt x="709" y="78"/>
                  </a:lnTo>
                  <a:lnTo>
                    <a:pt x="727" y="92"/>
                  </a:lnTo>
                  <a:lnTo>
                    <a:pt x="744" y="106"/>
                  </a:lnTo>
                  <a:lnTo>
                    <a:pt x="760" y="120"/>
                  </a:lnTo>
                  <a:lnTo>
                    <a:pt x="776" y="135"/>
                  </a:lnTo>
                  <a:lnTo>
                    <a:pt x="792" y="151"/>
                  </a:lnTo>
                  <a:lnTo>
                    <a:pt x="806" y="167"/>
                  </a:lnTo>
                  <a:lnTo>
                    <a:pt x="820" y="184"/>
                  </a:lnTo>
                  <a:lnTo>
                    <a:pt x="833" y="202"/>
                  </a:lnTo>
                  <a:lnTo>
                    <a:pt x="845" y="221"/>
                  </a:lnTo>
                  <a:lnTo>
                    <a:pt x="855" y="240"/>
                  </a:lnTo>
                  <a:lnTo>
                    <a:pt x="866" y="259"/>
                  </a:lnTo>
                  <a:lnTo>
                    <a:pt x="875" y="280"/>
                  </a:lnTo>
                  <a:lnTo>
                    <a:pt x="883" y="300"/>
                  </a:lnTo>
                  <a:lnTo>
                    <a:pt x="890" y="321"/>
                  </a:lnTo>
                  <a:lnTo>
                    <a:pt x="896" y="343"/>
                  </a:lnTo>
                  <a:lnTo>
                    <a:pt x="901" y="366"/>
                  </a:lnTo>
                  <a:lnTo>
                    <a:pt x="905" y="388"/>
                  </a:lnTo>
                  <a:lnTo>
                    <a:pt x="908" y="411"/>
                  </a:lnTo>
                  <a:lnTo>
                    <a:pt x="910" y="434"/>
                  </a:lnTo>
                  <a:lnTo>
                    <a:pt x="911" y="457"/>
                  </a:lnTo>
                  <a:lnTo>
                    <a:pt x="910" y="481"/>
                  </a:lnTo>
                  <a:lnTo>
                    <a:pt x="908" y="504"/>
                  </a:lnTo>
                  <a:lnTo>
                    <a:pt x="905" y="526"/>
                  </a:lnTo>
                  <a:lnTo>
                    <a:pt x="901" y="549"/>
                  </a:lnTo>
                  <a:lnTo>
                    <a:pt x="896" y="571"/>
                  </a:lnTo>
                  <a:lnTo>
                    <a:pt x="890" y="592"/>
                  </a:lnTo>
                  <a:lnTo>
                    <a:pt x="883" y="613"/>
                  </a:lnTo>
                  <a:lnTo>
                    <a:pt x="875" y="635"/>
                  </a:lnTo>
                  <a:lnTo>
                    <a:pt x="866" y="655"/>
                  </a:lnTo>
                  <a:lnTo>
                    <a:pt x="855" y="675"/>
                  </a:lnTo>
                  <a:lnTo>
                    <a:pt x="845" y="694"/>
                  </a:lnTo>
                  <a:lnTo>
                    <a:pt x="833" y="712"/>
                  </a:lnTo>
                  <a:lnTo>
                    <a:pt x="820" y="730"/>
                  </a:lnTo>
                  <a:lnTo>
                    <a:pt x="806" y="747"/>
                  </a:lnTo>
                  <a:lnTo>
                    <a:pt x="792" y="764"/>
                  </a:lnTo>
                  <a:lnTo>
                    <a:pt x="776" y="780"/>
                  </a:lnTo>
                  <a:lnTo>
                    <a:pt x="760" y="795"/>
                  </a:lnTo>
                  <a:lnTo>
                    <a:pt x="744" y="809"/>
                  </a:lnTo>
                  <a:lnTo>
                    <a:pt x="727" y="823"/>
                  </a:lnTo>
                  <a:lnTo>
                    <a:pt x="709" y="835"/>
                  </a:lnTo>
                  <a:lnTo>
                    <a:pt x="690" y="847"/>
                  </a:lnTo>
                  <a:lnTo>
                    <a:pt x="671" y="858"/>
                  </a:lnTo>
                  <a:lnTo>
                    <a:pt x="652" y="868"/>
                  </a:lnTo>
                  <a:lnTo>
                    <a:pt x="631" y="877"/>
                  </a:lnTo>
                  <a:lnTo>
                    <a:pt x="611" y="885"/>
                  </a:lnTo>
                  <a:lnTo>
                    <a:pt x="590" y="893"/>
                  </a:lnTo>
                  <a:lnTo>
                    <a:pt x="568" y="900"/>
                  </a:lnTo>
                  <a:lnTo>
                    <a:pt x="546" y="905"/>
                  </a:lnTo>
                  <a:lnTo>
                    <a:pt x="524" y="909"/>
                  </a:lnTo>
                  <a:lnTo>
                    <a:pt x="501" y="912"/>
                  </a:lnTo>
                  <a:lnTo>
                    <a:pt x="478" y="914"/>
                  </a:lnTo>
                  <a:lnTo>
                    <a:pt x="455" y="914"/>
                  </a:lnTo>
                  <a:lnTo>
                    <a:pt x="431" y="914"/>
                  </a:lnTo>
                  <a:lnTo>
                    <a:pt x="408" y="912"/>
                  </a:lnTo>
                  <a:lnTo>
                    <a:pt x="386" y="909"/>
                  </a:lnTo>
                  <a:lnTo>
                    <a:pt x="363" y="905"/>
                  </a:lnTo>
                  <a:lnTo>
                    <a:pt x="341" y="900"/>
                  </a:lnTo>
                  <a:lnTo>
                    <a:pt x="320" y="893"/>
                  </a:lnTo>
                  <a:lnTo>
                    <a:pt x="299" y="885"/>
                  </a:lnTo>
                  <a:lnTo>
                    <a:pt x="278" y="877"/>
                  </a:lnTo>
                  <a:lnTo>
                    <a:pt x="258" y="868"/>
                  </a:lnTo>
                  <a:lnTo>
                    <a:pt x="238" y="858"/>
                  </a:lnTo>
                  <a:lnTo>
                    <a:pt x="219" y="847"/>
                  </a:lnTo>
                  <a:lnTo>
                    <a:pt x="201" y="835"/>
                  </a:lnTo>
                  <a:lnTo>
                    <a:pt x="183" y="823"/>
                  </a:lnTo>
                  <a:lnTo>
                    <a:pt x="166" y="809"/>
                  </a:lnTo>
                  <a:lnTo>
                    <a:pt x="149" y="795"/>
                  </a:lnTo>
                  <a:lnTo>
                    <a:pt x="133" y="780"/>
                  </a:lnTo>
                  <a:lnTo>
                    <a:pt x="118" y="764"/>
                  </a:lnTo>
                  <a:lnTo>
                    <a:pt x="104" y="747"/>
                  </a:lnTo>
                  <a:lnTo>
                    <a:pt x="90" y="730"/>
                  </a:lnTo>
                  <a:lnTo>
                    <a:pt x="78" y="712"/>
                  </a:lnTo>
                  <a:lnTo>
                    <a:pt x="66" y="694"/>
                  </a:lnTo>
                  <a:lnTo>
                    <a:pt x="55" y="675"/>
                  </a:lnTo>
                  <a:lnTo>
                    <a:pt x="45" y="655"/>
                  </a:lnTo>
                  <a:lnTo>
                    <a:pt x="36" y="635"/>
                  </a:lnTo>
                  <a:lnTo>
                    <a:pt x="28" y="613"/>
                  </a:lnTo>
                  <a:lnTo>
                    <a:pt x="20" y="592"/>
                  </a:lnTo>
                  <a:lnTo>
                    <a:pt x="14" y="571"/>
                  </a:lnTo>
                  <a:lnTo>
                    <a:pt x="9" y="549"/>
                  </a:lnTo>
                  <a:lnTo>
                    <a:pt x="5" y="526"/>
                  </a:lnTo>
                  <a:lnTo>
                    <a:pt x="2" y="504"/>
                  </a:lnTo>
                  <a:lnTo>
                    <a:pt x="0" y="481"/>
                  </a:lnTo>
                  <a:lnTo>
                    <a:pt x="0" y="457"/>
                  </a:lnTo>
                  <a:lnTo>
                    <a:pt x="0" y="434"/>
                  </a:lnTo>
                  <a:lnTo>
                    <a:pt x="2" y="411"/>
                  </a:lnTo>
                  <a:lnTo>
                    <a:pt x="5" y="388"/>
                  </a:lnTo>
                  <a:lnTo>
                    <a:pt x="9" y="366"/>
                  </a:lnTo>
                  <a:lnTo>
                    <a:pt x="14" y="343"/>
                  </a:lnTo>
                  <a:lnTo>
                    <a:pt x="20" y="321"/>
                  </a:lnTo>
                  <a:lnTo>
                    <a:pt x="28" y="300"/>
                  </a:lnTo>
                  <a:lnTo>
                    <a:pt x="36" y="280"/>
                  </a:lnTo>
                  <a:lnTo>
                    <a:pt x="45" y="259"/>
                  </a:lnTo>
                  <a:lnTo>
                    <a:pt x="55" y="240"/>
                  </a:lnTo>
                  <a:lnTo>
                    <a:pt x="66" y="221"/>
                  </a:lnTo>
                  <a:lnTo>
                    <a:pt x="78" y="202"/>
                  </a:lnTo>
                  <a:lnTo>
                    <a:pt x="90" y="184"/>
                  </a:lnTo>
                  <a:lnTo>
                    <a:pt x="104" y="167"/>
                  </a:lnTo>
                  <a:lnTo>
                    <a:pt x="118" y="151"/>
                  </a:lnTo>
                  <a:lnTo>
                    <a:pt x="133" y="135"/>
                  </a:lnTo>
                  <a:lnTo>
                    <a:pt x="149" y="120"/>
                  </a:lnTo>
                  <a:lnTo>
                    <a:pt x="166" y="106"/>
                  </a:lnTo>
                  <a:lnTo>
                    <a:pt x="183" y="92"/>
                  </a:lnTo>
                  <a:lnTo>
                    <a:pt x="201" y="78"/>
                  </a:lnTo>
                  <a:lnTo>
                    <a:pt x="219" y="66"/>
                  </a:lnTo>
                  <a:lnTo>
                    <a:pt x="238" y="56"/>
                  </a:lnTo>
                  <a:lnTo>
                    <a:pt x="258" y="45"/>
                  </a:lnTo>
                  <a:lnTo>
                    <a:pt x="278" y="36"/>
                  </a:lnTo>
                  <a:lnTo>
                    <a:pt x="299" y="28"/>
                  </a:lnTo>
                  <a:lnTo>
                    <a:pt x="320" y="21"/>
                  </a:lnTo>
                  <a:lnTo>
                    <a:pt x="341" y="15"/>
                  </a:lnTo>
                  <a:lnTo>
                    <a:pt x="363" y="10"/>
                  </a:lnTo>
                  <a:lnTo>
                    <a:pt x="386" y="6"/>
                  </a:lnTo>
                  <a:lnTo>
                    <a:pt x="408" y="3"/>
                  </a:lnTo>
                  <a:lnTo>
                    <a:pt x="431" y="1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7" name="Freeform 67"/>
            <p:cNvSpPr>
              <a:spLocks/>
            </p:cNvSpPr>
            <p:nvPr userDrawn="1"/>
          </p:nvSpPr>
          <p:spPr bwMode="gray">
            <a:xfrm>
              <a:off x="4199" y="359"/>
              <a:ext cx="20" cy="20"/>
            </a:xfrm>
            <a:custGeom>
              <a:avLst/>
              <a:gdLst>
                <a:gd name="T0" fmla="*/ 0 w 911"/>
                <a:gd name="T1" fmla="*/ 0 h 912"/>
                <a:gd name="T2" fmla="*/ 0 w 911"/>
                <a:gd name="T3" fmla="*/ 0 h 912"/>
                <a:gd name="T4" fmla="*/ 0 w 911"/>
                <a:gd name="T5" fmla="*/ 0 h 912"/>
                <a:gd name="T6" fmla="*/ 0 w 911"/>
                <a:gd name="T7" fmla="*/ 0 h 912"/>
                <a:gd name="T8" fmla="*/ 0 w 911"/>
                <a:gd name="T9" fmla="*/ 0 h 912"/>
                <a:gd name="T10" fmla="*/ 0 w 911"/>
                <a:gd name="T11" fmla="*/ 0 h 912"/>
                <a:gd name="T12" fmla="*/ 0 w 911"/>
                <a:gd name="T13" fmla="*/ 0 h 912"/>
                <a:gd name="T14" fmla="*/ 0 w 911"/>
                <a:gd name="T15" fmla="*/ 0 h 912"/>
                <a:gd name="T16" fmla="*/ 0 w 911"/>
                <a:gd name="T17" fmla="*/ 0 h 912"/>
                <a:gd name="T18" fmla="*/ 0 w 911"/>
                <a:gd name="T19" fmla="*/ 0 h 912"/>
                <a:gd name="T20" fmla="*/ 0 w 911"/>
                <a:gd name="T21" fmla="*/ 0 h 912"/>
                <a:gd name="T22" fmla="*/ 0 w 911"/>
                <a:gd name="T23" fmla="*/ 0 h 912"/>
                <a:gd name="T24" fmla="*/ 0 w 911"/>
                <a:gd name="T25" fmla="*/ 0 h 912"/>
                <a:gd name="T26" fmla="*/ 0 w 911"/>
                <a:gd name="T27" fmla="*/ 0 h 912"/>
                <a:gd name="T28" fmla="*/ 0 w 911"/>
                <a:gd name="T29" fmla="*/ 0 h 912"/>
                <a:gd name="T30" fmla="*/ 0 w 911"/>
                <a:gd name="T31" fmla="*/ 0 h 912"/>
                <a:gd name="T32" fmla="*/ 0 w 911"/>
                <a:gd name="T33" fmla="*/ 0 h 912"/>
                <a:gd name="T34" fmla="*/ 0 w 911"/>
                <a:gd name="T35" fmla="*/ 0 h 912"/>
                <a:gd name="T36" fmla="*/ 0 w 911"/>
                <a:gd name="T37" fmla="*/ 0 h 912"/>
                <a:gd name="T38" fmla="*/ 0 w 911"/>
                <a:gd name="T39" fmla="*/ 0 h 912"/>
                <a:gd name="T40" fmla="*/ 0 w 911"/>
                <a:gd name="T41" fmla="*/ 0 h 912"/>
                <a:gd name="T42" fmla="*/ 0 w 911"/>
                <a:gd name="T43" fmla="*/ 0 h 912"/>
                <a:gd name="T44" fmla="*/ 0 w 911"/>
                <a:gd name="T45" fmla="*/ 0 h 912"/>
                <a:gd name="T46" fmla="*/ 0 w 911"/>
                <a:gd name="T47" fmla="*/ 0 h 912"/>
                <a:gd name="T48" fmla="*/ 0 w 911"/>
                <a:gd name="T49" fmla="*/ 0 h 912"/>
                <a:gd name="T50" fmla="*/ 0 w 911"/>
                <a:gd name="T51" fmla="*/ 0 h 912"/>
                <a:gd name="T52" fmla="*/ 0 w 911"/>
                <a:gd name="T53" fmla="*/ 0 h 912"/>
                <a:gd name="T54" fmla="*/ 0 w 911"/>
                <a:gd name="T55" fmla="*/ 0 h 912"/>
                <a:gd name="T56" fmla="*/ 0 w 911"/>
                <a:gd name="T57" fmla="*/ 0 h 912"/>
                <a:gd name="T58" fmla="*/ 0 w 911"/>
                <a:gd name="T59" fmla="*/ 0 h 912"/>
                <a:gd name="T60" fmla="*/ 0 w 911"/>
                <a:gd name="T61" fmla="*/ 0 h 912"/>
                <a:gd name="T62" fmla="*/ 0 w 911"/>
                <a:gd name="T63" fmla="*/ 0 h 912"/>
                <a:gd name="T64" fmla="*/ 0 w 911"/>
                <a:gd name="T65" fmla="*/ 0 h 912"/>
                <a:gd name="T66" fmla="*/ 0 w 911"/>
                <a:gd name="T67" fmla="*/ 0 h 912"/>
                <a:gd name="T68" fmla="*/ 0 w 911"/>
                <a:gd name="T69" fmla="*/ 0 h 912"/>
                <a:gd name="T70" fmla="*/ 0 w 911"/>
                <a:gd name="T71" fmla="*/ 0 h 912"/>
                <a:gd name="T72" fmla="*/ 0 w 911"/>
                <a:gd name="T73" fmla="*/ 0 h 912"/>
                <a:gd name="T74" fmla="*/ 0 w 911"/>
                <a:gd name="T75" fmla="*/ 0 h 912"/>
                <a:gd name="T76" fmla="*/ 0 w 911"/>
                <a:gd name="T77" fmla="*/ 0 h 912"/>
                <a:gd name="T78" fmla="*/ 0 w 911"/>
                <a:gd name="T79" fmla="*/ 0 h 912"/>
                <a:gd name="T80" fmla="*/ 0 w 911"/>
                <a:gd name="T81" fmla="*/ 0 h 912"/>
                <a:gd name="T82" fmla="*/ 0 w 911"/>
                <a:gd name="T83" fmla="*/ 0 h 912"/>
                <a:gd name="T84" fmla="*/ 0 w 911"/>
                <a:gd name="T85" fmla="*/ 0 h 91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911" h="912">
                  <a:moveTo>
                    <a:pt x="455" y="0"/>
                  </a:moveTo>
                  <a:lnTo>
                    <a:pt x="479" y="0"/>
                  </a:lnTo>
                  <a:lnTo>
                    <a:pt x="502" y="2"/>
                  </a:lnTo>
                  <a:lnTo>
                    <a:pt x="524" y="5"/>
                  </a:lnTo>
                  <a:lnTo>
                    <a:pt x="547" y="9"/>
                  </a:lnTo>
                  <a:lnTo>
                    <a:pt x="569" y="14"/>
                  </a:lnTo>
                  <a:lnTo>
                    <a:pt x="591" y="20"/>
                  </a:lnTo>
                  <a:lnTo>
                    <a:pt x="612" y="27"/>
                  </a:lnTo>
                  <a:lnTo>
                    <a:pt x="633" y="36"/>
                  </a:lnTo>
                  <a:lnTo>
                    <a:pt x="653" y="45"/>
                  </a:lnTo>
                  <a:lnTo>
                    <a:pt x="673" y="55"/>
                  </a:lnTo>
                  <a:lnTo>
                    <a:pt x="692" y="66"/>
                  </a:lnTo>
                  <a:lnTo>
                    <a:pt x="710" y="78"/>
                  </a:lnTo>
                  <a:lnTo>
                    <a:pt x="728" y="90"/>
                  </a:lnTo>
                  <a:lnTo>
                    <a:pt x="745" y="104"/>
                  </a:lnTo>
                  <a:lnTo>
                    <a:pt x="762" y="118"/>
                  </a:lnTo>
                  <a:lnTo>
                    <a:pt x="778" y="133"/>
                  </a:lnTo>
                  <a:lnTo>
                    <a:pt x="793" y="149"/>
                  </a:lnTo>
                  <a:lnTo>
                    <a:pt x="807" y="166"/>
                  </a:lnTo>
                  <a:lnTo>
                    <a:pt x="821" y="184"/>
                  </a:lnTo>
                  <a:lnTo>
                    <a:pt x="833" y="202"/>
                  </a:lnTo>
                  <a:lnTo>
                    <a:pt x="845" y="220"/>
                  </a:lnTo>
                  <a:lnTo>
                    <a:pt x="856" y="239"/>
                  </a:lnTo>
                  <a:lnTo>
                    <a:pt x="866" y="259"/>
                  </a:lnTo>
                  <a:lnTo>
                    <a:pt x="875" y="279"/>
                  </a:lnTo>
                  <a:lnTo>
                    <a:pt x="883" y="299"/>
                  </a:lnTo>
                  <a:lnTo>
                    <a:pt x="891" y="321"/>
                  </a:lnTo>
                  <a:lnTo>
                    <a:pt x="897" y="342"/>
                  </a:lnTo>
                  <a:lnTo>
                    <a:pt x="902" y="364"/>
                  </a:lnTo>
                  <a:lnTo>
                    <a:pt x="906" y="386"/>
                  </a:lnTo>
                  <a:lnTo>
                    <a:pt x="909" y="409"/>
                  </a:lnTo>
                  <a:lnTo>
                    <a:pt x="911" y="432"/>
                  </a:lnTo>
                  <a:lnTo>
                    <a:pt x="911" y="457"/>
                  </a:lnTo>
                  <a:lnTo>
                    <a:pt x="911" y="480"/>
                  </a:lnTo>
                  <a:lnTo>
                    <a:pt x="909" y="503"/>
                  </a:lnTo>
                  <a:lnTo>
                    <a:pt x="906" y="526"/>
                  </a:lnTo>
                  <a:lnTo>
                    <a:pt x="902" y="548"/>
                  </a:lnTo>
                  <a:lnTo>
                    <a:pt x="897" y="570"/>
                  </a:lnTo>
                  <a:lnTo>
                    <a:pt x="891" y="592"/>
                  </a:lnTo>
                  <a:lnTo>
                    <a:pt x="883" y="613"/>
                  </a:lnTo>
                  <a:lnTo>
                    <a:pt x="875" y="633"/>
                  </a:lnTo>
                  <a:lnTo>
                    <a:pt x="866" y="653"/>
                  </a:lnTo>
                  <a:lnTo>
                    <a:pt x="856" y="673"/>
                  </a:lnTo>
                  <a:lnTo>
                    <a:pt x="845" y="692"/>
                  </a:lnTo>
                  <a:lnTo>
                    <a:pt x="833" y="711"/>
                  </a:lnTo>
                  <a:lnTo>
                    <a:pt x="821" y="729"/>
                  </a:lnTo>
                  <a:lnTo>
                    <a:pt x="807" y="747"/>
                  </a:lnTo>
                  <a:lnTo>
                    <a:pt x="793" y="763"/>
                  </a:lnTo>
                  <a:lnTo>
                    <a:pt x="778" y="779"/>
                  </a:lnTo>
                  <a:lnTo>
                    <a:pt x="762" y="794"/>
                  </a:lnTo>
                  <a:lnTo>
                    <a:pt x="745" y="808"/>
                  </a:lnTo>
                  <a:lnTo>
                    <a:pt x="728" y="822"/>
                  </a:lnTo>
                  <a:lnTo>
                    <a:pt x="710" y="835"/>
                  </a:lnTo>
                  <a:lnTo>
                    <a:pt x="692" y="846"/>
                  </a:lnTo>
                  <a:lnTo>
                    <a:pt x="673" y="857"/>
                  </a:lnTo>
                  <a:lnTo>
                    <a:pt x="653" y="867"/>
                  </a:lnTo>
                  <a:lnTo>
                    <a:pt x="633" y="877"/>
                  </a:lnTo>
                  <a:lnTo>
                    <a:pt x="612" y="885"/>
                  </a:lnTo>
                  <a:lnTo>
                    <a:pt x="591" y="892"/>
                  </a:lnTo>
                  <a:lnTo>
                    <a:pt x="569" y="898"/>
                  </a:lnTo>
                  <a:lnTo>
                    <a:pt x="547" y="903"/>
                  </a:lnTo>
                  <a:lnTo>
                    <a:pt x="524" y="907"/>
                  </a:lnTo>
                  <a:lnTo>
                    <a:pt x="502" y="910"/>
                  </a:lnTo>
                  <a:lnTo>
                    <a:pt x="479" y="912"/>
                  </a:lnTo>
                  <a:lnTo>
                    <a:pt x="455" y="912"/>
                  </a:lnTo>
                  <a:lnTo>
                    <a:pt x="432" y="912"/>
                  </a:lnTo>
                  <a:lnTo>
                    <a:pt x="409" y="910"/>
                  </a:lnTo>
                  <a:lnTo>
                    <a:pt x="386" y="907"/>
                  </a:lnTo>
                  <a:lnTo>
                    <a:pt x="364" y="903"/>
                  </a:lnTo>
                  <a:lnTo>
                    <a:pt x="342" y="898"/>
                  </a:lnTo>
                  <a:lnTo>
                    <a:pt x="320" y="892"/>
                  </a:lnTo>
                  <a:lnTo>
                    <a:pt x="299" y="885"/>
                  </a:lnTo>
                  <a:lnTo>
                    <a:pt x="279" y="877"/>
                  </a:lnTo>
                  <a:lnTo>
                    <a:pt x="258" y="867"/>
                  </a:lnTo>
                  <a:lnTo>
                    <a:pt x="239" y="857"/>
                  </a:lnTo>
                  <a:lnTo>
                    <a:pt x="220" y="846"/>
                  </a:lnTo>
                  <a:lnTo>
                    <a:pt x="201" y="835"/>
                  </a:lnTo>
                  <a:lnTo>
                    <a:pt x="183" y="822"/>
                  </a:lnTo>
                  <a:lnTo>
                    <a:pt x="166" y="808"/>
                  </a:lnTo>
                  <a:lnTo>
                    <a:pt x="150" y="794"/>
                  </a:lnTo>
                  <a:lnTo>
                    <a:pt x="134" y="779"/>
                  </a:lnTo>
                  <a:lnTo>
                    <a:pt x="119" y="763"/>
                  </a:lnTo>
                  <a:lnTo>
                    <a:pt x="105" y="747"/>
                  </a:lnTo>
                  <a:lnTo>
                    <a:pt x="91" y="729"/>
                  </a:lnTo>
                  <a:lnTo>
                    <a:pt x="78" y="711"/>
                  </a:lnTo>
                  <a:lnTo>
                    <a:pt x="66" y="692"/>
                  </a:lnTo>
                  <a:lnTo>
                    <a:pt x="55" y="673"/>
                  </a:lnTo>
                  <a:lnTo>
                    <a:pt x="45" y="653"/>
                  </a:lnTo>
                  <a:lnTo>
                    <a:pt x="36" y="633"/>
                  </a:lnTo>
                  <a:lnTo>
                    <a:pt x="28" y="613"/>
                  </a:lnTo>
                  <a:lnTo>
                    <a:pt x="21" y="592"/>
                  </a:lnTo>
                  <a:lnTo>
                    <a:pt x="15" y="570"/>
                  </a:lnTo>
                  <a:lnTo>
                    <a:pt x="10" y="548"/>
                  </a:lnTo>
                  <a:lnTo>
                    <a:pt x="6" y="526"/>
                  </a:lnTo>
                  <a:lnTo>
                    <a:pt x="3" y="503"/>
                  </a:lnTo>
                  <a:lnTo>
                    <a:pt x="1" y="480"/>
                  </a:lnTo>
                  <a:lnTo>
                    <a:pt x="0" y="457"/>
                  </a:lnTo>
                  <a:lnTo>
                    <a:pt x="1" y="432"/>
                  </a:lnTo>
                  <a:lnTo>
                    <a:pt x="3" y="409"/>
                  </a:lnTo>
                  <a:lnTo>
                    <a:pt x="6" y="386"/>
                  </a:lnTo>
                  <a:lnTo>
                    <a:pt x="10" y="364"/>
                  </a:lnTo>
                  <a:lnTo>
                    <a:pt x="15" y="342"/>
                  </a:lnTo>
                  <a:lnTo>
                    <a:pt x="21" y="321"/>
                  </a:lnTo>
                  <a:lnTo>
                    <a:pt x="28" y="299"/>
                  </a:lnTo>
                  <a:lnTo>
                    <a:pt x="36" y="279"/>
                  </a:lnTo>
                  <a:lnTo>
                    <a:pt x="45" y="259"/>
                  </a:lnTo>
                  <a:lnTo>
                    <a:pt x="55" y="239"/>
                  </a:lnTo>
                  <a:lnTo>
                    <a:pt x="66" y="220"/>
                  </a:lnTo>
                  <a:lnTo>
                    <a:pt x="78" y="202"/>
                  </a:lnTo>
                  <a:lnTo>
                    <a:pt x="91" y="184"/>
                  </a:lnTo>
                  <a:lnTo>
                    <a:pt x="105" y="166"/>
                  </a:lnTo>
                  <a:lnTo>
                    <a:pt x="119" y="149"/>
                  </a:lnTo>
                  <a:lnTo>
                    <a:pt x="134" y="133"/>
                  </a:lnTo>
                  <a:lnTo>
                    <a:pt x="150" y="118"/>
                  </a:lnTo>
                  <a:lnTo>
                    <a:pt x="166" y="104"/>
                  </a:lnTo>
                  <a:lnTo>
                    <a:pt x="183" y="90"/>
                  </a:lnTo>
                  <a:lnTo>
                    <a:pt x="201" y="78"/>
                  </a:lnTo>
                  <a:lnTo>
                    <a:pt x="220" y="66"/>
                  </a:lnTo>
                  <a:lnTo>
                    <a:pt x="239" y="55"/>
                  </a:lnTo>
                  <a:lnTo>
                    <a:pt x="258" y="45"/>
                  </a:lnTo>
                  <a:lnTo>
                    <a:pt x="279" y="36"/>
                  </a:lnTo>
                  <a:lnTo>
                    <a:pt x="299" y="27"/>
                  </a:lnTo>
                  <a:lnTo>
                    <a:pt x="320" y="20"/>
                  </a:lnTo>
                  <a:lnTo>
                    <a:pt x="342" y="14"/>
                  </a:lnTo>
                  <a:lnTo>
                    <a:pt x="364" y="9"/>
                  </a:lnTo>
                  <a:lnTo>
                    <a:pt x="386" y="5"/>
                  </a:lnTo>
                  <a:lnTo>
                    <a:pt x="409" y="2"/>
                  </a:lnTo>
                  <a:lnTo>
                    <a:pt x="432" y="0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8" name="Freeform 68"/>
            <p:cNvSpPr>
              <a:spLocks/>
            </p:cNvSpPr>
            <p:nvPr userDrawn="1"/>
          </p:nvSpPr>
          <p:spPr bwMode="gray">
            <a:xfrm>
              <a:off x="4707" y="101"/>
              <a:ext cx="161" cy="156"/>
            </a:xfrm>
            <a:custGeom>
              <a:avLst/>
              <a:gdLst>
                <a:gd name="T0" fmla="*/ 0 w 7247"/>
                <a:gd name="T1" fmla="*/ 0 h 7039"/>
                <a:gd name="T2" fmla="*/ 0 w 7247"/>
                <a:gd name="T3" fmla="*/ 0 h 7039"/>
                <a:gd name="T4" fmla="*/ 0 w 7247"/>
                <a:gd name="T5" fmla="*/ 0 h 7039"/>
                <a:gd name="T6" fmla="*/ 0 w 7247"/>
                <a:gd name="T7" fmla="*/ 0 h 7039"/>
                <a:gd name="T8" fmla="*/ 0 w 7247"/>
                <a:gd name="T9" fmla="*/ 0 h 7039"/>
                <a:gd name="T10" fmla="*/ 0 w 7247"/>
                <a:gd name="T11" fmla="*/ 0 h 7039"/>
                <a:gd name="T12" fmla="*/ 0 w 7247"/>
                <a:gd name="T13" fmla="*/ 0 h 7039"/>
                <a:gd name="T14" fmla="*/ 0 w 7247"/>
                <a:gd name="T15" fmla="*/ 0 h 7039"/>
                <a:gd name="T16" fmla="*/ 0 w 7247"/>
                <a:gd name="T17" fmla="*/ 0 h 7039"/>
                <a:gd name="T18" fmla="*/ 0 w 7247"/>
                <a:gd name="T19" fmla="*/ 0 h 7039"/>
                <a:gd name="T20" fmla="*/ 0 w 7247"/>
                <a:gd name="T21" fmla="*/ 0 h 7039"/>
                <a:gd name="T22" fmla="*/ 0 w 7247"/>
                <a:gd name="T23" fmla="*/ 0 h 7039"/>
                <a:gd name="T24" fmla="*/ 0 w 7247"/>
                <a:gd name="T25" fmla="*/ 0 h 7039"/>
                <a:gd name="T26" fmla="*/ 0 w 7247"/>
                <a:gd name="T27" fmla="*/ 0 h 7039"/>
                <a:gd name="T28" fmla="*/ 0 w 7247"/>
                <a:gd name="T29" fmla="*/ 0 h 7039"/>
                <a:gd name="T30" fmla="*/ 0 w 7247"/>
                <a:gd name="T31" fmla="*/ 0 h 7039"/>
                <a:gd name="T32" fmla="*/ 0 w 7247"/>
                <a:gd name="T33" fmla="*/ 0 h 7039"/>
                <a:gd name="T34" fmla="*/ 0 w 7247"/>
                <a:gd name="T35" fmla="*/ 0 h 7039"/>
                <a:gd name="T36" fmla="*/ 0 w 7247"/>
                <a:gd name="T37" fmla="*/ 0 h 7039"/>
                <a:gd name="T38" fmla="*/ 0 w 7247"/>
                <a:gd name="T39" fmla="*/ 0 h 7039"/>
                <a:gd name="T40" fmla="*/ 0 w 7247"/>
                <a:gd name="T41" fmla="*/ 0 h 7039"/>
                <a:gd name="T42" fmla="*/ 0 w 7247"/>
                <a:gd name="T43" fmla="*/ 0 h 7039"/>
                <a:gd name="T44" fmla="*/ 0 w 7247"/>
                <a:gd name="T45" fmla="*/ 0 h 7039"/>
                <a:gd name="T46" fmla="*/ 0 w 7247"/>
                <a:gd name="T47" fmla="*/ 0 h 7039"/>
                <a:gd name="T48" fmla="*/ 0 w 7247"/>
                <a:gd name="T49" fmla="*/ 0 h 7039"/>
                <a:gd name="T50" fmla="*/ 0 w 7247"/>
                <a:gd name="T51" fmla="*/ 0 h 7039"/>
                <a:gd name="T52" fmla="*/ 0 w 7247"/>
                <a:gd name="T53" fmla="*/ 0 h 7039"/>
                <a:gd name="T54" fmla="*/ 0 w 7247"/>
                <a:gd name="T55" fmla="*/ 0 h 7039"/>
                <a:gd name="T56" fmla="*/ 0 w 7247"/>
                <a:gd name="T57" fmla="*/ 0 h 7039"/>
                <a:gd name="T58" fmla="*/ 0 w 7247"/>
                <a:gd name="T59" fmla="*/ 0 h 7039"/>
                <a:gd name="T60" fmla="*/ 0 w 7247"/>
                <a:gd name="T61" fmla="*/ 0 h 7039"/>
                <a:gd name="T62" fmla="*/ 0 w 7247"/>
                <a:gd name="T63" fmla="*/ 0 h 7039"/>
                <a:gd name="T64" fmla="*/ 0 w 7247"/>
                <a:gd name="T65" fmla="*/ 0 h 7039"/>
                <a:gd name="T66" fmla="*/ 0 w 7247"/>
                <a:gd name="T67" fmla="*/ 0 h 7039"/>
                <a:gd name="T68" fmla="*/ 0 w 7247"/>
                <a:gd name="T69" fmla="*/ 0 h 7039"/>
                <a:gd name="T70" fmla="*/ 0 w 7247"/>
                <a:gd name="T71" fmla="*/ 0 h 7039"/>
                <a:gd name="T72" fmla="*/ 0 w 7247"/>
                <a:gd name="T73" fmla="*/ 0 h 7039"/>
                <a:gd name="T74" fmla="*/ 0 w 7247"/>
                <a:gd name="T75" fmla="*/ 0 h 7039"/>
                <a:gd name="T76" fmla="*/ 0 w 7247"/>
                <a:gd name="T77" fmla="*/ 0 h 7039"/>
                <a:gd name="T78" fmla="*/ 0 w 7247"/>
                <a:gd name="T79" fmla="*/ 0 h 7039"/>
                <a:gd name="T80" fmla="*/ 0 w 7247"/>
                <a:gd name="T81" fmla="*/ 0 h 7039"/>
                <a:gd name="T82" fmla="*/ 0 w 7247"/>
                <a:gd name="T83" fmla="*/ 0 h 7039"/>
                <a:gd name="T84" fmla="*/ 0 w 7247"/>
                <a:gd name="T85" fmla="*/ 0 h 7039"/>
                <a:gd name="T86" fmla="*/ 0 w 7247"/>
                <a:gd name="T87" fmla="*/ 0 h 7039"/>
                <a:gd name="T88" fmla="*/ 0 w 7247"/>
                <a:gd name="T89" fmla="*/ 0 h 7039"/>
                <a:gd name="T90" fmla="*/ 0 w 7247"/>
                <a:gd name="T91" fmla="*/ 0 h 7039"/>
                <a:gd name="T92" fmla="*/ 0 w 7247"/>
                <a:gd name="T93" fmla="*/ 0 h 7039"/>
                <a:gd name="T94" fmla="*/ 0 w 7247"/>
                <a:gd name="T95" fmla="*/ 0 h 7039"/>
                <a:gd name="T96" fmla="*/ 0 w 7247"/>
                <a:gd name="T97" fmla="*/ 0 h 7039"/>
                <a:gd name="T98" fmla="*/ 0 w 7247"/>
                <a:gd name="T99" fmla="*/ 0 h 7039"/>
                <a:gd name="T100" fmla="*/ 0 w 7247"/>
                <a:gd name="T101" fmla="*/ 0 h 7039"/>
                <a:gd name="T102" fmla="*/ 0 w 7247"/>
                <a:gd name="T103" fmla="*/ 0 h 7039"/>
                <a:gd name="T104" fmla="*/ 0 w 7247"/>
                <a:gd name="T105" fmla="*/ 0 h 703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7247" h="7039">
                  <a:moveTo>
                    <a:pt x="2065" y="1539"/>
                  </a:moveTo>
                  <a:lnTo>
                    <a:pt x="1856" y="1497"/>
                  </a:lnTo>
                  <a:lnTo>
                    <a:pt x="1658" y="1479"/>
                  </a:lnTo>
                  <a:lnTo>
                    <a:pt x="1471" y="1481"/>
                  </a:lnTo>
                  <a:lnTo>
                    <a:pt x="1294" y="1503"/>
                  </a:lnTo>
                  <a:lnTo>
                    <a:pt x="1127" y="1544"/>
                  </a:lnTo>
                  <a:lnTo>
                    <a:pt x="973" y="1601"/>
                  </a:lnTo>
                  <a:lnTo>
                    <a:pt x="829" y="1674"/>
                  </a:lnTo>
                  <a:lnTo>
                    <a:pt x="697" y="1761"/>
                  </a:lnTo>
                  <a:lnTo>
                    <a:pt x="575" y="1863"/>
                  </a:lnTo>
                  <a:lnTo>
                    <a:pt x="465" y="1975"/>
                  </a:lnTo>
                  <a:lnTo>
                    <a:pt x="366" y="2098"/>
                  </a:lnTo>
                  <a:lnTo>
                    <a:pt x="279" y="2229"/>
                  </a:lnTo>
                  <a:lnTo>
                    <a:pt x="203" y="2370"/>
                  </a:lnTo>
                  <a:lnTo>
                    <a:pt x="140" y="2515"/>
                  </a:lnTo>
                  <a:lnTo>
                    <a:pt x="88" y="2667"/>
                  </a:lnTo>
                  <a:lnTo>
                    <a:pt x="48" y="2822"/>
                  </a:lnTo>
                  <a:lnTo>
                    <a:pt x="20" y="2980"/>
                  </a:lnTo>
                  <a:lnTo>
                    <a:pt x="4" y="3139"/>
                  </a:lnTo>
                  <a:lnTo>
                    <a:pt x="0" y="3298"/>
                  </a:lnTo>
                  <a:lnTo>
                    <a:pt x="9" y="3456"/>
                  </a:lnTo>
                  <a:lnTo>
                    <a:pt x="30" y="3610"/>
                  </a:lnTo>
                  <a:lnTo>
                    <a:pt x="64" y="3761"/>
                  </a:lnTo>
                  <a:lnTo>
                    <a:pt x="110" y="3906"/>
                  </a:lnTo>
                  <a:lnTo>
                    <a:pt x="169" y="4045"/>
                  </a:lnTo>
                  <a:lnTo>
                    <a:pt x="241" y="4176"/>
                  </a:lnTo>
                  <a:lnTo>
                    <a:pt x="325" y="4298"/>
                  </a:lnTo>
                  <a:lnTo>
                    <a:pt x="423" y="4408"/>
                  </a:lnTo>
                  <a:lnTo>
                    <a:pt x="534" y="4506"/>
                  </a:lnTo>
                  <a:lnTo>
                    <a:pt x="658" y="4593"/>
                  </a:lnTo>
                  <a:lnTo>
                    <a:pt x="796" y="4663"/>
                  </a:lnTo>
                  <a:lnTo>
                    <a:pt x="946" y="4718"/>
                  </a:lnTo>
                  <a:lnTo>
                    <a:pt x="1110" y="4756"/>
                  </a:lnTo>
                  <a:lnTo>
                    <a:pt x="1009" y="4893"/>
                  </a:lnTo>
                  <a:lnTo>
                    <a:pt x="930" y="5031"/>
                  </a:lnTo>
                  <a:lnTo>
                    <a:pt x="872" y="5171"/>
                  </a:lnTo>
                  <a:lnTo>
                    <a:pt x="836" y="5310"/>
                  </a:lnTo>
                  <a:lnTo>
                    <a:pt x="818" y="5449"/>
                  </a:lnTo>
                  <a:lnTo>
                    <a:pt x="819" y="5588"/>
                  </a:lnTo>
                  <a:lnTo>
                    <a:pt x="838" y="5723"/>
                  </a:lnTo>
                  <a:lnTo>
                    <a:pt x="872" y="5856"/>
                  </a:lnTo>
                  <a:lnTo>
                    <a:pt x="922" y="5986"/>
                  </a:lnTo>
                  <a:lnTo>
                    <a:pt x="986" y="6111"/>
                  </a:lnTo>
                  <a:lnTo>
                    <a:pt x="1062" y="6232"/>
                  </a:lnTo>
                  <a:lnTo>
                    <a:pt x="1150" y="6347"/>
                  </a:lnTo>
                  <a:lnTo>
                    <a:pt x="1250" y="6457"/>
                  </a:lnTo>
                  <a:lnTo>
                    <a:pt x="1359" y="6558"/>
                  </a:lnTo>
                  <a:lnTo>
                    <a:pt x="1476" y="6652"/>
                  </a:lnTo>
                  <a:lnTo>
                    <a:pt x="1601" y="6738"/>
                  </a:lnTo>
                  <a:lnTo>
                    <a:pt x="1732" y="6814"/>
                  </a:lnTo>
                  <a:lnTo>
                    <a:pt x="1868" y="6881"/>
                  </a:lnTo>
                  <a:lnTo>
                    <a:pt x="2008" y="6936"/>
                  </a:lnTo>
                  <a:lnTo>
                    <a:pt x="2152" y="6982"/>
                  </a:lnTo>
                  <a:lnTo>
                    <a:pt x="2297" y="7014"/>
                  </a:lnTo>
                  <a:lnTo>
                    <a:pt x="2444" y="7033"/>
                  </a:lnTo>
                  <a:lnTo>
                    <a:pt x="2589" y="7039"/>
                  </a:lnTo>
                  <a:lnTo>
                    <a:pt x="2734" y="7031"/>
                  </a:lnTo>
                  <a:lnTo>
                    <a:pt x="2877" y="7008"/>
                  </a:lnTo>
                  <a:lnTo>
                    <a:pt x="3016" y="6969"/>
                  </a:lnTo>
                  <a:lnTo>
                    <a:pt x="3150" y="6913"/>
                  </a:lnTo>
                  <a:lnTo>
                    <a:pt x="3278" y="6841"/>
                  </a:lnTo>
                  <a:lnTo>
                    <a:pt x="3400" y="6751"/>
                  </a:lnTo>
                  <a:lnTo>
                    <a:pt x="3513" y="6641"/>
                  </a:lnTo>
                  <a:lnTo>
                    <a:pt x="3618" y="6513"/>
                  </a:lnTo>
                  <a:lnTo>
                    <a:pt x="3713" y="6364"/>
                  </a:lnTo>
                  <a:lnTo>
                    <a:pt x="3833" y="6508"/>
                  </a:lnTo>
                  <a:lnTo>
                    <a:pt x="3961" y="6632"/>
                  </a:lnTo>
                  <a:lnTo>
                    <a:pt x="4095" y="6738"/>
                  </a:lnTo>
                  <a:lnTo>
                    <a:pt x="4235" y="6826"/>
                  </a:lnTo>
                  <a:lnTo>
                    <a:pt x="4380" y="6897"/>
                  </a:lnTo>
                  <a:lnTo>
                    <a:pt x="4529" y="6953"/>
                  </a:lnTo>
                  <a:lnTo>
                    <a:pt x="4680" y="6992"/>
                  </a:lnTo>
                  <a:lnTo>
                    <a:pt x="4832" y="7016"/>
                  </a:lnTo>
                  <a:lnTo>
                    <a:pt x="4985" y="7025"/>
                  </a:lnTo>
                  <a:lnTo>
                    <a:pt x="5138" y="7021"/>
                  </a:lnTo>
                  <a:lnTo>
                    <a:pt x="5290" y="7003"/>
                  </a:lnTo>
                  <a:lnTo>
                    <a:pt x="5439" y="6973"/>
                  </a:lnTo>
                  <a:lnTo>
                    <a:pt x="5584" y="6930"/>
                  </a:lnTo>
                  <a:lnTo>
                    <a:pt x="5725" y="6877"/>
                  </a:lnTo>
                  <a:lnTo>
                    <a:pt x="5860" y="6813"/>
                  </a:lnTo>
                  <a:lnTo>
                    <a:pt x="5990" y="6740"/>
                  </a:lnTo>
                  <a:lnTo>
                    <a:pt x="6112" y="6656"/>
                  </a:lnTo>
                  <a:lnTo>
                    <a:pt x="6225" y="6564"/>
                  </a:lnTo>
                  <a:lnTo>
                    <a:pt x="6329" y="6464"/>
                  </a:lnTo>
                  <a:lnTo>
                    <a:pt x="6422" y="6355"/>
                  </a:lnTo>
                  <a:lnTo>
                    <a:pt x="6504" y="6241"/>
                  </a:lnTo>
                  <a:lnTo>
                    <a:pt x="6573" y="6120"/>
                  </a:lnTo>
                  <a:lnTo>
                    <a:pt x="6629" y="5994"/>
                  </a:lnTo>
                  <a:lnTo>
                    <a:pt x="6670" y="5863"/>
                  </a:lnTo>
                  <a:lnTo>
                    <a:pt x="6696" y="5727"/>
                  </a:lnTo>
                  <a:lnTo>
                    <a:pt x="6705" y="5589"/>
                  </a:lnTo>
                  <a:lnTo>
                    <a:pt x="6697" y="5446"/>
                  </a:lnTo>
                  <a:lnTo>
                    <a:pt x="6670" y="5301"/>
                  </a:lnTo>
                  <a:lnTo>
                    <a:pt x="6624" y="5155"/>
                  </a:lnTo>
                  <a:lnTo>
                    <a:pt x="6558" y="5008"/>
                  </a:lnTo>
                  <a:lnTo>
                    <a:pt x="6469" y="4860"/>
                  </a:lnTo>
                  <a:lnTo>
                    <a:pt x="6359" y="4712"/>
                  </a:lnTo>
                  <a:lnTo>
                    <a:pt x="6519" y="4644"/>
                  </a:lnTo>
                  <a:lnTo>
                    <a:pt x="6662" y="4562"/>
                  </a:lnTo>
                  <a:lnTo>
                    <a:pt x="6789" y="4467"/>
                  </a:lnTo>
                  <a:lnTo>
                    <a:pt x="6900" y="4363"/>
                  </a:lnTo>
                  <a:lnTo>
                    <a:pt x="6993" y="4250"/>
                  </a:lnTo>
                  <a:lnTo>
                    <a:pt x="7072" y="4127"/>
                  </a:lnTo>
                  <a:lnTo>
                    <a:pt x="7135" y="3997"/>
                  </a:lnTo>
                  <a:lnTo>
                    <a:pt x="7184" y="3861"/>
                  </a:lnTo>
                  <a:lnTo>
                    <a:pt x="7218" y="3720"/>
                  </a:lnTo>
                  <a:lnTo>
                    <a:pt x="7239" y="3574"/>
                  </a:lnTo>
                  <a:lnTo>
                    <a:pt x="7247" y="3426"/>
                  </a:lnTo>
                  <a:lnTo>
                    <a:pt x="7242" y="3277"/>
                  </a:lnTo>
                  <a:lnTo>
                    <a:pt x="7225" y="3127"/>
                  </a:lnTo>
                  <a:lnTo>
                    <a:pt x="7196" y="2978"/>
                  </a:lnTo>
                  <a:lnTo>
                    <a:pt x="7155" y="2829"/>
                  </a:lnTo>
                  <a:lnTo>
                    <a:pt x="7104" y="2685"/>
                  </a:lnTo>
                  <a:lnTo>
                    <a:pt x="7043" y="2543"/>
                  </a:lnTo>
                  <a:lnTo>
                    <a:pt x="6971" y="2408"/>
                  </a:lnTo>
                  <a:lnTo>
                    <a:pt x="6890" y="2277"/>
                  </a:lnTo>
                  <a:lnTo>
                    <a:pt x="6799" y="2155"/>
                  </a:lnTo>
                  <a:lnTo>
                    <a:pt x="6701" y="2041"/>
                  </a:lnTo>
                  <a:lnTo>
                    <a:pt x="6594" y="1937"/>
                  </a:lnTo>
                  <a:lnTo>
                    <a:pt x="6480" y="1844"/>
                  </a:lnTo>
                  <a:lnTo>
                    <a:pt x="6359" y="1761"/>
                  </a:lnTo>
                  <a:lnTo>
                    <a:pt x="6231" y="1693"/>
                  </a:lnTo>
                  <a:lnTo>
                    <a:pt x="6097" y="1638"/>
                  </a:lnTo>
                  <a:lnTo>
                    <a:pt x="5956" y="1599"/>
                  </a:lnTo>
                  <a:lnTo>
                    <a:pt x="5811" y="1576"/>
                  </a:lnTo>
                  <a:lnTo>
                    <a:pt x="5661" y="1570"/>
                  </a:lnTo>
                  <a:lnTo>
                    <a:pt x="5507" y="1583"/>
                  </a:lnTo>
                  <a:lnTo>
                    <a:pt x="5349" y="1616"/>
                  </a:lnTo>
                  <a:lnTo>
                    <a:pt x="5187" y="1669"/>
                  </a:lnTo>
                  <a:lnTo>
                    <a:pt x="5206" y="1467"/>
                  </a:lnTo>
                  <a:lnTo>
                    <a:pt x="5202" y="1279"/>
                  </a:lnTo>
                  <a:lnTo>
                    <a:pt x="5177" y="1104"/>
                  </a:lnTo>
                  <a:lnTo>
                    <a:pt x="5132" y="941"/>
                  </a:lnTo>
                  <a:lnTo>
                    <a:pt x="5069" y="792"/>
                  </a:lnTo>
                  <a:lnTo>
                    <a:pt x="4989" y="656"/>
                  </a:lnTo>
                  <a:lnTo>
                    <a:pt x="4894" y="533"/>
                  </a:lnTo>
                  <a:lnTo>
                    <a:pt x="4786" y="422"/>
                  </a:lnTo>
                  <a:lnTo>
                    <a:pt x="4665" y="325"/>
                  </a:lnTo>
                  <a:lnTo>
                    <a:pt x="4534" y="240"/>
                  </a:lnTo>
                  <a:lnTo>
                    <a:pt x="4393" y="168"/>
                  </a:lnTo>
                  <a:lnTo>
                    <a:pt x="4245" y="109"/>
                  </a:lnTo>
                  <a:lnTo>
                    <a:pt x="4092" y="63"/>
                  </a:lnTo>
                  <a:lnTo>
                    <a:pt x="3934" y="29"/>
                  </a:lnTo>
                  <a:lnTo>
                    <a:pt x="3773" y="8"/>
                  </a:lnTo>
                  <a:lnTo>
                    <a:pt x="3609" y="0"/>
                  </a:lnTo>
                  <a:lnTo>
                    <a:pt x="3447" y="4"/>
                  </a:lnTo>
                  <a:lnTo>
                    <a:pt x="3286" y="20"/>
                  </a:lnTo>
                  <a:lnTo>
                    <a:pt x="3129" y="49"/>
                  </a:lnTo>
                  <a:lnTo>
                    <a:pt x="2976" y="90"/>
                  </a:lnTo>
                  <a:lnTo>
                    <a:pt x="2829" y="144"/>
                  </a:lnTo>
                  <a:lnTo>
                    <a:pt x="2690" y="211"/>
                  </a:lnTo>
                  <a:lnTo>
                    <a:pt x="2561" y="289"/>
                  </a:lnTo>
                  <a:lnTo>
                    <a:pt x="2442" y="379"/>
                  </a:lnTo>
                  <a:lnTo>
                    <a:pt x="2336" y="482"/>
                  </a:lnTo>
                  <a:lnTo>
                    <a:pt x="2243" y="597"/>
                  </a:lnTo>
                  <a:lnTo>
                    <a:pt x="2166" y="723"/>
                  </a:lnTo>
                  <a:lnTo>
                    <a:pt x="2106" y="863"/>
                  </a:lnTo>
                  <a:lnTo>
                    <a:pt x="2064" y="1014"/>
                  </a:lnTo>
                  <a:lnTo>
                    <a:pt x="2043" y="1177"/>
                  </a:lnTo>
                  <a:lnTo>
                    <a:pt x="2042" y="1352"/>
                  </a:lnTo>
                  <a:lnTo>
                    <a:pt x="2065" y="153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09" name="Freeform 69"/>
            <p:cNvSpPr>
              <a:spLocks/>
            </p:cNvSpPr>
            <p:nvPr userDrawn="1"/>
          </p:nvSpPr>
          <p:spPr bwMode="gray">
            <a:xfrm>
              <a:off x="4615" y="159"/>
              <a:ext cx="44" cy="45"/>
            </a:xfrm>
            <a:custGeom>
              <a:avLst/>
              <a:gdLst>
                <a:gd name="T0" fmla="*/ 0 w 1994"/>
                <a:gd name="T1" fmla="*/ 0 h 2000"/>
                <a:gd name="T2" fmla="*/ 0 w 1994"/>
                <a:gd name="T3" fmla="*/ 0 h 2000"/>
                <a:gd name="T4" fmla="*/ 0 w 1994"/>
                <a:gd name="T5" fmla="*/ 0 h 2000"/>
                <a:gd name="T6" fmla="*/ 0 w 1994"/>
                <a:gd name="T7" fmla="*/ 0 h 2000"/>
                <a:gd name="T8" fmla="*/ 0 w 1994"/>
                <a:gd name="T9" fmla="*/ 0 h 2000"/>
                <a:gd name="T10" fmla="*/ 0 w 1994"/>
                <a:gd name="T11" fmla="*/ 0 h 2000"/>
                <a:gd name="T12" fmla="*/ 0 w 1994"/>
                <a:gd name="T13" fmla="*/ 0 h 2000"/>
                <a:gd name="T14" fmla="*/ 0 w 1994"/>
                <a:gd name="T15" fmla="*/ 0 h 2000"/>
                <a:gd name="T16" fmla="*/ 0 w 1994"/>
                <a:gd name="T17" fmla="*/ 0 h 2000"/>
                <a:gd name="T18" fmla="*/ 0 w 1994"/>
                <a:gd name="T19" fmla="*/ 0 h 2000"/>
                <a:gd name="T20" fmla="*/ 0 w 1994"/>
                <a:gd name="T21" fmla="*/ 0 h 2000"/>
                <a:gd name="T22" fmla="*/ 0 w 1994"/>
                <a:gd name="T23" fmla="*/ 0 h 2000"/>
                <a:gd name="T24" fmla="*/ 0 w 1994"/>
                <a:gd name="T25" fmla="*/ 0 h 2000"/>
                <a:gd name="T26" fmla="*/ 0 w 1994"/>
                <a:gd name="T27" fmla="*/ 0 h 2000"/>
                <a:gd name="T28" fmla="*/ 0 w 1994"/>
                <a:gd name="T29" fmla="*/ 0 h 2000"/>
                <a:gd name="T30" fmla="*/ 0 w 1994"/>
                <a:gd name="T31" fmla="*/ 0 h 2000"/>
                <a:gd name="T32" fmla="*/ 0 w 1994"/>
                <a:gd name="T33" fmla="*/ 0 h 2000"/>
                <a:gd name="T34" fmla="*/ 0 w 1994"/>
                <a:gd name="T35" fmla="*/ 0 h 2000"/>
                <a:gd name="T36" fmla="*/ 0 w 1994"/>
                <a:gd name="T37" fmla="*/ 0 h 2000"/>
                <a:gd name="T38" fmla="*/ 0 w 1994"/>
                <a:gd name="T39" fmla="*/ 0 h 2000"/>
                <a:gd name="T40" fmla="*/ 0 w 1994"/>
                <a:gd name="T41" fmla="*/ 0 h 2000"/>
                <a:gd name="T42" fmla="*/ 0 w 1994"/>
                <a:gd name="T43" fmla="*/ 0 h 2000"/>
                <a:gd name="T44" fmla="*/ 0 w 1994"/>
                <a:gd name="T45" fmla="*/ 0 h 2000"/>
                <a:gd name="T46" fmla="*/ 0 w 1994"/>
                <a:gd name="T47" fmla="*/ 0 h 2000"/>
                <a:gd name="T48" fmla="*/ 0 w 1994"/>
                <a:gd name="T49" fmla="*/ 0 h 2000"/>
                <a:gd name="T50" fmla="*/ 0 w 1994"/>
                <a:gd name="T51" fmla="*/ 0 h 2000"/>
                <a:gd name="T52" fmla="*/ 0 w 1994"/>
                <a:gd name="T53" fmla="*/ 0 h 2000"/>
                <a:gd name="T54" fmla="*/ 0 w 1994"/>
                <a:gd name="T55" fmla="*/ 0 h 2000"/>
                <a:gd name="T56" fmla="*/ 0 w 1994"/>
                <a:gd name="T57" fmla="*/ 0 h 2000"/>
                <a:gd name="T58" fmla="*/ 0 w 1994"/>
                <a:gd name="T59" fmla="*/ 0 h 2000"/>
                <a:gd name="T60" fmla="*/ 0 w 1994"/>
                <a:gd name="T61" fmla="*/ 0 h 2000"/>
                <a:gd name="T62" fmla="*/ 0 w 1994"/>
                <a:gd name="T63" fmla="*/ 0 h 2000"/>
                <a:gd name="T64" fmla="*/ 0 w 1994"/>
                <a:gd name="T65" fmla="*/ 0 h 2000"/>
                <a:gd name="T66" fmla="*/ 0 w 1994"/>
                <a:gd name="T67" fmla="*/ 0 h 2000"/>
                <a:gd name="T68" fmla="*/ 0 w 1994"/>
                <a:gd name="T69" fmla="*/ 0 h 2000"/>
                <a:gd name="T70" fmla="*/ 0 w 1994"/>
                <a:gd name="T71" fmla="*/ 0 h 2000"/>
                <a:gd name="T72" fmla="*/ 0 w 1994"/>
                <a:gd name="T73" fmla="*/ 0 h 2000"/>
                <a:gd name="T74" fmla="*/ 0 w 1994"/>
                <a:gd name="T75" fmla="*/ 0 h 2000"/>
                <a:gd name="T76" fmla="*/ 0 w 1994"/>
                <a:gd name="T77" fmla="*/ 0 h 2000"/>
                <a:gd name="T78" fmla="*/ 0 w 1994"/>
                <a:gd name="T79" fmla="*/ 0 h 2000"/>
                <a:gd name="T80" fmla="*/ 0 w 1994"/>
                <a:gd name="T81" fmla="*/ 0 h 2000"/>
                <a:gd name="T82" fmla="*/ 0 w 1994"/>
                <a:gd name="T83" fmla="*/ 0 h 2000"/>
                <a:gd name="T84" fmla="*/ 0 w 1994"/>
                <a:gd name="T85" fmla="*/ 0 h 200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994" h="2000">
                  <a:moveTo>
                    <a:pt x="997" y="0"/>
                  </a:moveTo>
                  <a:lnTo>
                    <a:pt x="1048" y="2"/>
                  </a:lnTo>
                  <a:lnTo>
                    <a:pt x="1099" y="5"/>
                  </a:lnTo>
                  <a:lnTo>
                    <a:pt x="1149" y="12"/>
                  </a:lnTo>
                  <a:lnTo>
                    <a:pt x="1198" y="21"/>
                  </a:lnTo>
                  <a:lnTo>
                    <a:pt x="1246" y="32"/>
                  </a:lnTo>
                  <a:lnTo>
                    <a:pt x="1293" y="45"/>
                  </a:lnTo>
                  <a:lnTo>
                    <a:pt x="1339" y="61"/>
                  </a:lnTo>
                  <a:lnTo>
                    <a:pt x="1385" y="79"/>
                  </a:lnTo>
                  <a:lnTo>
                    <a:pt x="1429" y="99"/>
                  </a:lnTo>
                  <a:lnTo>
                    <a:pt x="1472" y="121"/>
                  </a:lnTo>
                  <a:lnTo>
                    <a:pt x="1514" y="145"/>
                  </a:lnTo>
                  <a:lnTo>
                    <a:pt x="1555" y="171"/>
                  </a:lnTo>
                  <a:lnTo>
                    <a:pt x="1594" y="199"/>
                  </a:lnTo>
                  <a:lnTo>
                    <a:pt x="1631" y="228"/>
                  </a:lnTo>
                  <a:lnTo>
                    <a:pt x="1667" y="260"/>
                  </a:lnTo>
                  <a:lnTo>
                    <a:pt x="1702" y="294"/>
                  </a:lnTo>
                  <a:lnTo>
                    <a:pt x="1735" y="328"/>
                  </a:lnTo>
                  <a:lnTo>
                    <a:pt x="1766" y="364"/>
                  </a:lnTo>
                  <a:lnTo>
                    <a:pt x="1796" y="402"/>
                  </a:lnTo>
                  <a:lnTo>
                    <a:pt x="1824" y="441"/>
                  </a:lnTo>
                  <a:lnTo>
                    <a:pt x="1850" y="482"/>
                  </a:lnTo>
                  <a:lnTo>
                    <a:pt x="1874" y="523"/>
                  </a:lnTo>
                  <a:lnTo>
                    <a:pt x="1896" y="567"/>
                  </a:lnTo>
                  <a:lnTo>
                    <a:pt x="1916" y="611"/>
                  </a:lnTo>
                  <a:lnTo>
                    <a:pt x="1934" y="657"/>
                  </a:lnTo>
                  <a:lnTo>
                    <a:pt x="1950" y="703"/>
                  </a:lnTo>
                  <a:lnTo>
                    <a:pt x="1963" y="750"/>
                  </a:lnTo>
                  <a:lnTo>
                    <a:pt x="1974" y="798"/>
                  </a:lnTo>
                  <a:lnTo>
                    <a:pt x="1983" y="848"/>
                  </a:lnTo>
                  <a:lnTo>
                    <a:pt x="1989" y="898"/>
                  </a:lnTo>
                  <a:lnTo>
                    <a:pt x="1993" y="948"/>
                  </a:lnTo>
                  <a:lnTo>
                    <a:pt x="1994" y="999"/>
                  </a:lnTo>
                  <a:lnTo>
                    <a:pt x="1993" y="1051"/>
                  </a:lnTo>
                  <a:lnTo>
                    <a:pt x="1989" y="1102"/>
                  </a:lnTo>
                  <a:lnTo>
                    <a:pt x="1983" y="1152"/>
                  </a:lnTo>
                  <a:lnTo>
                    <a:pt x="1974" y="1201"/>
                  </a:lnTo>
                  <a:lnTo>
                    <a:pt x="1963" y="1249"/>
                  </a:lnTo>
                  <a:lnTo>
                    <a:pt x="1950" y="1296"/>
                  </a:lnTo>
                  <a:lnTo>
                    <a:pt x="1934" y="1343"/>
                  </a:lnTo>
                  <a:lnTo>
                    <a:pt x="1916" y="1389"/>
                  </a:lnTo>
                  <a:lnTo>
                    <a:pt x="1896" y="1433"/>
                  </a:lnTo>
                  <a:lnTo>
                    <a:pt x="1874" y="1476"/>
                  </a:lnTo>
                  <a:lnTo>
                    <a:pt x="1850" y="1517"/>
                  </a:lnTo>
                  <a:lnTo>
                    <a:pt x="1824" y="1558"/>
                  </a:lnTo>
                  <a:lnTo>
                    <a:pt x="1796" y="1597"/>
                  </a:lnTo>
                  <a:lnTo>
                    <a:pt x="1766" y="1636"/>
                  </a:lnTo>
                  <a:lnTo>
                    <a:pt x="1735" y="1672"/>
                  </a:lnTo>
                  <a:lnTo>
                    <a:pt x="1702" y="1706"/>
                  </a:lnTo>
                  <a:lnTo>
                    <a:pt x="1667" y="1739"/>
                  </a:lnTo>
                  <a:lnTo>
                    <a:pt x="1631" y="1771"/>
                  </a:lnTo>
                  <a:lnTo>
                    <a:pt x="1594" y="1800"/>
                  </a:lnTo>
                  <a:lnTo>
                    <a:pt x="1555" y="1828"/>
                  </a:lnTo>
                  <a:lnTo>
                    <a:pt x="1514" y="1854"/>
                  </a:lnTo>
                  <a:lnTo>
                    <a:pt x="1472" y="1878"/>
                  </a:lnTo>
                  <a:lnTo>
                    <a:pt x="1429" y="1901"/>
                  </a:lnTo>
                  <a:lnTo>
                    <a:pt x="1385" y="1921"/>
                  </a:lnTo>
                  <a:lnTo>
                    <a:pt x="1339" y="1939"/>
                  </a:lnTo>
                  <a:lnTo>
                    <a:pt x="1293" y="1955"/>
                  </a:lnTo>
                  <a:lnTo>
                    <a:pt x="1246" y="1968"/>
                  </a:lnTo>
                  <a:lnTo>
                    <a:pt x="1198" y="1979"/>
                  </a:lnTo>
                  <a:lnTo>
                    <a:pt x="1149" y="1988"/>
                  </a:lnTo>
                  <a:lnTo>
                    <a:pt x="1099" y="1995"/>
                  </a:lnTo>
                  <a:lnTo>
                    <a:pt x="1048" y="1998"/>
                  </a:lnTo>
                  <a:lnTo>
                    <a:pt x="997" y="2000"/>
                  </a:lnTo>
                  <a:lnTo>
                    <a:pt x="946" y="1998"/>
                  </a:lnTo>
                  <a:lnTo>
                    <a:pt x="896" y="1995"/>
                  </a:lnTo>
                  <a:lnTo>
                    <a:pt x="846" y="1988"/>
                  </a:lnTo>
                  <a:lnTo>
                    <a:pt x="797" y="1979"/>
                  </a:lnTo>
                  <a:lnTo>
                    <a:pt x="749" y="1968"/>
                  </a:lnTo>
                  <a:lnTo>
                    <a:pt x="701" y="1955"/>
                  </a:lnTo>
                  <a:lnTo>
                    <a:pt x="655" y="1939"/>
                  </a:lnTo>
                  <a:lnTo>
                    <a:pt x="610" y="1921"/>
                  </a:lnTo>
                  <a:lnTo>
                    <a:pt x="566" y="1901"/>
                  </a:lnTo>
                  <a:lnTo>
                    <a:pt x="522" y="1878"/>
                  </a:lnTo>
                  <a:lnTo>
                    <a:pt x="480" y="1854"/>
                  </a:lnTo>
                  <a:lnTo>
                    <a:pt x="440" y="1828"/>
                  </a:lnTo>
                  <a:lnTo>
                    <a:pt x="401" y="1800"/>
                  </a:lnTo>
                  <a:lnTo>
                    <a:pt x="363" y="1771"/>
                  </a:lnTo>
                  <a:lnTo>
                    <a:pt x="327" y="1739"/>
                  </a:lnTo>
                  <a:lnTo>
                    <a:pt x="292" y="1706"/>
                  </a:lnTo>
                  <a:lnTo>
                    <a:pt x="259" y="1672"/>
                  </a:lnTo>
                  <a:lnTo>
                    <a:pt x="228" y="1636"/>
                  </a:lnTo>
                  <a:lnTo>
                    <a:pt x="198" y="1597"/>
                  </a:lnTo>
                  <a:lnTo>
                    <a:pt x="170" y="1558"/>
                  </a:lnTo>
                  <a:lnTo>
                    <a:pt x="144" y="1517"/>
                  </a:lnTo>
                  <a:lnTo>
                    <a:pt x="120" y="1476"/>
                  </a:lnTo>
                  <a:lnTo>
                    <a:pt x="98" y="1433"/>
                  </a:lnTo>
                  <a:lnTo>
                    <a:pt x="78" y="1389"/>
                  </a:lnTo>
                  <a:lnTo>
                    <a:pt x="60" y="1343"/>
                  </a:lnTo>
                  <a:lnTo>
                    <a:pt x="45" y="1296"/>
                  </a:lnTo>
                  <a:lnTo>
                    <a:pt x="31" y="1249"/>
                  </a:lnTo>
                  <a:lnTo>
                    <a:pt x="20" y="1201"/>
                  </a:lnTo>
                  <a:lnTo>
                    <a:pt x="11" y="1152"/>
                  </a:lnTo>
                  <a:lnTo>
                    <a:pt x="5" y="1102"/>
                  </a:lnTo>
                  <a:lnTo>
                    <a:pt x="1" y="1051"/>
                  </a:lnTo>
                  <a:lnTo>
                    <a:pt x="0" y="999"/>
                  </a:lnTo>
                  <a:lnTo>
                    <a:pt x="1" y="948"/>
                  </a:lnTo>
                  <a:lnTo>
                    <a:pt x="5" y="898"/>
                  </a:lnTo>
                  <a:lnTo>
                    <a:pt x="11" y="848"/>
                  </a:lnTo>
                  <a:lnTo>
                    <a:pt x="20" y="798"/>
                  </a:lnTo>
                  <a:lnTo>
                    <a:pt x="31" y="750"/>
                  </a:lnTo>
                  <a:lnTo>
                    <a:pt x="45" y="703"/>
                  </a:lnTo>
                  <a:lnTo>
                    <a:pt x="60" y="657"/>
                  </a:lnTo>
                  <a:lnTo>
                    <a:pt x="78" y="611"/>
                  </a:lnTo>
                  <a:lnTo>
                    <a:pt x="98" y="567"/>
                  </a:lnTo>
                  <a:lnTo>
                    <a:pt x="120" y="523"/>
                  </a:lnTo>
                  <a:lnTo>
                    <a:pt x="144" y="482"/>
                  </a:lnTo>
                  <a:lnTo>
                    <a:pt x="170" y="441"/>
                  </a:lnTo>
                  <a:lnTo>
                    <a:pt x="198" y="402"/>
                  </a:lnTo>
                  <a:lnTo>
                    <a:pt x="228" y="364"/>
                  </a:lnTo>
                  <a:lnTo>
                    <a:pt x="259" y="328"/>
                  </a:lnTo>
                  <a:lnTo>
                    <a:pt x="292" y="294"/>
                  </a:lnTo>
                  <a:lnTo>
                    <a:pt x="327" y="260"/>
                  </a:lnTo>
                  <a:lnTo>
                    <a:pt x="363" y="228"/>
                  </a:lnTo>
                  <a:lnTo>
                    <a:pt x="401" y="199"/>
                  </a:lnTo>
                  <a:lnTo>
                    <a:pt x="440" y="171"/>
                  </a:lnTo>
                  <a:lnTo>
                    <a:pt x="480" y="145"/>
                  </a:lnTo>
                  <a:lnTo>
                    <a:pt x="522" y="121"/>
                  </a:lnTo>
                  <a:lnTo>
                    <a:pt x="566" y="99"/>
                  </a:lnTo>
                  <a:lnTo>
                    <a:pt x="610" y="79"/>
                  </a:lnTo>
                  <a:lnTo>
                    <a:pt x="655" y="61"/>
                  </a:lnTo>
                  <a:lnTo>
                    <a:pt x="701" y="45"/>
                  </a:lnTo>
                  <a:lnTo>
                    <a:pt x="749" y="32"/>
                  </a:lnTo>
                  <a:lnTo>
                    <a:pt x="797" y="21"/>
                  </a:lnTo>
                  <a:lnTo>
                    <a:pt x="846" y="12"/>
                  </a:lnTo>
                  <a:lnTo>
                    <a:pt x="896" y="5"/>
                  </a:lnTo>
                  <a:lnTo>
                    <a:pt x="946" y="2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0" name="Freeform 70"/>
            <p:cNvSpPr>
              <a:spLocks/>
            </p:cNvSpPr>
            <p:nvPr userDrawn="1"/>
          </p:nvSpPr>
          <p:spPr bwMode="gray">
            <a:xfrm>
              <a:off x="4516" y="227"/>
              <a:ext cx="182" cy="109"/>
            </a:xfrm>
            <a:custGeom>
              <a:avLst/>
              <a:gdLst>
                <a:gd name="T0" fmla="*/ 0 w 8197"/>
                <a:gd name="T1" fmla="*/ 0 h 4924"/>
                <a:gd name="T2" fmla="*/ 0 w 8197"/>
                <a:gd name="T3" fmla="*/ 0 h 4924"/>
                <a:gd name="T4" fmla="*/ 0 w 8197"/>
                <a:gd name="T5" fmla="*/ 0 h 4924"/>
                <a:gd name="T6" fmla="*/ 0 w 8197"/>
                <a:gd name="T7" fmla="*/ 0 h 4924"/>
                <a:gd name="T8" fmla="*/ 0 w 8197"/>
                <a:gd name="T9" fmla="*/ 0 h 4924"/>
                <a:gd name="T10" fmla="*/ 0 w 8197"/>
                <a:gd name="T11" fmla="*/ 0 h 4924"/>
                <a:gd name="T12" fmla="*/ 0 w 8197"/>
                <a:gd name="T13" fmla="*/ 0 h 4924"/>
                <a:gd name="T14" fmla="*/ 0 w 8197"/>
                <a:gd name="T15" fmla="*/ 0 h 4924"/>
                <a:gd name="T16" fmla="*/ 0 w 8197"/>
                <a:gd name="T17" fmla="*/ 0 h 4924"/>
                <a:gd name="T18" fmla="*/ 0 w 8197"/>
                <a:gd name="T19" fmla="*/ 0 h 4924"/>
                <a:gd name="T20" fmla="*/ 0 w 8197"/>
                <a:gd name="T21" fmla="*/ 0 h 4924"/>
                <a:gd name="T22" fmla="*/ 0 w 8197"/>
                <a:gd name="T23" fmla="*/ 0 h 4924"/>
                <a:gd name="T24" fmla="*/ 0 w 8197"/>
                <a:gd name="T25" fmla="*/ 0 h 4924"/>
                <a:gd name="T26" fmla="*/ 0 w 8197"/>
                <a:gd name="T27" fmla="*/ 0 h 4924"/>
                <a:gd name="T28" fmla="*/ 0 w 8197"/>
                <a:gd name="T29" fmla="*/ 0 h 4924"/>
                <a:gd name="T30" fmla="*/ 0 w 8197"/>
                <a:gd name="T31" fmla="*/ 0 h 4924"/>
                <a:gd name="T32" fmla="*/ 0 w 8197"/>
                <a:gd name="T33" fmla="*/ 0 h 4924"/>
                <a:gd name="T34" fmla="*/ 0 w 8197"/>
                <a:gd name="T35" fmla="*/ 0 h 4924"/>
                <a:gd name="T36" fmla="*/ 0 w 8197"/>
                <a:gd name="T37" fmla="*/ 0 h 4924"/>
                <a:gd name="T38" fmla="*/ 0 w 8197"/>
                <a:gd name="T39" fmla="*/ 0 h 4924"/>
                <a:gd name="T40" fmla="*/ 0 w 8197"/>
                <a:gd name="T41" fmla="*/ 0 h 4924"/>
                <a:gd name="T42" fmla="*/ 0 w 8197"/>
                <a:gd name="T43" fmla="*/ 0 h 4924"/>
                <a:gd name="T44" fmla="*/ 0 w 8197"/>
                <a:gd name="T45" fmla="*/ 0 h 4924"/>
                <a:gd name="T46" fmla="*/ 0 w 8197"/>
                <a:gd name="T47" fmla="*/ 0 h 4924"/>
                <a:gd name="T48" fmla="*/ 0 w 8197"/>
                <a:gd name="T49" fmla="*/ 0 h 4924"/>
                <a:gd name="T50" fmla="*/ 0 w 8197"/>
                <a:gd name="T51" fmla="*/ 0 h 4924"/>
                <a:gd name="T52" fmla="*/ 0 w 8197"/>
                <a:gd name="T53" fmla="*/ 0 h 4924"/>
                <a:gd name="T54" fmla="*/ 0 w 8197"/>
                <a:gd name="T55" fmla="*/ 0 h 4924"/>
                <a:gd name="T56" fmla="*/ 0 w 8197"/>
                <a:gd name="T57" fmla="*/ 0 h 4924"/>
                <a:gd name="T58" fmla="*/ 0 w 8197"/>
                <a:gd name="T59" fmla="*/ 0 h 4924"/>
                <a:gd name="T60" fmla="*/ 0 w 8197"/>
                <a:gd name="T61" fmla="*/ 0 h 4924"/>
                <a:gd name="T62" fmla="*/ 0 w 8197"/>
                <a:gd name="T63" fmla="*/ 0 h 4924"/>
                <a:gd name="T64" fmla="*/ 0 w 8197"/>
                <a:gd name="T65" fmla="*/ 0 h 4924"/>
                <a:gd name="T66" fmla="*/ 0 w 8197"/>
                <a:gd name="T67" fmla="*/ 0 h 4924"/>
                <a:gd name="T68" fmla="*/ 0 w 8197"/>
                <a:gd name="T69" fmla="*/ 0 h 4924"/>
                <a:gd name="T70" fmla="*/ 0 w 8197"/>
                <a:gd name="T71" fmla="*/ 0 h 4924"/>
                <a:gd name="T72" fmla="*/ 0 w 8197"/>
                <a:gd name="T73" fmla="*/ 0 h 4924"/>
                <a:gd name="T74" fmla="*/ 0 w 8197"/>
                <a:gd name="T75" fmla="*/ 0 h 4924"/>
                <a:gd name="T76" fmla="*/ 0 w 8197"/>
                <a:gd name="T77" fmla="*/ 0 h 4924"/>
                <a:gd name="T78" fmla="*/ 0 w 8197"/>
                <a:gd name="T79" fmla="*/ 0 h 4924"/>
                <a:gd name="T80" fmla="*/ 0 w 8197"/>
                <a:gd name="T81" fmla="*/ 0 h 4924"/>
                <a:gd name="T82" fmla="*/ 0 w 8197"/>
                <a:gd name="T83" fmla="*/ 0 h 4924"/>
                <a:gd name="T84" fmla="*/ 0 w 8197"/>
                <a:gd name="T85" fmla="*/ 0 h 4924"/>
                <a:gd name="T86" fmla="*/ 0 w 8197"/>
                <a:gd name="T87" fmla="*/ 0 h 4924"/>
                <a:gd name="T88" fmla="*/ 0 w 8197"/>
                <a:gd name="T89" fmla="*/ 0 h 4924"/>
                <a:gd name="T90" fmla="*/ 0 w 8197"/>
                <a:gd name="T91" fmla="*/ 0 h 4924"/>
                <a:gd name="T92" fmla="*/ 0 w 8197"/>
                <a:gd name="T93" fmla="*/ 0 h 4924"/>
                <a:gd name="T94" fmla="*/ 0 w 8197"/>
                <a:gd name="T95" fmla="*/ 0 h 4924"/>
                <a:gd name="T96" fmla="*/ 0 w 8197"/>
                <a:gd name="T97" fmla="*/ 0 h 4924"/>
                <a:gd name="T98" fmla="*/ 0 w 8197"/>
                <a:gd name="T99" fmla="*/ 0 h 4924"/>
                <a:gd name="T100" fmla="*/ 0 w 8197"/>
                <a:gd name="T101" fmla="*/ 0 h 4924"/>
                <a:gd name="T102" fmla="*/ 0 w 8197"/>
                <a:gd name="T103" fmla="*/ 0 h 4924"/>
                <a:gd name="T104" fmla="*/ 0 w 8197"/>
                <a:gd name="T105" fmla="*/ 0 h 492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8197" h="4924">
                  <a:moveTo>
                    <a:pt x="8197" y="1707"/>
                  </a:moveTo>
                  <a:lnTo>
                    <a:pt x="7940" y="1653"/>
                  </a:lnTo>
                  <a:lnTo>
                    <a:pt x="7678" y="1608"/>
                  </a:lnTo>
                  <a:lnTo>
                    <a:pt x="7411" y="1570"/>
                  </a:lnTo>
                  <a:lnTo>
                    <a:pt x="7142" y="1540"/>
                  </a:lnTo>
                  <a:lnTo>
                    <a:pt x="6870" y="1520"/>
                  </a:lnTo>
                  <a:lnTo>
                    <a:pt x="6594" y="1508"/>
                  </a:lnTo>
                  <a:lnTo>
                    <a:pt x="6319" y="1505"/>
                  </a:lnTo>
                  <a:lnTo>
                    <a:pt x="6042" y="1511"/>
                  </a:lnTo>
                  <a:lnTo>
                    <a:pt x="5764" y="1526"/>
                  </a:lnTo>
                  <a:lnTo>
                    <a:pt x="5487" y="1552"/>
                  </a:lnTo>
                  <a:lnTo>
                    <a:pt x="5211" y="1586"/>
                  </a:lnTo>
                  <a:lnTo>
                    <a:pt x="4936" y="1631"/>
                  </a:lnTo>
                  <a:lnTo>
                    <a:pt x="4664" y="1685"/>
                  </a:lnTo>
                  <a:lnTo>
                    <a:pt x="4394" y="1750"/>
                  </a:lnTo>
                  <a:lnTo>
                    <a:pt x="4127" y="1826"/>
                  </a:lnTo>
                  <a:lnTo>
                    <a:pt x="3865" y="1912"/>
                  </a:lnTo>
                  <a:lnTo>
                    <a:pt x="3607" y="2009"/>
                  </a:lnTo>
                  <a:lnTo>
                    <a:pt x="3353" y="2118"/>
                  </a:lnTo>
                  <a:lnTo>
                    <a:pt x="3106" y="2238"/>
                  </a:lnTo>
                  <a:lnTo>
                    <a:pt x="2866" y="2370"/>
                  </a:lnTo>
                  <a:lnTo>
                    <a:pt x="2632" y="2512"/>
                  </a:lnTo>
                  <a:lnTo>
                    <a:pt x="2405" y="2668"/>
                  </a:lnTo>
                  <a:lnTo>
                    <a:pt x="2188" y="2835"/>
                  </a:lnTo>
                  <a:lnTo>
                    <a:pt x="1979" y="3015"/>
                  </a:lnTo>
                  <a:lnTo>
                    <a:pt x="1778" y="3208"/>
                  </a:lnTo>
                  <a:lnTo>
                    <a:pt x="1589" y="3412"/>
                  </a:lnTo>
                  <a:lnTo>
                    <a:pt x="1410" y="3630"/>
                  </a:lnTo>
                  <a:lnTo>
                    <a:pt x="1242" y="3862"/>
                  </a:lnTo>
                  <a:lnTo>
                    <a:pt x="1086" y="4107"/>
                  </a:lnTo>
                  <a:lnTo>
                    <a:pt x="942" y="4365"/>
                  </a:lnTo>
                  <a:lnTo>
                    <a:pt x="811" y="4638"/>
                  </a:lnTo>
                  <a:lnTo>
                    <a:pt x="694" y="4924"/>
                  </a:lnTo>
                  <a:lnTo>
                    <a:pt x="694" y="4778"/>
                  </a:lnTo>
                  <a:lnTo>
                    <a:pt x="700" y="4632"/>
                  </a:lnTo>
                  <a:lnTo>
                    <a:pt x="711" y="4482"/>
                  </a:lnTo>
                  <a:lnTo>
                    <a:pt x="728" y="4332"/>
                  </a:lnTo>
                  <a:lnTo>
                    <a:pt x="752" y="4181"/>
                  </a:lnTo>
                  <a:lnTo>
                    <a:pt x="781" y="4030"/>
                  </a:lnTo>
                  <a:lnTo>
                    <a:pt x="815" y="3877"/>
                  </a:lnTo>
                  <a:lnTo>
                    <a:pt x="856" y="3726"/>
                  </a:lnTo>
                  <a:lnTo>
                    <a:pt x="902" y="3574"/>
                  </a:lnTo>
                  <a:lnTo>
                    <a:pt x="954" y="3423"/>
                  </a:lnTo>
                  <a:lnTo>
                    <a:pt x="1011" y="3274"/>
                  </a:lnTo>
                  <a:lnTo>
                    <a:pt x="1076" y="3125"/>
                  </a:lnTo>
                  <a:lnTo>
                    <a:pt x="1144" y="2979"/>
                  </a:lnTo>
                  <a:lnTo>
                    <a:pt x="1219" y="2835"/>
                  </a:lnTo>
                  <a:lnTo>
                    <a:pt x="1298" y="2694"/>
                  </a:lnTo>
                  <a:lnTo>
                    <a:pt x="1384" y="2554"/>
                  </a:lnTo>
                  <a:lnTo>
                    <a:pt x="1474" y="2420"/>
                  </a:lnTo>
                  <a:lnTo>
                    <a:pt x="1570" y="2287"/>
                  </a:lnTo>
                  <a:lnTo>
                    <a:pt x="1672" y="2160"/>
                  </a:lnTo>
                  <a:lnTo>
                    <a:pt x="1779" y="2035"/>
                  </a:lnTo>
                  <a:lnTo>
                    <a:pt x="1892" y="1917"/>
                  </a:lnTo>
                  <a:lnTo>
                    <a:pt x="2010" y="1802"/>
                  </a:lnTo>
                  <a:lnTo>
                    <a:pt x="2132" y="1694"/>
                  </a:lnTo>
                  <a:lnTo>
                    <a:pt x="2260" y="1591"/>
                  </a:lnTo>
                  <a:lnTo>
                    <a:pt x="2394" y="1493"/>
                  </a:lnTo>
                  <a:lnTo>
                    <a:pt x="2532" y="1403"/>
                  </a:lnTo>
                  <a:lnTo>
                    <a:pt x="2676" y="1319"/>
                  </a:lnTo>
                  <a:lnTo>
                    <a:pt x="2825" y="1241"/>
                  </a:lnTo>
                  <a:lnTo>
                    <a:pt x="2979" y="1172"/>
                  </a:lnTo>
                  <a:lnTo>
                    <a:pt x="3137" y="1110"/>
                  </a:lnTo>
                  <a:lnTo>
                    <a:pt x="3301" y="1057"/>
                  </a:lnTo>
                  <a:lnTo>
                    <a:pt x="3471" y="1012"/>
                  </a:lnTo>
                  <a:lnTo>
                    <a:pt x="3437" y="975"/>
                  </a:lnTo>
                  <a:lnTo>
                    <a:pt x="3394" y="939"/>
                  </a:lnTo>
                  <a:lnTo>
                    <a:pt x="3342" y="903"/>
                  </a:lnTo>
                  <a:lnTo>
                    <a:pt x="3283" y="867"/>
                  </a:lnTo>
                  <a:lnTo>
                    <a:pt x="3216" y="832"/>
                  </a:lnTo>
                  <a:lnTo>
                    <a:pt x="3141" y="797"/>
                  </a:lnTo>
                  <a:lnTo>
                    <a:pt x="3060" y="763"/>
                  </a:lnTo>
                  <a:lnTo>
                    <a:pt x="2971" y="729"/>
                  </a:lnTo>
                  <a:lnTo>
                    <a:pt x="2877" y="697"/>
                  </a:lnTo>
                  <a:lnTo>
                    <a:pt x="2777" y="666"/>
                  </a:lnTo>
                  <a:lnTo>
                    <a:pt x="2672" y="636"/>
                  </a:lnTo>
                  <a:lnTo>
                    <a:pt x="2561" y="608"/>
                  </a:lnTo>
                  <a:lnTo>
                    <a:pt x="2446" y="582"/>
                  </a:lnTo>
                  <a:lnTo>
                    <a:pt x="2328" y="557"/>
                  </a:lnTo>
                  <a:lnTo>
                    <a:pt x="2206" y="535"/>
                  </a:lnTo>
                  <a:lnTo>
                    <a:pt x="2081" y="515"/>
                  </a:lnTo>
                  <a:lnTo>
                    <a:pt x="1953" y="497"/>
                  </a:lnTo>
                  <a:lnTo>
                    <a:pt x="1822" y="482"/>
                  </a:lnTo>
                  <a:lnTo>
                    <a:pt x="1690" y="468"/>
                  </a:lnTo>
                  <a:lnTo>
                    <a:pt x="1557" y="458"/>
                  </a:lnTo>
                  <a:lnTo>
                    <a:pt x="1422" y="451"/>
                  </a:lnTo>
                  <a:lnTo>
                    <a:pt x="1287" y="447"/>
                  </a:lnTo>
                  <a:lnTo>
                    <a:pt x="1152" y="447"/>
                  </a:lnTo>
                  <a:lnTo>
                    <a:pt x="1017" y="450"/>
                  </a:lnTo>
                  <a:lnTo>
                    <a:pt x="883" y="457"/>
                  </a:lnTo>
                  <a:lnTo>
                    <a:pt x="750" y="467"/>
                  </a:lnTo>
                  <a:lnTo>
                    <a:pt x="619" y="483"/>
                  </a:lnTo>
                  <a:lnTo>
                    <a:pt x="490" y="501"/>
                  </a:lnTo>
                  <a:lnTo>
                    <a:pt x="363" y="524"/>
                  </a:lnTo>
                  <a:lnTo>
                    <a:pt x="239" y="551"/>
                  </a:lnTo>
                  <a:lnTo>
                    <a:pt x="117" y="583"/>
                  </a:lnTo>
                  <a:lnTo>
                    <a:pt x="0" y="620"/>
                  </a:lnTo>
                  <a:lnTo>
                    <a:pt x="158" y="544"/>
                  </a:lnTo>
                  <a:lnTo>
                    <a:pt x="319" y="472"/>
                  </a:lnTo>
                  <a:lnTo>
                    <a:pt x="480" y="405"/>
                  </a:lnTo>
                  <a:lnTo>
                    <a:pt x="643" y="344"/>
                  </a:lnTo>
                  <a:lnTo>
                    <a:pt x="806" y="288"/>
                  </a:lnTo>
                  <a:lnTo>
                    <a:pt x="970" y="237"/>
                  </a:lnTo>
                  <a:lnTo>
                    <a:pt x="1135" y="190"/>
                  </a:lnTo>
                  <a:lnTo>
                    <a:pt x="1299" y="149"/>
                  </a:lnTo>
                  <a:lnTo>
                    <a:pt x="1463" y="113"/>
                  </a:lnTo>
                  <a:lnTo>
                    <a:pt x="1627" y="81"/>
                  </a:lnTo>
                  <a:lnTo>
                    <a:pt x="1790" y="55"/>
                  </a:lnTo>
                  <a:lnTo>
                    <a:pt x="1953" y="34"/>
                  </a:lnTo>
                  <a:lnTo>
                    <a:pt x="2114" y="18"/>
                  </a:lnTo>
                  <a:lnTo>
                    <a:pt x="2273" y="7"/>
                  </a:lnTo>
                  <a:lnTo>
                    <a:pt x="2431" y="1"/>
                  </a:lnTo>
                  <a:lnTo>
                    <a:pt x="2587" y="0"/>
                  </a:lnTo>
                  <a:lnTo>
                    <a:pt x="2741" y="4"/>
                  </a:lnTo>
                  <a:lnTo>
                    <a:pt x="2892" y="13"/>
                  </a:lnTo>
                  <a:lnTo>
                    <a:pt x="3040" y="27"/>
                  </a:lnTo>
                  <a:lnTo>
                    <a:pt x="3185" y="45"/>
                  </a:lnTo>
                  <a:lnTo>
                    <a:pt x="3327" y="69"/>
                  </a:lnTo>
                  <a:lnTo>
                    <a:pt x="3466" y="98"/>
                  </a:lnTo>
                  <a:lnTo>
                    <a:pt x="3601" y="132"/>
                  </a:lnTo>
                  <a:lnTo>
                    <a:pt x="3731" y="171"/>
                  </a:lnTo>
                  <a:lnTo>
                    <a:pt x="3857" y="216"/>
                  </a:lnTo>
                  <a:lnTo>
                    <a:pt x="3979" y="264"/>
                  </a:lnTo>
                  <a:lnTo>
                    <a:pt x="4096" y="318"/>
                  </a:lnTo>
                  <a:lnTo>
                    <a:pt x="4207" y="377"/>
                  </a:lnTo>
                  <a:lnTo>
                    <a:pt x="4314" y="441"/>
                  </a:lnTo>
                  <a:lnTo>
                    <a:pt x="4415" y="511"/>
                  </a:lnTo>
                  <a:lnTo>
                    <a:pt x="4509" y="584"/>
                  </a:lnTo>
                  <a:lnTo>
                    <a:pt x="4598" y="663"/>
                  </a:lnTo>
                  <a:lnTo>
                    <a:pt x="4716" y="663"/>
                  </a:lnTo>
                  <a:lnTo>
                    <a:pt x="4837" y="665"/>
                  </a:lnTo>
                  <a:lnTo>
                    <a:pt x="4958" y="667"/>
                  </a:lnTo>
                  <a:lnTo>
                    <a:pt x="5082" y="670"/>
                  </a:lnTo>
                  <a:lnTo>
                    <a:pt x="5206" y="675"/>
                  </a:lnTo>
                  <a:lnTo>
                    <a:pt x="5330" y="681"/>
                  </a:lnTo>
                  <a:lnTo>
                    <a:pt x="5455" y="689"/>
                  </a:lnTo>
                  <a:lnTo>
                    <a:pt x="5581" y="698"/>
                  </a:lnTo>
                  <a:lnTo>
                    <a:pt x="5707" y="708"/>
                  </a:lnTo>
                  <a:lnTo>
                    <a:pt x="5832" y="721"/>
                  </a:lnTo>
                  <a:lnTo>
                    <a:pt x="5959" y="736"/>
                  </a:lnTo>
                  <a:lnTo>
                    <a:pt x="6084" y="753"/>
                  </a:lnTo>
                  <a:lnTo>
                    <a:pt x="6208" y="772"/>
                  </a:lnTo>
                  <a:lnTo>
                    <a:pt x="6332" y="793"/>
                  </a:lnTo>
                  <a:lnTo>
                    <a:pt x="6455" y="817"/>
                  </a:lnTo>
                  <a:lnTo>
                    <a:pt x="6576" y="843"/>
                  </a:lnTo>
                  <a:lnTo>
                    <a:pt x="6697" y="872"/>
                  </a:lnTo>
                  <a:lnTo>
                    <a:pt x="6816" y="903"/>
                  </a:lnTo>
                  <a:lnTo>
                    <a:pt x="6932" y="938"/>
                  </a:lnTo>
                  <a:lnTo>
                    <a:pt x="7047" y="975"/>
                  </a:lnTo>
                  <a:lnTo>
                    <a:pt x="7160" y="1017"/>
                  </a:lnTo>
                  <a:lnTo>
                    <a:pt x="7270" y="1060"/>
                  </a:lnTo>
                  <a:lnTo>
                    <a:pt x="7377" y="1108"/>
                  </a:lnTo>
                  <a:lnTo>
                    <a:pt x="7483" y="1158"/>
                  </a:lnTo>
                  <a:lnTo>
                    <a:pt x="7585" y="1213"/>
                  </a:lnTo>
                  <a:lnTo>
                    <a:pt x="7683" y="1271"/>
                  </a:lnTo>
                  <a:lnTo>
                    <a:pt x="7779" y="1334"/>
                  </a:lnTo>
                  <a:lnTo>
                    <a:pt x="7870" y="1400"/>
                  </a:lnTo>
                  <a:lnTo>
                    <a:pt x="7958" y="1470"/>
                  </a:lnTo>
                  <a:lnTo>
                    <a:pt x="8042" y="1544"/>
                  </a:lnTo>
                  <a:lnTo>
                    <a:pt x="8122" y="1624"/>
                  </a:lnTo>
                  <a:lnTo>
                    <a:pt x="8197" y="170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1" name="Freeform 71"/>
            <p:cNvSpPr>
              <a:spLocks/>
            </p:cNvSpPr>
            <p:nvPr userDrawn="1"/>
          </p:nvSpPr>
          <p:spPr bwMode="gray">
            <a:xfrm>
              <a:off x="4703" y="96"/>
              <a:ext cx="161" cy="156"/>
            </a:xfrm>
            <a:custGeom>
              <a:avLst/>
              <a:gdLst>
                <a:gd name="T0" fmla="*/ 0 w 7247"/>
                <a:gd name="T1" fmla="*/ 0 h 7040"/>
                <a:gd name="T2" fmla="*/ 0 w 7247"/>
                <a:gd name="T3" fmla="*/ 0 h 7040"/>
                <a:gd name="T4" fmla="*/ 0 w 7247"/>
                <a:gd name="T5" fmla="*/ 0 h 7040"/>
                <a:gd name="T6" fmla="*/ 0 w 7247"/>
                <a:gd name="T7" fmla="*/ 0 h 7040"/>
                <a:gd name="T8" fmla="*/ 0 w 7247"/>
                <a:gd name="T9" fmla="*/ 0 h 7040"/>
                <a:gd name="T10" fmla="*/ 0 w 7247"/>
                <a:gd name="T11" fmla="*/ 0 h 7040"/>
                <a:gd name="T12" fmla="*/ 0 w 7247"/>
                <a:gd name="T13" fmla="*/ 0 h 7040"/>
                <a:gd name="T14" fmla="*/ 0 w 7247"/>
                <a:gd name="T15" fmla="*/ 0 h 7040"/>
                <a:gd name="T16" fmla="*/ 0 w 7247"/>
                <a:gd name="T17" fmla="*/ 0 h 7040"/>
                <a:gd name="T18" fmla="*/ 0 w 7247"/>
                <a:gd name="T19" fmla="*/ 0 h 7040"/>
                <a:gd name="T20" fmla="*/ 0 w 7247"/>
                <a:gd name="T21" fmla="*/ 0 h 7040"/>
                <a:gd name="T22" fmla="*/ 0 w 7247"/>
                <a:gd name="T23" fmla="*/ 0 h 7040"/>
                <a:gd name="T24" fmla="*/ 0 w 7247"/>
                <a:gd name="T25" fmla="*/ 0 h 7040"/>
                <a:gd name="T26" fmla="*/ 0 w 7247"/>
                <a:gd name="T27" fmla="*/ 0 h 7040"/>
                <a:gd name="T28" fmla="*/ 0 w 7247"/>
                <a:gd name="T29" fmla="*/ 0 h 7040"/>
                <a:gd name="T30" fmla="*/ 0 w 7247"/>
                <a:gd name="T31" fmla="*/ 0 h 7040"/>
                <a:gd name="T32" fmla="*/ 0 w 7247"/>
                <a:gd name="T33" fmla="*/ 0 h 7040"/>
                <a:gd name="T34" fmla="*/ 0 w 7247"/>
                <a:gd name="T35" fmla="*/ 0 h 7040"/>
                <a:gd name="T36" fmla="*/ 0 w 7247"/>
                <a:gd name="T37" fmla="*/ 0 h 7040"/>
                <a:gd name="T38" fmla="*/ 0 w 7247"/>
                <a:gd name="T39" fmla="*/ 0 h 7040"/>
                <a:gd name="T40" fmla="*/ 0 w 7247"/>
                <a:gd name="T41" fmla="*/ 0 h 7040"/>
                <a:gd name="T42" fmla="*/ 0 w 7247"/>
                <a:gd name="T43" fmla="*/ 0 h 7040"/>
                <a:gd name="T44" fmla="*/ 0 w 7247"/>
                <a:gd name="T45" fmla="*/ 0 h 7040"/>
                <a:gd name="T46" fmla="*/ 0 w 7247"/>
                <a:gd name="T47" fmla="*/ 0 h 7040"/>
                <a:gd name="T48" fmla="*/ 0 w 7247"/>
                <a:gd name="T49" fmla="*/ 0 h 7040"/>
                <a:gd name="T50" fmla="*/ 0 w 7247"/>
                <a:gd name="T51" fmla="*/ 0 h 7040"/>
                <a:gd name="T52" fmla="*/ 0 w 7247"/>
                <a:gd name="T53" fmla="*/ 0 h 7040"/>
                <a:gd name="T54" fmla="*/ 0 w 7247"/>
                <a:gd name="T55" fmla="*/ 0 h 7040"/>
                <a:gd name="T56" fmla="*/ 0 w 7247"/>
                <a:gd name="T57" fmla="*/ 0 h 7040"/>
                <a:gd name="T58" fmla="*/ 0 w 7247"/>
                <a:gd name="T59" fmla="*/ 0 h 7040"/>
                <a:gd name="T60" fmla="*/ 0 w 7247"/>
                <a:gd name="T61" fmla="*/ 0 h 7040"/>
                <a:gd name="T62" fmla="*/ 0 w 7247"/>
                <a:gd name="T63" fmla="*/ 0 h 7040"/>
                <a:gd name="T64" fmla="*/ 0 w 7247"/>
                <a:gd name="T65" fmla="*/ 0 h 7040"/>
                <a:gd name="T66" fmla="*/ 0 w 7247"/>
                <a:gd name="T67" fmla="*/ 0 h 7040"/>
                <a:gd name="T68" fmla="*/ 0 w 7247"/>
                <a:gd name="T69" fmla="*/ 0 h 7040"/>
                <a:gd name="T70" fmla="*/ 0 w 7247"/>
                <a:gd name="T71" fmla="*/ 0 h 7040"/>
                <a:gd name="T72" fmla="*/ 0 w 7247"/>
                <a:gd name="T73" fmla="*/ 0 h 7040"/>
                <a:gd name="T74" fmla="*/ 0 w 7247"/>
                <a:gd name="T75" fmla="*/ 0 h 7040"/>
                <a:gd name="T76" fmla="*/ 0 w 7247"/>
                <a:gd name="T77" fmla="*/ 0 h 7040"/>
                <a:gd name="T78" fmla="*/ 0 w 7247"/>
                <a:gd name="T79" fmla="*/ 0 h 7040"/>
                <a:gd name="T80" fmla="*/ 0 w 7247"/>
                <a:gd name="T81" fmla="*/ 0 h 7040"/>
                <a:gd name="T82" fmla="*/ 0 w 7247"/>
                <a:gd name="T83" fmla="*/ 0 h 7040"/>
                <a:gd name="T84" fmla="*/ 0 w 7247"/>
                <a:gd name="T85" fmla="*/ 0 h 7040"/>
                <a:gd name="T86" fmla="*/ 0 w 7247"/>
                <a:gd name="T87" fmla="*/ 0 h 7040"/>
                <a:gd name="T88" fmla="*/ 0 w 7247"/>
                <a:gd name="T89" fmla="*/ 0 h 7040"/>
                <a:gd name="T90" fmla="*/ 0 w 7247"/>
                <a:gd name="T91" fmla="*/ 0 h 7040"/>
                <a:gd name="T92" fmla="*/ 0 w 7247"/>
                <a:gd name="T93" fmla="*/ 0 h 7040"/>
                <a:gd name="T94" fmla="*/ 0 w 7247"/>
                <a:gd name="T95" fmla="*/ 0 h 7040"/>
                <a:gd name="T96" fmla="*/ 0 w 7247"/>
                <a:gd name="T97" fmla="*/ 0 h 7040"/>
                <a:gd name="T98" fmla="*/ 0 w 7247"/>
                <a:gd name="T99" fmla="*/ 0 h 7040"/>
                <a:gd name="T100" fmla="*/ 0 w 7247"/>
                <a:gd name="T101" fmla="*/ 0 h 7040"/>
                <a:gd name="T102" fmla="*/ 0 w 7247"/>
                <a:gd name="T103" fmla="*/ 0 h 7040"/>
                <a:gd name="T104" fmla="*/ 0 w 7247"/>
                <a:gd name="T105" fmla="*/ 0 h 704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7247" h="7040">
                  <a:moveTo>
                    <a:pt x="2064" y="1540"/>
                  </a:moveTo>
                  <a:lnTo>
                    <a:pt x="1855" y="1499"/>
                  </a:lnTo>
                  <a:lnTo>
                    <a:pt x="1658" y="1479"/>
                  </a:lnTo>
                  <a:lnTo>
                    <a:pt x="1470" y="1482"/>
                  </a:lnTo>
                  <a:lnTo>
                    <a:pt x="1293" y="1505"/>
                  </a:lnTo>
                  <a:lnTo>
                    <a:pt x="1127" y="1545"/>
                  </a:lnTo>
                  <a:lnTo>
                    <a:pt x="973" y="1602"/>
                  </a:lnTo>
                  <a:lnTo>
                    <a:pt x="829" y="1675"/>
                  </a:lnTo>
                  <a:lnTo>
                    <a:pt x="696" y="1763"/>
                  </a:lnTo>
                  <a:lnTo>
                    <a:pt x="574" y="1863"/>
                  </a:lnTo>
                  <a:lnTo>
                    <a:pt x="464" y="1975"/>
                  </a:lnTo>
                  <a:lnTo>
                    <a:pt x="365" y="2098"/>
                  </a:lnTo>
                  <a:lnTo>
                    <a:pt x="278" y="2230"/>
                  </a:lnTo>
                  <a:lnTo>
                    <a:pt x="203" y="2370"/>
                  </a:lnTo>
                  <a:lnTo>
                    <a:pt x="139" y="2516"/>
                  </a:lnTo>
                  <a:lnTo>
                    <a:pt x="87" y="2668"/>
                  </a:lnTo>
                  <a:lnTo>
                    <a:pt x="47" y="2822"/>
                  </a:lnTo>
                  <a:lnTo>
                    <a:pt x="19" y="2981"/>
                  </a:lnTo>
                  <a:lnTo>
                    <a:pt x="4" y="3140"/>
                  </a:lnTo>
                  <a:lnTo>
                    <a:pt x="0" y="3298"/>
                  </a:lnTo>
                  <a:lnTo>
                    <a:pt x="9" y="3456"/>
                  </a:lnTo>
                  <a:lnTo>
                    <a:pt x="30" y="3611"/>
                  </a:lnTo>
                  <a:lnTo>
                    <a:pt x="63" y="3762"/>
                  </a:lnTo>
                  <a:lnTo>
                    <a:pt x="110" y="3907"/>
                  </a:lnTo>
                  <a:lnTo>
                    <a:pt x="169" y="4046"/>
                  </a:lnTo>
                  <a:lnTo>
                    <a:pt x="240" y="4176"/>
                  </a:lnTo>
                  <a:lnTo>
                    <a:pt x="325" y="4298"/>
                  </a:lnTo>
                  <a:lnTo>
                    <a:pt x="422" y="4408"/>
                  </a:lnTo>
                  <a:lnTo>
                    <a:pt x="533" y="4508"/>
                  </a:lnTo>
                  <a:lnTo>
                    <a:pt x="658" y="4593"/>
                  </a:lnTo>
                  <a:lnTo>
                    <a:pt x="795" y="4664"/>
                  </a:lnTo>
                  <a:lnTo>
                    <a:pt x="946" y="4718"/>
                  </a:lnTo>
                  <a:lnTo>
                    <a:pt x="1110" y="4757"/>
                  </a:lnTo>
                  <a:lnTo>
                    <a:pt x="1008" y="4893"/>
                  </a:lnTo>
                  <a:lnTo>
                    <a:pt x="929" y="5032"/>
                  </a:lnTo>
                  <a:lnTo>
                    <a:pt x="872" y="5171"/>
                  </a:lnTo>
                  <a:lnTo>
                    <a:pt x="835" y="5311"/>
                  </a:lnTo>
                  <a:lnTo>
                    <a:pt x="818" y="5450"/>
                  </a:lnTo>
                  <a:lnTo>
                    <a:pt x="819" y="5588"/>
                  </a:lnTo>
                  <a:lnTo>
                    <a:pt x="837" y="5723"/>
                  </a:lnTo>
                  <a:lnTo>
                    <a:pt x="872" y="5857"/>
                  </a:lnTo>
                  <a:lnTo>
                    <a:pt x="922" y="5986"/>
                  </a:lnTo>
                  <a:lnTo>
                    <a:pt x="985" y="6112"/>
                  </a:lnTo>
                  <a:lnTo>
                    <a:pt x="1062" y="6233"/>
                  </a:lnTo>
                  <a:lnTo>
                    <a:pt x="1150" y="6349"/>
                  </a:lnTo>
                  <a:lnTo>
                    <a:pt x="1249" y="6457"/>
                  </a:lnTo>
                  <a:lnTo>
                    <a:pt x="1358" y="6559"/>
                  </a:lnTo>
                  <a:lnTo>
                    <a:pt x="1476" y="6653"/>
                  </a:lnTo>
                  <a:lnTo>
                    <a:pt x="1600" y="6739"/>
                  </a:lnTo>
                  <a:lnTo>
                    <a:pt x="1731" y="6815"/>
                  </a:lnTo>
                  <a:lnTo>
                    <a:pt x="1867" y="6881"/>
                  </a:lnTo>
                  <a:lnTo>
                    <a:pt x="2008" y="6938"/>
                  </a:lnTo>
                  <a:lnTo>
                    <a:pt x="2151" y="6982"/>
                  </a:lnTo>
                  <a:lnTo>
                    <a:pt x="2297" y="7014"/>
                  </a:lnTo>
                  <a:lnTo>
                    <a:pt x="2443" y="7034"/>
                  </a:lnTo>
                  <a:lnTo>
                    <a:pt x="2589" y="7040"/>
                  </a:lnTo>
                  <a:lnTo>
                    <a:pt x="2734" y="7032"/>
                  </a:lnTo>
                  <a:lnTo>
                    <a:pt x="2876" y="7009"/>
                  </a:lnTo>
                  <a:lnTo>
                    <a:pt x="3015" y="6970"/>
                  </a:lnTo>
                  <a:lnTo>
                    <a:pt x="3149" y="6915"/>
                  </a:lnTo>
                  <a:lnTo>
                    <a:pt x="3278" y="6841"/>
                  </a:lnTo>
                  <a:lnTo>
                    <a:pt x="3399" y="6751"/>
                  </a:lnTo>
                  <a:lnTo>
                    <a:pt x="3513" y="6643"/>
                  </a:lnTo>
                  <a:lnTo>
                    <a:pt x="3617" y="6514"/>
                  </a:lnTo>
                  <a:lnTo>
                    <a:pt x="3712" y="6366"/>
                  </a:lnTo>
                  <a:lnTo>
                    <a:pt x="3833" y="6508"/>
                  </a:lnTo>
                  <a:lnTo>
                    <a:pt x="3961" y="6633"/>
                  </a:lnTo>
                  <a:lnTo>
                    <a:pt x="4095" y="6739"/>
                  </a:lnTo>
                  <a:lnTo>
                    <a:pt x="4235" y="6827"/>
                  </a:lnTo>
                  <a:lnTo>
                    <a:pt x="4380" y="6899"/>
                  </a:lnTo>
                  <a:lnTo>
                    <a:pt x="4528" y="6953"/>
                  </a:lnTo>
                  <a:lnTo>
                    <a:pt x="4680" y="6992"/>
                  </a:lnTo>
                  <a:lnTo>
                    <a:pt x="4832" y="7016"/>
                  </a:lnTo>
                  <a:lnTo>
                    <a:pt x="4985" y="7026"/>
                  </a:lnTo>
                  <a:lnTo>
                    <a:pt x="5138" y="7021"/>
                  </a:lnTo>
                  <a:lnTo>
                    <a:pt x="5289" y="7004"/>
                  </a:lnTo>
                  <a:lnTo>
                    <a:pt x="5439" y="6974"/>
                  </a:lnTo>
                  <a:lnTo>
                    <a:pt x="5584" y="6932"/>
                  </a:lnTo>
                  <a:lnTo>
                    <a:pt x="5725" y="6878"/>
                  </a:lnTo>
                  <a:lnTo>
                    <a:pt x="5860" y="6814"/>
                  </a:lnTo>
                  <a:lnTo>
                    <a:pt x="5989" y="6740"/>
                  </a:lnTo>
                  <a:lnTo>
                    <a:pt x="6111" y="6657"/>
                  </a:lnTo>
                  <a:lnTo>
                    <a:pt x="6225" y="6564"/>
                  </a:lnTo>
                  <a:lnTo>
                    <a:pt x="6329" y="6464"/>
                  </a:lnTo>
                  <a:lnTo>
                    <a:pt x="6422" y="6357"/>
                  </a:lnTo>
                  <a:lnTo>
                    <a:pt x="6504" y="6242"/>
                  </a:lnTo>
                  <a:lnTo>
                    <a:pt x="6573" y="6121"/>
                  </a:lnTo>
                  <a:lnTo>
                    <a:pt x="6629" y="5995"/>
                  </a:lnTo>
                  <a:lnTo>
                    <a:pt x="6670" y="5864"/>
                  </a:lnTo>
                  <a:lnTo>
                    <a:pt x="6696" y="5728"/>
                  </a:lnTo>
                  <a:lnTo>
                    <a:pt x="6705" y="5589"/>
                  </a:lnTo>
                  <a:lnTo>
                    <a:pt x="6697" y="5447"/>
                  </a:lnTo>
                  <a:lnTo>
                    <a:pt x="6670" y="5303"/>
                  </a:lnTo>
                  <a:lnTo>
                    <a:pt x="6624" y="5156"/>
                  </a:lnTo>
                  <a:lnTo>
                    <a:pt x="6557" y="5009"/>
                  </a:lnTo>
                  <a:lnTo>
                    <a:pt x="6469" y="4861"/>
                  </a:lnTo>
                  <a:lnTo>
                    <a:pt x="6358" y="4713"/>
                  </a:lnTo>
                  <a:lnTo>
                    <a:pt x="6519" y="4644"/>
                  </a:lnTo>
                  <a:lnTo>
                    <a:pt x="6662" y="4562"/>
                  </a:lnTo>
                  <a:lnTo>
                    <a:pt x="6788" y="4469"/>
                  </a:lnTo>
                  <a:lnTo>
                    <a:pt x="6898" y="4364"/>
                  </a:lnTo>
                  <a:lnTo>
                    <a:pt x="6992" y="4250"/>
                  </a:lnTo>
                  <a:lnTo>
                    <a:pt x="7071" y="4127"/>
                  </a:lnTo>
                  <a:lnTo>
                    <a:pt x="7135" y="3998"/>
                  </a:lnTo>
                  <a:lnTo>
                    <a:pt x="7183" y="3861"/>
                  </a:lnTo>
                  <a:lnTo>
                    <a:pt x="7218" y="3720"/>
                  </a:lnTo>
                  <a:lnTo>
                    <a:pt x="7239" y="3575"/>
                  </a:lnTo>
                  <a:lnTo>
                    <a:pt x="7247" y="3428"/>
                  </a:lnTo>
                  <a:lnTo>
                    <a:pt x="7242" y="3278"/>
                  </a:lnTo>
                  <a:lnTo>
                    <a:pt x="7224" y="3128"/>
                  </a:lnTo>
                  <a:lnTo>
                    <a:pt x="7195" y="2978"/>
                  </a:lnTo>
                  <a:lnTo>
                    <a:pt x="7155" y="2830"/>
                  </a:lnTo>
                  <a:lnTo>
                    <a:pt x="7104" y="2685"/>
                  </a:lnTo>
                  <a:lnTo>
                    <a:pt x="7042" y="2544"/>
                  </a:lnTo>
                  <a:lnTo>
                    <a:pt x="6970" y="2408"/>
                  </a:lnTo>
                  <a:lnTo>
                    <a:pt x="6889" y="2278"/>
                  </a:lnTo>
                  <a:lnTo>
                    <a:pt x="6799" y="2156"/>
                  </a:lnTo>
                  <a:lnTo>
                    <a:pt x="6700" y="2042"/>
                  </a:lnTo>
                  <a:lnTo>
                    <a:pt x="6594" y="1937"/>
                  </a:lnTo>
                  <a:lnTo>
                    <a:pt x="6480" y="1844"/>
                  </a:lnTo>
                  <a:lnTo>
                    <a:pt x="6359" y="1763"/>
                  </a:lnTo>
                  <a:lnTo>
                    <a:pt x="6231" y="1693"/>
                  </a:lnTo>
                  <a:lnTo>
                    <a:pt x="6096" y="1639"/>
                  </a:lnTo>
                  <a:lnTo>
                    <a:pt x="5956" y="1599"/>
                  </a:lnTo>
                  <a:lnTo>
                    <a:pt x="5811" y="1576"/>
                  </a:lnTo>
                  <a:lnTo>
                    <a:pt x="5661" y="1571"/>
                  </a:lnTo>
                  <a:lnTo>
                    <a:pt x="5507" y="1584"/>
                  </a:lnTo>
                  <a:lnTo>
                    <a:pt x="5348" y="1616"/>
                  </a:lnTo>
                  <a:lnTo>
                    <a:pt x="5187" y="1670"/>
                  </a:lnTo>
                  <a:lnTo>
                    <a:pt x="5206" y="1468"/>
                  </a:lnTo>
                  <a:lnTo>
                    <a:pt x="5202" y="1280"/>
                  </a:lnTo>
                  <a:lnTo>
                    <a:pt x="5176" y="1104"/>
                  </a:lnTo>
                  <a:lnTo>
                    <a:pt x="5132" y="941"/>
                  </a:lnTo>
                  <a:lnTo>
                    <a:pt x="5068" y="793"/>
                  </a:lnTo>
                  <a:lnTo>
                    <a:pt x="4989" y="656"/>
                  </a:lnTo>
                  <a:lnTo>
                    <a:pt x="4894" y="533"/>
                  </a:lnTo>
                  <a:lnTo>
                    <a:pt x="4785" y="423"/>
                  </a:lnTo>
                  <a:lnTo>
                    <a:pt x="4665" y="325"/>
                  </a:lnTo>
                  <a:lnTo>
                    <a:pt x="4533" y="241"/>
                  </a:lnTo>
                  <a:lnTo>
                    <a:pt x="4393" y="169"/>
                  </a:lnTo>
                  <a:lnTo>
                    <a:pt x="4245" y="109"/>
                  </a:lnTo>
                  <a:lnTo>
                    <a:pt x="4091" y="63"/>
                  </a:lnTo>
                  <a:lnTo>
                    <a:pt x="3933" y="30"/>
                  </a:lnTo>
                  <a:lnTo>
                    <a:pt x="3771" y="9"/>
                  </a:lnTo>
                  <a:lnTo>
                    <a:pt x="3609" y="0"/>
                  </a:lnTo>
                  <a:lnTo>
                    <a:pt x="3447" y="4"/>
                  </a:lnTo>
                  <a:lnTo>
                    <a:pt x="3286" y="20"/>
                  </a:lnTo>
                  <a:lnTo>
                    <a:pt x="3129" y="49"/>
                  </a:lnTo>
                  <a:lnTo>
                    <a:pt x="2975" y="91"/>
                  </a:lnTo>
                  <a:lnTo>
                    <a:pt x="2829" y="145"/>
                  </a:lnTo>
                  <a:lnTo>
                    <a:pt x="2690" y="211"/>
                  </a:lnTo>
                  <a:lnTo>
                    <a:pt x="2560" y="289"/>
                  </a:lnTo>
                  <a:lnTo>
                    <a:pt x="2442" y="379"/>
                  </a:lnTo>
                  <a:lnTo>
                    <a:pt x="2335" y="483"/>
                  </a:lnTo>
                  <a:lnTo>
                    <a:pt x="2243" y="597"/>
                  </a:lnTo>
                  <a:lnTo>
                    <a:pt x="2165" y="725"/>
                  </a:lnTo>
                  <a:lnTo>
                    <a:pt x="2105" y="863"/>
                  </a:lnTo>
                  <a:lnTo>
                    <a:pt x="2063" y="1015"/>
                  </a:lnTo>
                  <a:lnTo>
                    <a:pt x="2041" y="1177"/>
                  </a:lnTo>
                  <a:lnTo>
                    <a:pt x="2041" y="1353"/>
                  </a:lnTo>
                  <a:lnTo>
                    <a:pt x="2064" y="15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2" name="Freeform 72"/>
            <p:cNvSpPr>
              <a:spLocks/>
            </p:cNvSpPr>
            <p:nvPr userDrawn="1"/>
          </p:nvSpPr>
          <p:spPr bwMode="gray">
            <a:xfrm>
              <a:off x="4611" y="154"/>
              <a:ext cx="45" cy="45"/>
            </a:xfrm>
            <a:custGeom>
              <a:avLst/>
              <a:gdLst>
                <a:gd name="T0" fmla="*/ 0 w 1994"/>
                <a:gd name="T1" fmla="*/ 0 h 1999"/>
                <a:gd name="T2" fmla="*/ 0 w 1994"/>
                <a:gd name="T3" fmla="*/ 0 h 1999"/>
                <a:gd name="T4" fmla="*/ 0 w 1994"/>
                <a:gd name="T5" fmla="*/ 0 h 1999"/>
                <a:gd name="T6" fmla="*/ 0 w 1994"/>
                <a:gd name="T7" fmla="*/ 0 h 1999"/>
                <a:gd name="T8" fmla="*/ 0 w 1994"/>
                <a:gd name="T9" fmla="*/ 0 h 1999"/>
                <a:gd name="T10" fmla="*/ 0 w 1994"/>
                <a:gd name="T11" fmla="*/ 0 h 1999"/>
                <a:gd name="T12" fmla="*/ 0 w 1994"/>
                <a:gd name="T13" fmla="*/ 0 h 1999"/>
                <a:gd name="T14" fmla="*/ 0 w 1994"/>
                <a:gd name="T15" fmla="*/ 0 h 1999"/>
                <a:gd name="T16" fmla="*/ 0 w 1994"/>
                <a:gd name="T17" fmla="*/ 0 h 1999"/>
                <a:gd name="T18" fmla="*/ 0 w 1994"/>
                <a:gd name="T19" fmla="*/ 0 h 1999"/>
                <a:gd name="T20" fmla="*/ 0 w 1994"/>
                <a:gd name="T21" fmla="*/ 0 h 1999"/>
                <a:gd name="T22" fmla="*/ 0 w 1994"/>
                <a:gd name="T23" fmla="*/ 0 h 1999"/>
                <a:gd name="T24" fmla="*/ 0 w 1994"/>
                <a:gd name="T25" fmla="*/ 0 h 1999"/>
                <a:gd name="T26" fmla="*/ 0 w 1994"/>
                <a:gd name="T27" fmla="*/ 0 h 1999"/>
                <a:gd name="T28" fmla="*/ 0 w 1994"/>
                <a:gd name="T29" fmla="*/ 0 h 1999"/>
                <a:gd name="T30" fmla="*/ 0 w 1994"/>
                <a:gd name="T31" fmla="*/ 0 h 1999"/>
                <a:gd name="T32" fmla="*/ 0 w 1994"/>
                <a:gd name="T33" fmla="*/ 0 h 1999"/>
                <a:gd name="T34" fmla="*/ 0 w 1994"/>
                <a:gd name="T35" fmla="*/ 0 h 1999"/>
                <a:gd name="T36" fmla="*/ 0 w 1994"/>
                <a:gd name="T37" fmla="*/ 0 h 1999"/>
                <a:gd name="T38" fmla="*/ 0 w 1994"/>
                <a:gd name="T39" fmla="*/ 0 h 1999"/>
                <a:gd name="T40" fmla="*/ 0 w 1994"/>
                <a:gd name="T41" fmla="*/ 0 h 1999"/>
                <a:gd name="T42" fmla="*/ 0 w 1994"/>
                <a:gd name="T43" fmla="*/ 0 h 1999"/>
                <a:gd name="T44" fmla="*/ 0 w 1994"/>
                <a:gd name="T45" fmla="*/ 0 h 1999"/>
                <a:gd name="T46" fmla="*/ 0 w 1994"/>
                <a:gd name="T47" fmla="*/ 0 h 1999"/>
                <a:gd name="T48" fmla="*/ 0 w 1994"/>
                <a:gd name="T49" fmla="*/ 0 h 1999"/>
                <a:gd name="T50" fmla="*/ 0 w 1994"/>
                <a:gd name="T51" fmla="*/ 0 h 1999"/>
                <a:gd name="T52" fmla="*/ 0 w 1994"/>
                <a:gd name="T53" fmla="*/ 0 h 1999"/>
                <a:gd name="T54" fmla="*/ 0 w 1994"/>
                <a:gd name="T55" fmla="*/ 0 h 1999"/>
                <a:gd name="T56" fmla="*/ 0 w 1994"/>
                <a:gd name="T57" fmla="*/ 0 h 1999"/>
                <a:gd name="T58" fmla="*/ 0 w 1994"/>
                <a:gd name="T59" fmla="*/ 0 h 1999"/>
                <a:gd name="T60" fmla="*/ 0 w 1994"/>
                <a:gd name="T61" fmla="*/ 0 h 1999"/>
                <a:gd name="T62" fmla="*/ 0 w 1994"/>
                <a:gd name="T63" fmla="*/ 0 h 1999"/>
                <a:gd name="T64" fmla="*/ 0 w 1994"/>
                <a:gd name="T65" fmla="*/ 0 h 1999"/>
                <a:gd name="T66" fmla="*/ 0 w 1994"/>
                <a:gd name="T67" fmla="*/ 0 h 1999"/>
                <a:gd name="T68" fmla="*/ 0 w 1994"/>
                <a:gd name="T69" fmla="*/ 0 h 1999"/>
                <a:gd name="T70" fmla="*/ 0 w 1994"/>
                <a:gd name="T71" fmla="*/ 0 h 1999"/>
                <a:gd name="T72" fmla="*/ 0 w 1994"/>
                <a:gd name="T73" fmla="*/ 0 h 1999"/>
                <a:gd name="T74" fmla="*/ 0 w 1994"/>
                <a:gd name="T75" fmla="*/ 0 h 1999"/>
                <a:gd name="T76" fmla="*/ 0 w 1994"/>
                <a:gd name="T77" fmla="*/ 0 h 1999"/>
                <a:gd name="T78" fmla="*/ 0 w 1994"/>
                <a:gd name="T79" fmla="*/ 0 h 1999"/>
                <a:gd name="T80" fmla="*/ 0 w 1994"/>
                <a:gd name="T81" fmla="*/ 0 h 1999"/>
                <a:gd name="T82" fmla="*/ 0 w 1994"/>
                <a:gd name="T83" fmla="*/ 0 h 1999"/>
                <a:gd name="T84" fmla="*/ 0 w 1994"/>
                <a:gd name="T85" fmla="*/ 0 h 199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994" h="1999">
                  <a:moveTo>
                    <a:pt x="997" y="0"/>
                  </a:moveTo>
                  <a:lnTo>
                    <a:pt x="1048" y="1"/>
                  </a:lnTo>
                  <a:lnTo>
                    <a:pt x="1098" y="5"/>
                  </a:lnTo>
                  <a:lnTo>
                    <a:pt x="1148" y="11"/>
                  </a:lnTo>
                  <a:lnTo>
                    <a:pt x="1197" y="20"/>
                  </a:lnTo>
                  <a:lnTo>
                    <a:pt x="1245" y="31"/>
                  </a:lnTo>
                  <a:lnTo>
                    <a:pt x="1293" y="45"/>
                  </a:lnTo>
                  <a:lnTo>
                    <a:pt x="1339" y="60"/>
                  </a:lnTo>
                  <a:lnTo>
                    <a:pt x="1384" y="78"/>
                  </a:lnTo>
                  <a:lnTo>
                    <a:pt x="1428" y="98"/>
                  </a:lnTo>
                  <a:lnTo>
                    <a:pt x="1471" y="120"/>
                  </a:lnTo>
                  <a:lnTo>
                    <a:pt x="1513" y="144"/>
                  </a:lnTo>
                  <a:lnTo>
                    <a:pt x="1554" y="170"/>
                  </a:lnTo>
                  <a:lnTo>
                    <a:pt x="1593" y="198"/>
                  </a:lnTo>
                  <a:lnTo>
                    <a:pt x="1631" y="229"/>
                  </a:lnTo>
                  <a:lnTo>
                    <a:pt x="1667" y="260"/>
                  </a:lnTo>
                  <a:lnTo>
                    <a:pt x="1702" y="293"/>
                  </a:lnTo>
                  <a:lnTo>
                    <a:pt x="1735" y="328"/>
                  </a:lnTo>
                  <a:lnTo>
                    <a:pt x="1766" y="364"/>
                  </a:lnTo>
                  <a:lnTo>
                    <a:pt x="1796" y="401"/>
                  </a:lnTo>
                  <a:lnTo>
                    <a:pt x="1824" y="441"/>
                  </a:lnTo>
                  <a:lnTo>
                    <a:pt x="1850" y="482"/>
                  </a:lnTo>
                  <a:lnTo>
                    <a:pt x="1874" y="524"/>
                  </a:lnTo>
                  <a:lnTo>
                    <a:pt x="1896" y="567"/>
                  </a:lnTo>
                  <a:lnTo>
                    <a:pt x="1916" y="611"/>
                  </a:lnTo>
                  <a:lnTo>
                    <a:pt x="1934" y="656"/>
                  </a:lnTo>
                  <a:lnTo>
                    <a:pt x="1949" y="702"/>
                  </a:lnTo>
                  <a:lnTo>
                    <a:pt x="1963" y="750"/>
                  </a:lnTo>
                  <a:lnTo>
                    <a:pt x="1974" y="799"/>
                  </a:lnTo>
                  <a:lnTo>
                    <a:pt x="1983" y="848"/>
                  </a:lnTo>
                  <a:lnTo>
                    <a:pt x="1989" y="897"/>
                  </a:lnTo>
                  <a:lnTo>
                    <a:pt x="1993" y="948"/>
                  </a:lnTo>
                  <a:lnTo>
                    <a:pt x="1994" y="999"/>
                  </a:lnTo>
                  <a:lnTo>
                    <a:pt x="1993" y="1051"/>
                  </a:lnTo>
                  <a:lnTo>
                    <a:pt x="1989" y="1102"/>
                  </a:lnTo>
                  <a:lnTo>
                    <a:pt x="1983" y="1151"/>
                  </a:lnTo>
                  <a:lnTo>
                    <a:pt x="1974" y="1200"/>
                  </a:lnTo>
                  <a:lnTo>
                    <a:pt x="1963" y="1248"/>
                  </a:lnTo>
                  <a:lnTo>
                    <a:pt x="1949" y="1297"/>
                  </a:lnTo>
                  <a:lnTo>
                    <a:pt x="1934" y="1343"/>
                  </a:lnTo>
                  <a:lnTo>
                    <a:pt x="1916" y="1388"/>
                  </a:lnTo>
                  <a:lnTo>
                    <a:pt x="1896" y="1432"/>
                  </a:lnTo>
                  <a:lnTo>
                    <a:pt x="1874" y="1475"/>
                  </a:lnTo>
                  <a:lnTo>
                    <a:pt x="1850" y="1517"/>
                  </a:lnTo>
                  <a:lnTo>
                    <a:pt x="1824" y="1557"/>
                  </a:lnTo>
                  <a:lnTo>
                    <a:pt x="1796" y="1597"/>
                  </a:lnTo>
                  <a:lnTo>
                    <a:pt x="1766" y="1635"/>
                  </a:lnTo>
                  <a:lnTo>
                    <a:pt x="1735" y="1671"/>
                  </a:lnTo>
                  <a:lnTo>
                    <a:pt x="1702" y="1706"/>
                  </a:lnTo>
                  <a:lnTo>
                    <a:pt x="1667" y="1739"/>
                  </a:lnTo>
                  <a:lnTo>
                    <a:pt x="1631" y="1770"/>
                  </a:lnTo>
                  <a:lnTo>
                    <a:pt x="1593" y="1800"/>
                  </a:lnTo>
                  <a:lnTo>
                    <a:pt x="1554" y="1829"/>
                  </a:lnTo>
                  <a:lnTo>
                    <a:pt x="1513" y="1855"/>
                  </a:lnTo>
                  <a:lnTo>
                    <a:pt x="1471" y="1879"/>
                  </a:lnTo>
                  <a:lnTo>
                    <a:pt x="1428" y="1901"/>
                  </a:lnTo>
                  <a:lnTo>
                    <a:pt x="1384" y="1921"/>
                  </a:lnTo>
                  <a:lnTo>
                    <a:pt x="1339" y="1939"/>
                  </a:lnTo>
                  <a:lnTo>
                    <a:pt x="1293" y="1954"/>
                  </a:lnTo>
                  <a:lnTo>
                    <a:pt x="1245" y="1968"/>
                  </a:lnTo>
                  <a:lnTo>
                    <a:pt x="1197" y="1979"/>
                  </a:lnTo>
                  <a:lnTo>
                    <a:pt x="1148" y="1988"/>
                  </a:lnTo>
                  <a:lnTo>
                    <a:pt x="1098" y="1994"/>
                  </a:lnTo>
                  <a:lnTo>
                    <a:pt x="1048" y="1998"/>
                  </a:lnTo>
                  <a:lnTo>
                    <a:pt x="997" y="1999"/>
                  </a:lnTo>
                  <a:lnTo>
                    <a:pt x="946" y="1998"/>
                  </a:lnTo>
                  <a:lnTo>
                    <a:pt x="895" y="1994"/>
                  </a:lnTo>
                  <a:lnTo>
                    <a:pt x="846" y="1988"/>
                  </a:lnTo>
                  <a:lnTo>
                    <a:pt x="797" y="1979"/>
                  </a:lnTo>
                  <a:lnTo>
                    <a:pt x="748" y="1968"/>
                  </a:lnTo>
                  <a:lnTo>
                    <a:pt x="700" y="1954"/>
                  </a:lnTo>
                  <a:lnTo>
                    <a:pt x="654" y="1939"/>
                  </a:lnTo>
                  <a:lnTo>
                    <a:pt x="609" y="1921"/>
                  </a:lnTo>
                  <a:lnTo>
                    <a:pt x="565" y="1901"/>
                  </a:lnTo>
                  <a:lnTo>
                    <a:pt x="522" y="1879"/>
                  </a:lnTo>
                  <a:lnTo>
                    <a:pt x="480" y="1855"/>
                  </a:lnTo>
                  <a:lnTo>
                    <a:pt x="439" y="1829"/>
                  </a:lnTo>
                  <a:lnTo>
                    <a:pt x="400" y="1800"/>
                  </a:lnTo>
                  <a:lnTo>
                    <a:pt x="363" y="1770"/>
                  </a:lnTo>
                  <a:lnTo>
                    <a:pt x="327" y="1739"/>
                  </a:lnTo>
                  <a:lnTo>
                    <a:pt x="292" y="1706"/>
                  </a:lnTo>
                  <a:lnTo>
                    <a:pt x="259" y="1671"/>
                  </a:lnTo>
                  <a:lnTo>
                    <a:pt x="228" y="1635"/>
                  </a:lnTo>
                  <a:lnTo>
                    <a:pt x="198" y="1597"/>
                  </a:lnTo>
                  <a:lnTo>
                    <a:pt x="170" y="1557"/>
                  </a:lnTo>
                  <a:lnTo>
                    <a:pt x="144" y="1517"/>
                  </a:lnTo>
                  <a:lnTo>
                    <a:pt x="120" y="1475"/>
                  </a:lnTo>
                  <a:lnTo>
                    <a:pt x="98" y="1432"/>
                  </a:lnTo>
                  <a:lnTo>
                    <a:pt x="78" y="1388"/>
                  </a:lnTo>
                  <a:lnTo>
                    <a:pt x="60" y="1343"/>
                  </a:lnTo>
                  <a:lnTo>
                    <a:pt x="45" y="1297"/>
                  </a:lnTo>
                  <a:lnTo>
                    <a:pt x="31" y="1248"/>
                  </a:lnTo>
                  <a:lnTo>
                    <a:pt x="20" y="1200"/>
                  </a:lnTo>
                  <a:lnTo>
                    <a:pt x="11" y="1151"/>
                  </a:lnTo>
                  <a:lnTo>
                    <a:pt x="5" y="1102"/>
                  </a:lnTo>
                  <a:lnTo>
                    <a:pt x="1" y="1051"/>
                  </a:lnTo>
                  <a:lnTo>
                    <a:pt x="0" y="999"/>
                  </a:lnTo>
                  <a:lnTo>
                    <a:pt x="1" y="948"/>
                  </a:lnTo>
                  <a:lnTo>
                    <a:pt x="5" y="897"/>
                  </a:lnTo>
                  <a:lnTo>
                    <a:pt x="11" y="848"/>
                  </a:lnTo>
                  <a:lnTo>
                    <a:pt x="20" y="799"/>
                  </a:lnTo>
                  <a:lnTo>
                    <a:pt x="31" y="750"/>
                  </a:lnTo>
                  <a:lnTo>
                    <a:pt x="45" y="702"/>
                  </a:lnTo>
                  <a:lnTo>
                    <a:pt x="60" y="656"/>
                  </a:lnTo>
                  <a:lnTo>
                    <a:pt x="78" y="611"/>
                  </a:lnTo>
                  <a:lnTo>
                    <a:pt x="98" y="567"/>
                  </a:lnTo>
                  <a:lnTo>
                    <a:pt x="120" y="524"/>
                  </a:lnTo>
                  <a:lnTo>
                    <a:pt x="144" y="482"/>
                  </a:lnTo>
                  <a:lnTo>
                    <a:pt x="170" y="441"/>
                  </a:lnTo>
                  <a:lnTo>
                    <a:pt x="198" y="401"/>
                  </a:lnTo>
                  <a:lnTo>
                    <a:pt x="228" y="364"/>
                  </a:lnTo>
                  <a:lnTo>
                    <a:pt x="259" y="328"/>
                  </a:lnTo>
                  <a:lnTo>
                    <a:pt x="292" y="293"/>
                  </a:lnTo>
                  <a:lnTo>
                    <a:pt x="327" y="260"/>
                  </a:lnTo>
                  <a:lnTo>
                    <a:pt x="363" y="229"/>
                  </a:lnTo>
                  <a:lnTo>
                    <a:pt x="400" y="198"/>
                  </a:lnTo>
                  <a:lnTo>
                    <a:pt x="439" y="170"/>
                  </a:lnTo>
                  <a:lnTo>
                    <a:pt x="480" y="144"/>
                  </a:lnTo>
                  <a:lnTo>
                    <a:pt x="522" y="120"/>
                  </a:lnTo>
                  <a:lnTo>
                    <a:pt x="565" y="98"/>
                  </a:lnTo>
                  <a:lnTo>
                    <a:pt x="609" y="78"/>
                  </a:lnTo>
                  <a:lnTo>
                    <a:pt x="654" y="60"/>
                  </a:lnTo>
                  <a:lnTo>
                    <a:pt x="700" y="45"/>
                  </a:lnTo>
                  <a:lnTo>
                    <a:pt x="748" y="31"/>
                  </a:lnTo>
                  <a:lnTo>
                    <a:pt x="797" y="20"/>
                  </a:lnTo>
                  <a:lnTo>
                    <a:pt x="846" y="11"/>
                  </a:lnTo>
                  <a:lnTo>
                    <a:pt x="895" y="5"/>
                  </a:lnTo>
                  <a:lnTo>
                    <a:pt x="946" y="1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3" name="Freeform 73"/>
            <p:cNvSpPr>
              <a:spLocks/>
            </p:cNvSpPr>
            <p:nvPr userDrawn="1"/>
          </p:nvSpPr>
          <p:spPr bwMode="gray">
            <a:xfrm>
              <a:off x="4512" y="222"/>
              <a:ext cx="182" cy="109"/>
            </a:xfrm>
            <a:custGeom>
              <a:avLst/>
              <a:gdLst>
                <a:gd name="T0" fmla="*/ 0 w 8197"/>
                <a:gd name="T1" fmla="*/ 0 h 4924"/>
                <a:gd name="T2" fmla="*/ 0 w 8197"/>
                <a:gd name="T3" fmla="*/ 0 h 4924"/>
                <a:gd name="T4" fmla="*/ 0 w 8197"/>
                <a:gd name="T5" fmla="*/ 0 h 4924"/>
                <a:gd name="T6" fmla="*/ 0 w 8197"/>
                <a:gd name="T7" fmla="*/ 0 h 4924"/>
                <a:gd name="T8" fmla="*/ 0 w 8197"/>
                <a:gd name="T9" fmla="*/ 0 h 4924"/>
                <a:gd name="T10" fmla="*/ 0 w 8197"/>
                <a:gd name="T11" fmla="*/ 0 h 4924"/>
                <a:gd name="T12" fmla="*/ 0 w 8197"/>
                <a:gd name="T13" fmla="*/ 0 h 4924"/>
                <a:gd name="T14" fmla="*/ 0 w 8197"/>
                <a:gd name="T15" fmla="*/ 0 h 4924"/>
                <a:gd name="T16" fmla="*/ 0 w 8197"/>
                <a:gd name="T17" fmla="*/ 0 h 4924"/>
                <a:gd name="T18" fmla="*/ 0 w 8197"/>
                <a:gd name="T19" fmla="*/ 0 h 4924"/>
                <a:gd name="T20" fmla="*/ 0 w 8197"/>
                <a:gd name="T21" fmla="*/ 0 h 4924"/>
                <a:gd name="T22" fmla="*/ 0 w 8197"/>
                <a:gd name="T23" fmla="*/ 0 h 4924"/>
                <a:gd name="T24" fmla="*/ 0 w 8197"/>
                <a:gd name="T25" fmla="*/ 0 h 4924"/>
                <a:gd name="T26" fmla="*/ 0 w 8197"/>
                <a:gd name="T27" fmla="*/ 0 h 4924"/>
                <a:gd name="T28" fmla="*/ 0 w 8197"/>
                <a:gd name="T29" fmla="*/ 0 h 4924"/>
                <a:gd name="T30" fmla="*/ 0 w 8197"/>
                <a:gd name="T31" fmla="*/ 0 h 4924"/>
                <a:gd name="T32" fmla="*/ 0 w 8197"/>
                <a:gd name="T33" fmla="*/ 0 h 4924"/>
                <a:gd name="T34" fmla="*/ 0 w 8197"/>
                <a:gd name="T35" fmla="*/ 0 h 4924"/>
                <a:gd name="T36" fmla="*/ 0 w 8197"/>
                <a:gd name="T37" fmla="*/ 0 h 4924"/>
                <a:gd name="T38" fmla="*/ 0 w 8197"/>
                <a:gd name="T39" fmla="*/ 0 h 4924"/>
                <a:gd name="T40" fmla="*/ 0 w 8197"/>
                <a:gd name="T41" fmla="*/ 0 h 4924"/>
                <a:gd name="T42" fmla="*/ 0 w 8197"/>
                <a:gd name="T43" fmla="*/ 0 h 4924"/>
                <a:gd name="T44" fmla="*/ 0 w 8197"/>
                <a:gd name="T45" fmla="*/ 0 h 4924"/>
                <a:gd name="T46" fmla="*/ 0 w 8197"/>
                <a:gd name="T47" fmla="*/ 0 h 4924"/>
                <a:gd name="T48" fmla="*/ 0 w 8197"/>
                <a:gd name="T49" fmla="*/ 0 h 4924"/>
                <a:gd name="T50" fmla="*/ 0 w 8197"/>
                <a:gd name="T51" fmla="*/ 0 h 4924"/>
                <a:gd name="T52" fmla="*/ 0 w 8197"/>
                <a:gd name="T53" fmla="*/ 0 h 4924"/>
                <a:gd name="T54" fmla="*/ 0 w 8197"/>
                <a:gd name="T55" fmla="*/ 0 h 4924"/>
                <a:gd name="T56" fmla="*/ 0 w 8197"/>
                <a:gd name="T57" fmla="*/ 0 h 4924"/>
                <a:gd name="T58" fmla="*/ 0 w 8197"/>
                <a:gd name="T59" fmla="*/ 0 h 4924"/>
                <a:gd name="T60" fmla="*/ 0 w 8197"/>
                <a:gd name="T61" fmla="*/ 0 h 4924"/>
                <a:gd name="T62" fmla="*/ 0 w 8197"/>
                <a:gd name="T63" fmla="*/ 0 h 4924"/>
                <a:gd name="T64" fmla="*/ 0 w 8197"/>
                <a:gd name="T65" fmla="*/ 0 h 4924"/>
                <a:gd name="T66" fmla="*/ 0 w 8197"/>
                <a:gd name="T67" fmla="*/ 0 h 4924"/>
                <a:gd name="T68" fmla="*/ 0 w 8197"/>
                <a:gd name="T69" fmla="*/ 0 h 4924"/>
                <a:gd name="T70" fmla="*/ 0 w 8197"/>
                <a:gd name="T71" fmla="*/ 0 h 4924"/>
                <a:gd name="T72" fmla="*/ 0 w 8197"/>
                <a:gd name="T73" fmla="*/ 0 h 4924"/>
                <a:gd name="T74" fmla="*/ 0 w 8197"/>
                <a:gd name="T75" fmla="*/ 0 h 4924"/>
                <a:gd name="T76" fmla="*/ 0 w 8197"/>
                <a:gd name="T77" fmla="*/ 0 h 4924"/>
                <a:gd name="T78" fmla="*/ 0 w 8197"/>
                <a:gd name="T79" fmla="*/ 0 h 4924"/>
                <a:gd name="T80" fmla="*/ 0 w 8197"/>
                <a:gd name="T81" fmla="*/ 0 h 4924"/>
                <a:gd name="T82" fmla="*/ 0 w 8197"/>
                <a:gd name="T83" fmla="*/ 0 h 4924"/>
                <a:gd name="T84" fmla="*/ 0 w 8197"/>
                <a:gd name="T85" fmla="*/ 0 h 4924"/>
                <a:gd name="T86" fmla="*/ 0 w 8197"/>
                <a:gd name="T87" fmla="*/ 0 h 4924"/>
                <a:gd name="T88" fmla="*/ 0 w 8197"/>
                <a:gd name="T89" fmla="*/ 0 h 4924"/>
                <a:gd name="T90" fmla="*/ 0 w 8197"/>
                <a:gd name="T91" fmla="*/ 0 h 4924"/>
                <a:gd name="T92" fmla="*/ 0 w 8197"/>
                <a:gd name="T93" fmla="*/ 0 h 4924"/>
                <a:gd name="T94" fmla="*/ 0 w 8197"/>
                <a:gd name="T95" fmla="*/ 0 h 4924"/>
                <a:gd name="T96" fmla="*/ 0 w 8197"/>
                <a:gd name="T97" fmla="*/ 0 h 4924"/>
                <a:gd name="T98" fmla="*/ 0 w 8197"/>
                <a:gd name="T99" fmla="*/ 0 h 4924"/>
                <a:gd name="T100" fmla="*/ 0 w 8197"/>
                <a:gd name="T101" fmla="*/ 0 h 4924"/>
                <a:gd name="T102" fmla="*/ 0 w 8197"/>
                <a:gd name="T103" fmla="*/ 0 h 4924"/>
                <a:gd name="T104" fmla="*/ 0 w 8197"/>
                <a:gd name="T105" fmla="*/ 0 h 492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8197" h="4924">
                  <a:moveTo>
                    <a:pt x="8197" y="1707"/>
                  </a:moveTo>
                  <a:lnTo>
                    <a:pt x="7939" y="1654"/>
                  </a:lnTo>
                  <a:lnTo>
                    <a:pt x="7678" y="1608"/>
                  </a:lnTo>
                  <a:lnTo>
                    <a:pt x="7411" y="1571"/>
                  </a:lnTo>
                  <a:lnTo>
                    <a:pt x="7141" y="1542"/>
                  </a:lnTo>
                  <a:lnTo>
                    <a:pt x="6869" y="1521"/>
                  </a:lnTo>
                  <a:lnTo>
                    <a:pt x="6594" y="1509"/>
                  </a:lnTo>
                  <a:lnTo>
                    <a:pt x="6318" y="1506"/>
                  </a:lnTo>
                  <a:lnTo>
                    <a:pt x="6042" y="1512"/>
                  </a:lnTo>
                  <a:lnTo>
                    <a:pt x="5764" y="1527"/>
                  </a:lnTo>
                  <a:lnTo>
                    <a:pt x="5487" y="1552"/>
                  </a:lnTo>
                  <a:lnTo>
                    <a:pt x="5211" y="1587"/>
                  </a:lnTo>
                  <a:lnTo>
                    <a:pt x="4936" y="1631"/>
                  </a:lnTo>
                  <a:lnTo>
                    <a:pt x="4663" y="1686"/>
                  </a:lnTo>
                  <a:lnTo>
                    <a:pt x="4393" y="1750"/>
                  </a:lnTo>
                  <a:lnTo>
                    <a:pt x="4127" y="1827"/>
                  </a:lnTo>
                  <a:lnTo>
                    <a:pt x="3864" y="1913"/>
                  </a:lnTo>
                  <a:lnTo>
                    <a:pt x="3607" y="2010"/>
                  </a:lnTo>
                  <a:lnTo>
                    <a:pt x="3353" y="2119"/>
                  </a:lnTo>
                  <a:lnTo>
                    <a:pt x="3106" y="2238"/>
                  </a:lnTo>
                  <a:lnTo>
                    <a:pt x="2866" y="2370"/>
                  </a:lnTo>
                  <a:lnTo>
                    <a:pt x="2631" y="2513"/>
                  </a:lnTo>
                  <a:lnTo>
                    <a:pt x="2405" y="2668"/>
                  </a:lnTo>
                  <a:lnTo>
                    <a:pt x="2187" y="2835"/>
                  </a:lnTo>
                  <a:lnTo>
                    <a:pt x="1977" y="3015"/>
                  </a:lnTo>
                  <a:lnTo>
                    <a:pt x="1778" y="3208"/>
                  </a:lnTo>
                  <a:lnTo>
                    <a:pt x="1588" y="3414"/>
                  </a:lnTo>
                  <a:lnTo>
                    <a:pt x="1409" y="3631"/>
                  </a:lnTo>
                  <a:lnTo>
                    <a:pt x="1242" y="3862"/>
                  </a:lnTo>
                  <a:lnTo>
                    <a:pt x="1085" y="4107"/>
                  </a:lnTo>
                  <a:lnTo>
                    <a:pt x="941" y="4366"/>
                  </a:lnTo>
                  <a:lnTo>
                    <a:pt x="811" y="4638"/>
                  </a:lnTo>
                  <a:lnTo>
                    <a:pt x="694" y="4924"/>
                  </a:lnTo>
                  <a:lnTo>
                    <a:pt x="694" y="4780"/>
                  </a:lnTo>
                  <a:lnTo>
                    <a:pt x="699" y="4632"/>
                  </a:lnTo>
                  <a:lnTo>
                    <a:pt x="711" y="4484"/>
                  </a:lnTo>
                  <a:lnTo>
                    <a:pt x="728" y="4333"/>
                  </a:lnTo>
                  <a:lnTo>
                    <a:pt x="751" y="4181"/>
                  </a:lnTo>
                  <a:lnTo>
                    <a:pt x="780" y="4030"/>
                  </a:lnTo>
                  <a:lnTo>
                    <a:pt x="815" y="3878"/>
                  </a:lnTo>
                  <a:lnTo>
                    <a:pt x="856" y="3726"/>
                  </a:lnTo>
                  <a:lnTo>
                    <a:pt x="902" y="3574"/>
                  </a:lnTo>
                  <a:lnTo>
                    <a:pt x="954" y="3424"/>
                  </a:lnTo>
                  <a:lnTo>
                    <a:pt x="1011" y="3274"/>
                  </a:lnTo>
                  <a:lnTo>
                    <a:pt x="1074" y="3126"/>
                  </a:lnTo>
                  <a:lnTo>
                    <a:pt x="1143" y="2980"/>
                  </a:lnTo>
                  <a:lnTo>
                    <a:pt x="1218" y="2835"/>
                  </a:lnTo>
                  <a:lnTo>
                    <a:pt x="1298" y="2694"/>
                  </a:lnTo>
                  <a:lnTo>
                    <a:pt x="1383" y="2555"/>
                  </a:lnTo>
                  <a:lnTo>
                    <a:pt x="1474" y="2420"/>
                  </a:lnTo>
                  <a:lnTo>
                    <a:pt x="1570" y="2288"/>
                  </a:lnTo>
                  <a:lnTo>
                    <a:pt x="1672" y="2160"/>
                  </a:lnTo>
                  <a:lnTo>
                    <a:pt x="1779" y="2036"/>
                  </a:lnTo>
                  <a:lnTo>
                    <a:pt x="1891" y="1917"/>
                  </a:lnTo>
                  <a:lnTo>
                    <a:pt x="2009" y="1804"/>
                  </a:lnTo>
                  <a:lnTo>
                    <a:pt x="2132" y="1694"/>
                  </a:lnTo>
                  <a:lnTo>
                    <a:pt x="2260" y="1591"/>
                  </a:lnTo>
                  <a:lnTo>
                    <a:pt x="2393" y="1494"/>
                  </a:lnTo>
                  <a:lnTo>
                    <a:pt x="2532" y="1403"/>
                  </a:lnTo>
                  <a:lnTo>
                    <a:pt x="2675" y="1319"/>
                  </a:lnTo>
                  <a:lnTo>
                    <a:pt x="2825" y="1243"/>
                  </a:lnTo>
                  <a:lnTo>
                    <a:pt x="2978" y="1172"/>
                  </a:lnTo>
                  <a:lnTo>
                    <a:pt x="3137" y="1111"/>
                  </a:lnTo>
                  <a:lnTo>
                    <a:pt x="3301" y="1057"/>
                  </a:lnTo>
                  <a:lnTo>
                    <a:pt x="3469" y="1012"/>
                  </a:lnTo>
                  <a:lnTo>
                    <a:pt x="3436" y="976"/>
                  </a:lnTo>
                  <a:lnTo>
                    <a:pt x="3393" y="939"/>
                  </a:lnTo>
                  <a:lnTo>
                    <a:pt x="3342" y="903"/>
                  </a:lnTo>
                  <a:lnTo>
                    <a:pt x="3283" y="867"/>
                  </a:lnTo>
                  <a:lnTo>
                    <a:pt x="3216" y="832"/>
                  </a:lnTo>
                  <a:lnTo>
                    <a:pt x="3141" y="797"/>
                  </a:lnTo>
                  <a:lnTo>
                    <a:pt x="3059" y="763"/>
                  </a:lnTo>
                  <a:lnTo>
                    <a:pt x="2971" y="730"/>
                  </a:lnTo>
                  <a:lnTo>
                    <a:pt x="2877" y="698"/>
                  </a:lnTo>
                  <a:lnTo>
                    <a:pt x="2776" y="666"/>
                  </a:lnTo>
                  <a:lnTo>
                    <a:pt x="2671" y="637"/>
                  </a:lnTo>
                  <a:lnTo>
                    <a:pt x="2561" y="609"/>
                  </a:lnTo>
                  <a:lnTo>
                    <a:pt x="2446" y="582"/>
                  </a:lnTo>
                  <a:lnTo>
                    <a:pt x="2328" y="558"/>
                  </a:lnTo>
                  <a:lnTo>
                    <a:pt x="2206" y="535"/>
                  </a:lnTo>
                  <a:lnTo>
                    <a:pt x="2081" y="515"/>
                  </a:lnTo>
                  <a:lnTo>
                    <a:pt x="1952" y="497"/>
                  </a:lnTo>
                  <a:lnTo>
                    <a:pt x="1822" y="482"/>
                  </a:lnTo>
                  <a:lnTo>
                    <a:pt x="1690" y="469"/>
                  </a:lnTo>
                  <a:lnTo>
                    <a:pt x="1556" y="459"/>
                  </a:lnTo>
                  <a:lnTo>
                    <a:pt x="1422" y="453"/>
                  </a:lnTo>
                  <a:lnTo>
                    <a:pt x="1287" y="449"/>
                  </a:lnTo>
                  <a:lnTo>
                    <a:pt x="1151" y="448"/>
                  </a:lnTo>
                  <a:lnTo>
                    <a:pt x="1017" y="451"/>
                  </a:lnTo>
                  <a:lnTo>
                    <a:pt x="883" y="458"/>
                  </a:lnTo>
                  <a:lnTo>
                    <a:pt x="750" y="469"/>
                  </a:lnTo>
                  <a:lnTo>
                    <a:pt x="618" y="483"/>
                  </a:lnTo>
                  <a:lnTo>
                    <a:pt x="489" y="502"/>
                  </a:lnTo>
                  <a:lnTo>
                    <a:pt x="361" y="524"/>
                  </a:lnTo>
                  <a:lnTo>
                    <a:pt x="238" y="552"/>
                  </a:lnTo>
                  <a:lnTo>
                    <a:pt x="117" y="584"/>
                  </a:lnTo>
                  <a:lnTo>
                    <a:pt x="0" y="620"/>
                  </a:lnTo>
                  <a:lnTo>
                    <a:pt x="158" y="544"/>
                  </a:lnTo>
                  <a:lnTo>
                    <a:pt x="318" y="473"/>
                  </a:lnTo>
                  <a:lnTo>
                    <a:pt x="480" y="406"/>
                  </a:lnTo>
                  <a:lnTo>
                    <a:pt x="642" y="345"/>
                  </a:lnTo>
                  <a:lnTo>
                    <a:pt x="805" y="288"/>
                  </a:lnTo>
                  <a:lnTo>
                    <a:pt x="969" y="237"/>
                  </a:lnTo>
                  <a:lnTo>
                    <a:pt x="1133" y="191"/>
                  </a:lnTo>
                  <a:lnTo>
                    <a:pt x="1299" y="150"/>
                  </a:lnTo>
                  <a:lnTo>
                    <a:pt x="1463" y="113"/>
                  </a:lnTo>
                  <a:lnTo>
                    <a:pt x="1627" y="82"/>
                  </a:lnTo>
                  <a:lnTo>
                    <a:pt x="1790" y="56"/>
                  </a:lnTo>
                  <a:lnTo>
                    <a:pt x="1952" y="35"/>
                  </a:lnTo>
                  <a:lnTo>
                    <a:pt x="2113" y="19"/>
                  </a:lnTo>
                  <a:lnTo>
                    <a:pt x="2273" y="7"/>
                  </a:lnTo>
                  <a:lnTo>
                    <a:pt x="2431" y="1"/>
                  </a:lnTo>
                  <a:lnTo>
                    <a:pt x="2586" y="0"/>
                  </a:lnTo>
                  <a:lnTo>
                    <a:pt x="2740" y="4"/>
                  </a:lnTo>
                  <a:lnTo>
                    <a:pt x="2892" y="13"/>
                  </a:lnTo>
                  <a:lnTo>
                    <a:pt x="3040" y="27"/>
                  </a:lnTo>
                  <a:lnTo>
                    <a:pt x="3185" y="46"/>
                  </a:lnTo>
                  <a:lnTo>
                    <a:pt x="3327" y="70"/>
                  </a:lnTo>
                  <a:lnTo>
                    <a:pt x="3465" y="99"/>
                  </a:lnTo>
                  <a:lnTo>
                    <a:pt x="3600" y="132"/>
                  </a:lnTo>
                  <a:lnTo>
                    <a:pt x="3731" y="172"/>
                  </a:lnTo>
                  <a:lnTo>
                    <a:pt x="3857" y="216"/>
                  </a:lnTo>
                  <a:lnTo>
                    <a:pt x="3979" y="265"/>
                  </a:lnTo>
                  <a:lnTo>
                    <a:pt x="4095" y="319"/>
                  </a:lnTo>
                  <a:lnTo>
                    <a:pt x="4207" y="377"/>
                  </a:lnTo>
                  <a:lnTo>
                    <a:pt x="4313" y="442"/>
                  </a:lnTo>
                  <a:lnTo>
                    <a:pt x="4415" y="511"/>
                  </a:lnTo>
                  <a:lnTo>
                    <a:pt x="4509" y="585"/>
                  </a:lnTo>
                  <a:lnTo>
                    <a:pt x="4598" y="663"/>
                  </a:lnTo>
                  <a:lnTo>
                    <a:pt x="4716" y="664"/>
                  </a:lnTo>
                  <a:lnTo>
                    <a:pt x="4836" y="665"/>
                  </a:lnTo>
                  <a:lnTo>
                    <a:pt x="4958" y="667"/>
                  </a:lnTo>
                  <a:lnTo>
                    <a:pt x="5081" y="671"/>
                  </a:lnTo>
                  <a:lnTo>
                    <a:pt x="5204" y="675"/>
                  </a:lnTo>
                  <a:lnTo>
                    <a:pt x="5330" y="681"/>
                  </a:lnTo>
                  <a:lnTo>
                    <a:pt x="5455" y="690"/>
                  </a:lnTo>
                  <a:lnTo>
                    <a:pt x="5581" y="699"/>
                  </a:lnTo>
                  <a:lnTo>
                    <a:pt x="5706" y="710"/>
                  </a:lnTo>
                  <a:lnTo>
                    <a:pt x="5832" y="722"/>
                  </a:lnTo>
                  <a:lnTo>
                    <a:pt x="5957" y="737"/>
                  </a:lnTo>
                  <a:lnTo>
                    <a:pt x="6084" y="754"/>
                  </a:lnTo>
                  <a:lnTo>
                    <a:pt x="6208" y="772"/>
                  </a:lnTo>
                  <a:lnTo>
                    <a:pt x="6332" y="794"/>
                  </a:lnTo>
                  <a:lnTo>
                    <a:pt x="6454" y="817"/>
                  </a:lnTo>
                  <a:lnTo>
                    <a:pt x="6576" y="843"/>
                  </a:lnTo>
                  <a:lnTo>
                    <a:pt x="6696" y="872"/>
                  </a:lnTo>
                  <a:lnTo>
                    <a:pt x="6815" y="903"/>
                  </a:lnTo>
                  <a:lnTo>
                    <a:pt x="6932" y="938"/>
                  </a:lnTo>
                  <a:lnTo>
                    <a:pt x="7047" y="976"/>
                  </a:lnTo>
                  <a:lnTo>
                    <a:pt x="7159" y="1017"/>
                  </a:lnTo>
                  <a:lnTo>
                    <a:pt x="7269" y="1061"/>
                  </a:lnTo>
                  <a:lnTo>
                    <a:pt x="7377" y="1108"/>
                  </a:lnTo>
                  <a:lnTo>
                    <a:pt x="7482" y="1159"/>
                  </a:lnTo>
                  <a:lnTo>
                    <a:pt x="7584" y="1213"/>
                  </a:lnTo>
                  <a:lnTo>
                    <a:pt x="7683" y="1272"/>
                  </a:lnTo>
                  <a:lnTo>
                    <a:pt x="7778" y="1334"/>
                  </a:lnTo>
                  <a:lnTo>
                    <a:pt x="7870" y="1400"/>
                  </a:lnTo>
                  <a:lnTo>
                    <a:pt x="7958" y="1470"/>
                  </a:lnTo>
                  <a:lnTo>
                    <a:pt x="8042" y="1545"/>
                  </a:lnTo>
                  <a:lnTo>
                    <a:pt x="8121" y="1624"/>
                  </a:lnTo>
                  <a:lnTo>
                    <a:pt x="8197" y="170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4" name="Freeform 74"/>
            <p:cNvSpPr>
              <a:spLocks/>
            </p:cNvSpPr>
            <p:nvPr userDrawn="1"/>
          </p:nvSpPr>
          <p:spPr bwMode="gray">
            <a:xfrm>
              <a:off x="4770" y="163"/>
              <a:ext cx="21" cy="20"/>
            </a:xfrm>
            <a:custGeom>
              <a:avLst/>
              <a:gdLst>
                <a:gd name="T0" fmla="*/ 0 w 911"/>
                <a:gd name="T1" fmla="*/ 0 h 914"/>
                <a:gd name="T2" fmla="*/ 0 w 911"/>
                <a:gd name="T3" fmla="*/ 0 h 914"/>
                <a:gd name="T4" fmla="*/ 0 w 911"/>
                <a:gd name="T5" fmla="*/ 0 h 914"/>
                <a:gd name="T6" fmla="*/ 0 w 911"/>
                <a:gd name="T7" fmla="*/ 0 h 914"/>
                <a:gd name="T8" fmla="*/ 0 w 911"/>
                <a:gd name="T9" fmla="*/ 0 h 914"/>
                <a:gd name="T10" fmla="*/ 0 w 911"/>
                <a:gd name="T11" fmla="*/ 0 h 914"/>
                <a:gd name="T12" fmla="*/ 0 w 911"/>
                <a:gd name="T13" fmla="*/ 0 h 914"/>
                <a:gd name="T14" fmla="*/ 0 w 911"/>
                <a:gd name="T15" fmla="*/ 0 h 914"/>
                <a:gd name="T16" fmla="*/ 0 w 911"/>
                <a:gd name="T17" fmla="*/ 0 h 914"/>
                <a:gd name="T18" fmla="*/ 0 w 911"/>
                <a:gd name="T19" fmla="*/ 0 h 914"/>
                <a:gd name="T20" fmla="*/ 0 w 911"/>
                <a:gd name="T21" fmla="*/ 0 h 914"/>
                <a:gd name="T22" fmla="*/ 0 w 911"/>
                <a:gd name="T23" fmla="*/ 0 h 914"/>
                <a:gd name="T24" fmla="*/ 0 w 911"/>
                <a:gd name="T25" fmla="*/ 0 h 914"/>
                <a:gd name="T26" fmla="*/ 0 w 911"/>
                <a:gd name="T27" fmla="*/ 0 h 914"/>
                <a:gd name="T28" fmla="*/ 0 w 911"/>
                <a:gd name="T29" fmla="*/ 0 h 914"/>
                <a:gd name="T30" fmla="*/ 0 w 911"/>
                <a:gd name="T31" fmla="*/ 0 h 914"/>
                <a:gd name="T32" fmla="*/ 0 w 911"/>
                <a:gd name="T33" fmla="*/ 0 h 914"/>
                <a:gd name="T34" fmla="*/ 0 w 911"/>
                <a:gd name="T35" fmla="*/ 0 h 914"/>
                <a:gd name="T36" fmla="*/ 0 w 911"/>
                <a:gd name="T37" fmla="*/ 0 h 914"/>
                <a:gd name="T38" fmla="*/ 0 w 911"/>
                <a:gd name="T39" fmla="*/ 0 h 914"/>
                <a:gd name="T40" fmla="*/ 0 w 911"/>
                <a:gd name="T41" fmla="*/ 0 h 914"/>
                <a:gd name="T42" fmla="*/ 0 w 911"/>
                <a:gd name="T43" fmla="*/ 0 h 914"/>
                <a:gd name="T44" fmla="*/ 0 w 911"/>
                <a:gd name="T45" fmla="*/ 0 h 914"/>
                <a:gd name="T46" fmla="*/ 0 w 911"/>
                <a:gd name="T47" fmla="*/ 0 h 914"/>
                <a:gd name="T48" fmla="*/ 0 w 911"/>
                <a:gd name="T49" fmla="*/ 0 h 914"/>
                <a:gd name="T50" fmla="*/ 0 w 911"/>
                <a:gd name="T51" fmla="*/ 0 h 914"/>
                <a:gd name="T52" fmla="*/ 0 w 911"/>
                <a:gd name="T53" fmla="*/ 0 h 914"/>
                <a:gd name="T54" fmla="*/ 0 w 911"/>
                <a:gd name="T55" fmla="*/ 0 h 914"/>
                <a:gd name="T56" fmla="*/ 0 w 911"/>
                <a:gd name="T57" fmla="*/ 0 h 914"/>
                <a:gd name="T58" fmla="*/ 0 w 911"/>
                <a:gd name="T59" fmla="*/ 0 h 914"/>
                <a:gd name="T60" fmla="*/ 0 w 911"/>
                <a:gd name="T61" fmla="*/ 0 h 914"/>
                <a:gd name="T62" fmla="*/ 0 w 911"/>
                <a:gd name="T63" fmla="*/ 0 h 914"/>
                <a:gd name="T64" fmla="*/ 0 w 911"/>
                <a:gd name="T65" fmla="*/ 0 h 914"/>
                <a:gd name="T66" fmla="*/ 0 w 911"/>
                <a:gd name="T67" fmla="*/ 0 h 914"/>
                <a:gd name="T68" fmla="*/ 0 w 911"/>
                <a:gd name="T69" fmla="*/ 0 h 914"/>
                <a:gd name="T70" fmla="*/ 0 w 911"/>
                <a:gd name="T71" fmla="*/ 0 h 914"/>
                <a:gd name="T72" fmla="*/ 0 w 911"/>
                <a:gd name="T73" fmla="*/ 0 h 914"/>
                <a:gd name="T74" fmla="*/ 0 w 911"/>
                <a:gd name="T75" fmla="*/ 0 h 914"/>
                <a:gd name="T76" fmla="*/ 0 w 911"/>
                <a:gd name="T77" fmla="*/ 0 h 914"/>
                <a:gd name="T78" fmla="*/ 0 w 911"/>
                <a:gd name="T79" fmla="*/ 0 h 914"/>
                <a:gd name="T80" fmla="*/ 0 w 911"/>
                <a:gd name="T81" fmla="*/ 0 h 914"/>
                <a:gd name="T82" fmla="*/ 0 w 911"/>
                <a:gd name="T83" fmla="*/ 0 h 914"/>
                <a:gd name="T84" fmla="*/ 0 w 911"/>
                <a:gd name="T85" fmla="*/ 0 h 91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911" h="914">
                  <a:moveTo>
                    <a:pt x="455" y="0"/>
                  </a:moveTo>
                  <a:lnTo>
                    <a:pt x="478" y="1"/>
                  </a:lnTo>
                  <a:lnTo>
                    <a:pt x="501" y="3"/>
                  </a:lnTo>
                  <a:lnTo>
                    <a:pt x="524" y="6"/>
                  </a:lnTo>
                  <a:lnTo>
                    <a:pt x="546" y="10"/>
                  </a:lnTo>
                  <a:lnTo>
                    <a:pt x="568" y="15"/>
                  </a:lnTo>
                  <a:lnTo>
                    <a:pt x="590" y="21"/>
                  </a:lnTo>
                  <a:lnTo>
                    <a:pt x="611" y="28"/>
                  </a:lnTo>
                  <a:lnTo>
                    <a:pt x="631" y="36"/>
                  </a:lnTo>
                  <a:lnTo>
                    <a:pt x="652" y="45"/>
                  </a:lnTo>
                  <a:lnTo>
                    <a:pt x="671" y="56"/>
                  </a:lnTo>
                  <a:lnTo>
                    <a:pt x="690" y="66"/>
                  </a:lnTo>
                  <a:lnTo>
                    <a:pt x="709" y="78"/>
                  </a:lnTo>
                  <a:lnTo>
                    <a:pt x="727" y="92"/>
                  </a:lnTo>
                  <a:lnTo>
                    <a:pt x="744" y="106"/>
                  </a:lnTo>
                  <a:lnTo>
                    <a:pt x="760" y="120"/>
                  </a:lnTo>
                  <a:lnTo>
                    <a:pt x="776" y="135"/>
                  </a:lnTo>
                  <a:lnTo>
                    <a:pt x="792" y="151"/>
                  </a:lnTo>
                  <a:lnTo>
                    <a:pt x="806" y="167"/>
                  </a:lnTo>
                  <a:lnTo>
                    <a:pt x="820" y="184"/>
                  </a:lnTo>
                  <a:lnTo>
                    <a:pt x="833" y="202"/>
                  </a:lnTo>
                  <a:lnTo>
                    <a:pt x="845" y="221"/>
                  </a:lnTo>
                  <a:lnTo>
                    <a:pt x="855" y="240"/>
                  </a:lnTo>
                  <a:lnTo>
                    <a:pt x="866" y="259"/>
                  </a:lnTo>
                  <a:lnTo>
                    <a:pt x="875" y="280"/>
                  </a:lnTo>
                  <a:lnTo>
                    <a:pt x="883" y="300"/>
                  </a:lnTo>
                  <a:lnTo>
                    <a:pt x="890" y="321"/>
                  </a:lnTo>
                  <a:lnTo>
                    <a:pt x="896" y="343"/>
                  </a:lnTo>
                  <a:lnTo>
                    <a:pt x="901" y="366"/>
                  </a:lnTo>
                  <a:lnTo>
                    <a:pt x="905" y="388"/>
                  </a:lnTo>
                  <a:lnTo>
                    <a:pt x="908" y="411"/>
                  </a:lnTo>
                  <a:lnTo>
                    <a:pt x="910" y="434"/>
                  </a:lnTo>
                  <a:lnTo>
                    <a:pt x="911" y="457"/>
                  </a:lnTo>
                  <a:lnTo>
                    <a:pt x="910" y="481"/>
                  </a:lnTo>
                  <a:lnTo>
                    <a:pt x="908" y="504"/>
                  </a:lnTo>
                  <a:lnTo>
                    <a:pt x="905" y="526"/>
                  </a:lnTo>
                  <a:lnTo>
                    <a:pt x="901" y="549"/>
                  </a:lnTo>
                  <a:lnTo>
                    <a:pt x="896" y="571"/>
                  </a:lnTo>
                  <a:lnTo>
                    <a:pt x="890" y="592"/>
                  </a:lnTo>
                  <a:lnTo>
                    <a:pt x="883" y="613"/>
                  </a:lnTo>
                  <a:lnTo>
                    <a:pt x="875" y="635"/>
                  </a:lnTo>
                  <a:lnTo>
                    <a:pt x="866" y="655"/>
                  </a:lnTo>
                  <a:lnTo>
                    <a:pt x="855" y="675"/>
                  </a:lnTo>
                  <a:lnTo>
                    <a:pt x="845" y="694"/>
                  </a:lnTo>
                  <a:lnTo>
                    <a:pt x="833" y="712"/>
                  </a:lnTo>
                  <a:lnTo>
                    <a:pt x="820" y="730"/>
                  </a:lnTo>
                  <a:lnTo>
                    <a:pt x="806" y="747"/>
                  </a:lnTo>
                  <a:lnTo>
                    <a:pt x="792" y="764"/>
                  </a:lnTo>
                  <a:lnTo>
                    <a:pt x="776" y="780"/>
                  </a:lnTo>
                  <a:lnTo>
                    <a:pt x="760" y="795"/>
                  </a:lnTo>
                  <a:lnTo>
                    <a:pt x="744" y="809"/>
                  </a:lnTo>
                  <a:lnTo>
                    <a:pt x="727" y="823"/>
                  </a:lnTo>
                  <a:lnTo>
                    <a:pt x="709" y="835"/>
                  </a:lnTo>
                  <a:lnTo>
                    <a:pt x="690" y="847"/>
                  </a:lnTo>
                  <a:lnTo>
                    <a:pt x="671" y="858"/>
                  </a:lnTo>
                  <a:lnTo>
                    <a:pt x="652" y="868"/>
                  </a:lnTo>
                  <a:lnTo>
                    <a:pt x="631" y="877"/>
                  </a:lnTo>
                  <a:lnTo>
                    <a:pt x="611" y="885"/>
                  </a:lnTo>
                  <a:lnTo>
                    <a:pt x="590" y="893"/>
                  </a:lnTo>
                  <a:lnTo>
                    <a:pt x="568" y="900"/>
                  </a:lnTo>
                  <a:lnTo>
                    <a:pt x="546" y="905"/>
                  </a:lnTo>
                  <a:lnTo>
                    <a:pt x="524" y="909"/>
                  </a:lnTo>
                  <a:lnTo>
                    <a:pt x="501" y="912"/>
                  </a:lnTo>
                  <a:lnTo>
                    <a:pt x="478" y="914"/>
                  </a:lnTo>
                  <a:lnTo>
                    <a:pt x="455" y="914"/>
                  </a:lnTo>
                  <a:lnTo>
                    <a:pt x="431" y="914"/>
                  </a:lnTo>
                  <a:lnTo>
                    <a:pt x="408" y="912"/>
                  </a:lnTo>
                  <a:lnTo>
                    <a:pt x="386" y="909"/>
                  </a:lnTo>
                  <a:lnTo>
                    <a:pt x="363" y="905"/>
                  </a:lnTo>
                  <a:lnTo>
                    <a:pt x="341" y="900"/>
                  </a:lnTo>
                  <a:lnTo>
                    <a:pt x="320" y="893"/>
                  </a:lnTo>
                  <a:lnTo>
                    <a:pt x="299" y="885"/>
                  </a:lnTo>
                  <a:lnTo>
                    <a:pt x="278" y="877"/>
                  </a:lnTo>
                  <a:lnTo>
                    <a:pt x="258" y="868"/>
                  </a:lnTo>
                  <a:lnTo>
                    <a:pt x="238" y="858"/>
                  </a:lnTo>
                  <a:lnTo>
                    <a:pt x="219" y="847"/>
                  </a:lnTo>
                  <a:lnTo>
                    <a:pt x="201" y="835"/>
                  </a:lnTo>
                  <a:lnTo>
                    <a:pt x="183" y="823"/>
                  </a:lnTo>
                  <a:lnTo>
                    <a:pt x="166" y="809"/>
                  </a:lnTo>
                  <a:lnTo>
                    <a:pt x="149" y="795"/>
                  </a:lnTo>
                  <a:lnTo>
                    <a:pt x="133" y="780"/>
                  </a:lnTo>
                  <a:lnTo>
                    <a:pt x="118" y="764"/>
                  </a:lnTo>
                  <a:lnTo>
                    <a:pt x="104" y="747"/>
                  </a:lnTo>
                  <a:lnTo>
                    <a:pt x="90" y="730"/>
                  </a:lnTo>
                  <a:lnTo>
                    <a:pt x="78" y="712"/>
                  </a:lnTo>
                  <a:lnTo>
                    <a:pt x="66" y="694"/>
                  </a:lnTo>
                  <a:lnTo>
                    <a:pt x="55" y="675"/>
                  </a:lnTo>
                  <a:lnTo>
                    <a:pt x="45" y="655"/>
                  </a:lnTo>
                  <a:lnTo>
                    <a:pt x="36" y="635"/>
                  </a:lnTo>
                  <a:lnTo>
                    <a:pt x="28" y="613"/>
                  </a:lnTo>
                  <a:lnTo>
                    <a:pt x="20" y="592"/>
                  </a:lnTo>
                  <a:lnTo>
                    <a:pt x="14" y="571"/>
                  </a:lnTo>
                  <a:lnTo>
                    <a:pt x="9" y="549"/>
                  </a:lnTo>
                  <a:lnTo>
                    <a:pt x="5" y="526"/>
                  </a:lnTo>
                  <a:lnTo>
                    <a:pt x="2" y="504"/>
                  </a:lnTo>
                  <a:lnTo>
                    <a:pt x="0" y="481"/>
                  </a:lnTo>
                  <a:lnTo>
                    <a:pt x="0" y="457"/>
                  </a:lnTo>
                  <a:lnTo>
                    <a:pt x="0" y="434"/>
                  </a:lnTo>
                  <a:lnTo>
                    <a:pt x="2" y="411"/>
                  </a:lnTo>
                  <a:lnTo>
                    <a:pt x="5" y="388"/>
                  </a:lnTo>
                  <a:lnTo>
                    <a:pt x="9" y="366"/>
                  </a:lnTo>
                  <a:lnTo>
                    <a:pt x="14" y="343"/>
                  </a:lnTo>
                  <a:lnTo>
                    <a:pt x="20" y="321"/>
                  </a:lnTo>
                  <a:lnTo>
                    <a:pt x="28" y="300"/>
                  </a:lnTo>
                  <a:lnTo>
                    <a:pt x="36" y="280"/>
                  </a:lnTo>
                  <a:lnTo>
                    <a:pt x="45" y="259"/>
                  </a:lnTo>
                  <a:lnTo>
                    <a:pt x="55" y="240"/>
                  </a:lnTo>
                  <a:lnTo>
                    <a:pt x="66" y="221"/>
                  </a:lnTo>
                  <a:lnTo>
                    <a:pt x="78" y="202"/>
                  </a:lnTo>
                  <a:lnTo>
                    <a:pt x="90" y="184"/>
                  </a:lnTo>
                  <a:lnTo>
                    <a:pt x="104" y="167"/>
                  </a:lnTo>
                  <a:lnTo>
                    <a:pt x="118" y="151"/>
                  </a:lnTo>
                  <a:lnTo>
                    <a:pt x="133" y="135"/>
                  </a:lnTo>
                  <a:lnTo>
                    <a:pt x="149" y="120"/>
                  </a:lnTo>
                  <a:lnTo>
                    <a:pt x="166" y="106"/>
                  </a:lnTo>
                  <a:lnTo>
                    <a:pt x="183" y="92"/>
                  </a:lnTo>
                  <a:lnTo>
                    <a:pt x="201" y="78"/>
                  </a:lnTo>
                  <a:lnTo>
                    <a:pt x="219" y="66"/>
                  </a:lnTo>
                  <a:lnTo>
                    <a:pt x="238" y="56"/>
                  </a:lnTo>
                  <a:lnTo>
                    <a:pt x="258" y="45"/>
                  </a:lnTo>
                  <a:lnTo>
                    <a:pt x="278" y="36"/>
                  </a:lnTo>
                  <a:lnTo>
                    <a:pt x="299" y="28"/>
                  </a:lnTo>
                  <a:lnTo>
                    <a:pt x="320" y="21"/>
                  </a:lnTo>
                  <a:lnTo>
                    <a:pt x="341" y="15"/>
                  </a:lnTo>
                  <a:lnTo>
                    <a:pt x="363" y="10"/>
                  </a:lnTo>
                  <a:lnTo>
                    <a:pt x="386" y="6"/>
                  </a:lnTo>
                  <a:lnTo>
                    <a:pt x="408" y="3"/>
                  </a:lnTo>
                  <a:lnTo>
                    <a:pt x="431" y="1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5" name="Freeform 75"/>
            <p:cNvSpPr>
              <a:spLocks/>
            </p:cNvSpPr>
            <p:nvPr userDrawn="1"/>
          </p:nvSpPr>
          <p:spPr bwMode="gray">
            <a:xfrm>
              <a:off x="4775" y="167"/>
              <a:ext cx="20" cy="20"/>
            </a:xfrm>
            <a:custGeom>
              <a:avLst/>
              <a:gdLst>
                <a:gd name="T0" fmla="*/ 0 w 911"/>
                <a:gd name="T1" fmla="*/ 0 h 912"/>
                <a:gd name="T2" fmla="*/ 0 w 911"/>
                <a:gd name="T3" fmla="*/ 0 h 912"/>
                <a:gd name="T4" fmla="*/ 0 w 911"/>
                <a:gd name="T5" fmla="*/ 0 h 912"/>
                <a:gd name="T6" fmla="*/ 0 w 911"/>
                <a:gd name="T7" fmla="*/ 0 h 912"/>
                <a:gd name="T8" fmla="*/ 0 w 911"/>
                <a:gd name="T9" fmla="*/ 0 h 912"/>
                <a:gd name="T10" fmla="*/ 0 w 911"/>
                <a:gd name="T11" fmla="*/ 0 h 912"/>
                <a:gd name="T12" fmla="*/ 0 w 911"/>
                <a:gd name="T13" fmla="*/ 0 h 912"/>
                <a:gd name="T14" fmla="*/ 0 w 911"/>
                <a:gd name="T15" fmla="*/ 0 h 912"/>
                <a:gd name="T16" fmla="*/ 0 w 911"/>
                <a:gd name="T17" fmla="*/ 0 h 912"/>
                <a:gd name="T18" fmla="*/ 0 w 911"/>
                <a:gd name="T19" fmla="*/ 0 h 912"/>
                <a:gd name="T20" fmla="*/ 0 w 911"/>
                <a:gd name="T21" fmla="*/ 0 h 912"/>
                <a:gd name="T22" fmla="*/ 0 w 911"/>
                <a:gd name="T23" fmla="*/ 0 h 912"/>
                <a:gd name="T24" fmla="*/ 0 w 911"/>
                <a:gd name="T25" fmla="*/ 0 h 912"/>
                <a:gd name="T26" fmla="*/ 0 w 911"/>
                <a:gd name="T27" fmla="*/ 0 h 912"/>
                <a:gd name="T28" fmla="*/ 0 w 911"/>
                <a:gd name="T29" fmla="*/ 0 h 912"/>
                <a:gd name="T30" fmla="*/ 0 w 911"/>
                <a:gd name="T31" fmla="*/ 0 h 912"/>
                <a:gd name="T32" fmla="*/ 0 w 911"/>
                <a:gd name="T33" fmla="*/ 0 h 912"/>
                <a:gd name="T34" fmla="*/ 0 w 911"/>
                <a:gd name="T35" fmla="*/ 0 h 912"/>
                <a:gd name="T36" fmla="*/ 0 w 911"/>
                <a:gd name="T37" fmla="*/ 0 h 912"/>
                <a:gd name="T38" fmla="*/ 0 w 911"/>
                <a:gd name="T39" fmla="*/ 0 h 912"/>
                <a:gd name="T40" fmla="*/ 0 w 911"/>
                <a:gd name="T41" fmla="*/ 0 h 912"/>
                <a:gd name="T42" fmla="*/ 0 w 911"/>
                <a:gd name="T43" fmla="*/ 0 h 912"/>
                <a:gd name="T44" fmla="*/ 0 w 911"/>
                <a:gd name="T45" fmla="*/ 0 h 912"/>
                <a:gd name="T46" fmla="*/ 0 w 911"/>
                <a:gd name="T47" fmla="*/ 0 h 912"/>
                <a:gd name="T48" fmla="*/ 0 w 911"/>
                <a:gd name="T49" fmla="*/ 0 h 912"/>
                <a:gd name="T50" fmla="*/ 0 w 911"/>
                <a:gd name="T51" fmla="*/ 0 h 912"/>
                <a:gd name="T52" fmla="*/ 0 w 911"/>
                <a:gd name="T53" fmla="*/ 0 h 912"/>
                <a:gd name="T54" fmla="*/ 0 w 911"/>
                <a:gd name="T55" fmla="*/ 0 h 912"/>
                <a:gd name="T56" fmla="*/ 0 w 911"/>
                <a:gd name="T57" fmla="*/ 0 h 912"/>
                <a:gd name="T58" fmla="*/ 0 w 911"/>
                <a:gd name="T59" fmla="*/ 0 h 912"/>
                <a:gd name="T60" fmla="*/ 0 w 911"/>
                <a:gd name="T61" fmla="*/ 0 h 912"/>
                <a:gd name="T62" fmla="*/ 0 w 911"/>
                <a:gd name="T63" fmla="*/ 0 h 912"/>
                <a:gd name="T64" fmla="*/ 0 w 911"/>
                <a:gd name="T65" fmla="*/ 0 h 912"/>
                <a:gd name="T66" fmla="*/ 0 w 911"/>
                <a:gd name="T67" fmla="*/ 0 h 912"/>
                <a:gd name="T68" fmla="*/ 0 w 911"/>
                <a:gd name="T69" fmla="*/ 0 h 912"/>
                <a:gd name="T70" fmla="*/ 0 w 911"/>
                <a:gd name="T71" fmla="*/ 0 h 912"/>
                <a:gd name="T72" fmla="*/ 0 w 911"/>
                <a:gd name="T73" fmla="*/ 0 h 912"/>
                <a:gd name="T74" fmla="*/ 0 w 911"/>
                <a:gd name="T75" fmla="*/ 0 h 912"/>
                <a:gd name="T76" fmla="*/ 0 w 911"/>
                <a:gd name="T77" fmla="*/ 0 h 912"/>
                <a:gd name="T78" fmla="*/ 0 w 911"/>
                <a:gd name="T79" fmla="*/ 0 h 912"/>
                <a:gd name="T80" fmla="*/ 0 w 911"/>
                <a:gd name="T81" fmla="*/ 0 h 912"/>
                <a:gd name="T82" fmla="*/ 0 w 911"/>
                <a:gd name="T83" fmla="*/ 0 h 912"/>
                <a:gd name="T84" fmla="*/ 0 w 911"/>
                <a:gd name="T85" fmla="*/ 0 h 91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911" h="912">
                  <a:moveTo>
                    <a:pt x="455" y="0"/>
                  </a:moveTo>
                  <a:lnTo>
                    <a:pt x="479" y="0"/>
                  </a:lnTo>
                  <a:lnTo>
                    <a:pt x="502" y="2"/>
                  </a:lnTo>
                  <a:lnTo>
                    <a:pt x="524" y="5"/>
                  </a:lnTo>
                  <a:lnTo>
                    <a:pt x="547" y="9"/>
                  </a:lnTo>
                  <a:lnTo>
                    <a:pt x="569" y="14"/>
                  </a:lnTo>
                  <a:lnTo>
                    <a:pt x="591" y="20"/>
                  </a:lnTo>
                  <a:lnTo>
                    <a:pt x="612" y="27"/>
                  </a:lnTo>
                  <a:lnTo>
                    <a:pt x="633" y="36"/>
                  </a:lnTo>
                  <a:lnTo>
                    <a:pt x="653" y="45"/>
                  </a:lnTo>
                  <a:lnTo>
                    <a:pt x="673" y="55"/>
                  </a:lnTo>
                  <a:lnTo>
                    <a:pt x="692" y="66"/>
                  </a:lnTo>
                  <a:lnTo>
                    <a:pt x="710" y="78"/>
                  </a:lnTo>
                  <a:lnTo>
                    <a:pt x="728" y="90"/>
                  </a:lnTo>
                  <a:lnTo>
                    <a:pt x="745" y="104"/>
                  </a:lnTo>
                  <a:lnTo>
                    <a:pt x="762" y="118"/>
                  </a:lnTo>
                  <a:lnTo>
                    <a:pt x="778" y="133"/>
                  </a:lnTo>
                  <a:lnTo>
                    <a:pt x="793" y="149"/>
                  </a:lnTo>
                  <a:lnTo>
                    <a:pt x="807" y="166"/>
                  </a:lnTo>
                  <a:lnTo>
                    <a:pt x="821" y="184"/>
                  </a:lnTo>
                  <a:lnTo>
                    <a:pt x="833" y="202"/>
                  </a:lnTo>
                  <a:lnTo>
                    <a:pt x="845" y="220"/>
                  </a:lnTo>
                  <a:lnTo>
                    <a:pt x="856" y="239"/>
                  </a:lnTo>
                  <a:lnTo>
                    <a:pt x="866" y="259"/>
                  </a:lnTo>
                  <a:lnTo>
                    <a:pt x="875" y="279"/>
                  </a:lnTo>
                  <a:lnTo>
                    <a:pt x="883" y="299"/>
                  </a:lnTo>
                  <a:lnTo>
                    <a:pt x="891" y="321"/>
                  </a:lnTo>
                  <a:lnTo>
                    <a:pt x="897" y="342"/>
                  </a:lnTo>
                  <a:lnTo>
                    <a:pt x="902" y="364"/>
                  </a:lnTo>
                  <a:lnTo>
                    <a:pt x="906" y="386"/>
                  </a:lnTo>
                  <a:lnTo>
                    <a:pt x="909" y="409"/>
                  </a:lnTo>
                  <a:lnTo>
                    <a:pt x="911" y="432"/>
                  </a:lnTo>
                  <a:lnTo>
                    <a:pt x="911" y="457"/>
                  </a:lnTo>
                  <a:lnTo>
                    <a:pt x="911" y="480"/>
                  </a:lnTo>
                  <a:lnTo>
                    <a:pt x="909" y="503"/>
                  </a:lnTo>
                  <a:lnTo>
                    <a:pt x="906" y="526"/>
                  </a:lnTo>
                  <a:lnTo>
                    <a:pt x="902" y="548"/>
                  </a:lnTo>
                  <a:lnTo>
                    <a:pt x="897" y="570"/>
                  </a:lnTo>
                  <a:lnTo>
                    <a:pt x="891" y="592"/>
                  </a:lnTo>
                  <a:lnTo>
                    <a:pt x="883" y="613"/>
                  </a:lnTo>
                  <a:lnTo>
                    <a:pt x="875" y="633"/>
                  </a:lnTo>
                  <a:lnTo>
                    <a:pt x="866" y="653"/>
                  </a:lnTo>
                  <a:lnTo>
                    <a:pt x="856" y="673"/>
                  </a:lnTo>
                  <a:lnTo>
                    <a:pt x="845" y="692"/>
                  </a:lnTo>
                  <a:lnTo>
                    <a:pt x="833" y="711"/>
                  </a:lnTo>
                  <a:lnTo>
                    <a:pt x="821" y="729"/>
                  </a:lnTo>
                  <a:lnTo>
                    <a:pt x="807" y="747"/>
                  </a:lnTo>
                  <a:lnTo>
                    <a:pt x="793" y="763"/>
                  </a:lnTo>
                  <a:lnTo>
                    <a:pt x="778" y="779"/>
                  </a:lnTo>
                  <a:lnTo>
                    <a:pt x="762" y="794"/>
                  </a:lnTo>
                  <a:lnTo>
                    <a:pt x="745" y="808"/>
                  </a:lnTo>
                  <a:lnTo>
                    <a:pt x="728" y="822"/>
                  </a:lnTo>
                  <a:lnTo>
                    <a:pt x="710" y="835"/>
                  </a:lnTo>
                  <a:lnTo>
                    <a:pt x="692" y="846"/>
                  </a:lnTo>
                  <a:lnTo>
                    <a:pt x="673" y="857"/>
                  </a:lnTo>
                  <a:lnTo>
                    <a:pt x="653" y="867"/>
                  </a:lnTo>
                  <a:lnTo>
                    <a:pt x="633" y="877"/>
                  </a:lnTo>
                  <a:lnTo>
                    <a:pt x="612" y="885"/>
                  </a:lnTo>
                  <a:lnTo>
                    <a:pt x="591" y="892"/>
                  </a:lnTo>
                  <a:lnTo>
                    <a:pt x="569" y="898"/>
                  </a:lnTo>
                  <a:lnTo>
                    <a:pt x="547" y="903"/>
                  </a:lnTo>
                  <a:lnTo>
                    <a:pt x="524" y="907"/>
                  </a:lnTo>
                  <a:lnTo>
                    <a:pt x="502" y="910"/>
                  </a:lnTo>
                  <a:lnTo>
                    <a:pt x="479" y="912"/>
                  </a:lnTo>
                  <a:lnTo>
                    <a:pt x="455" y="912"/>
                  </a:lnTo>
                  <a:lnTo>
                    <a:pt x="432" y="912"/>
                  </a:lnTo>
                  <a:lnTo>
                    <a:pt x="409" y="910"/>
                  </a:lnTo>
                  <a:lnTo>
                    <a:pt x="386" y="907"/>
                  </a:lnTo>
                  <a:lnTo>
                    <a:pt x="364" y="903"/>
                  </a:lnTo>
                  <a:lnTo>
                    <a:pt x="342" y="898"/>
                  </a:lnTo>
                  <a:lnTo>
                    <a:pt x="320" y="892"/>
                  </a:lnTo>
                  <a:lnTo>
                    <a:pt x="299" y="885"/>
                  </a:lnTo>
                  <a:lnTo>
                    <a:pt x="279" y="877"/>
                  </a:lnTo>
                  <a:lnTo>
                    <a:pt x="258" y="867"/>
                  </a:lnTo>
                  <a:lnTo>
                    <a:pt x="239" y="857"/>
                  </a:lnTo>
                  <a:lnTo>
                    <a:pt x="220" y="846"/>
                  </a:lnTo>
                  <a:lnTo>
                    <a:pt x="201" y="835"/>
                  </a:lnTo>
                  <a:lnTo>
                    <a:pt x="183" y="822"/>
                  </a:lnTo>
                  <a:lnTo>
                    <a:pt x="166" y="808"/>
                  </a:lnTo>
                  <a:lnTo>
                    <a:pt x="150" y="794"/>
                  </a:lnTo>
                  <a:lnTo>
                    <a:pt x="134" y="779"/>
                  </a:lnTo>
                  <a:lnTo>
                    <a:pt x="119" y="763"/>
                  </a:lnTo>
                  <a:lnTo>
                    <a:pt x="105" y="747"/>
                  </a:lnTo>
                  <a:lnTo>
                    <a:pt x="91" y="729"/>
                  </a:lnTo>
                  <a:lnTo>
                    <a:pt x="78" y="711"/>
                  </a:lnTo>
                  <a:lnTo>
                    <a:pt x="66" y="692"/>
                  </a:lnTo>
                  <a:lnTo>
                    <a:pt x="55" y="673"/>
                  </a:lnTo>
                  <a:lnTo>
                    <a:pt x="45" y="653"/>
                  </a:lnTo>
                  <a:lnTo>
                    <a:pt x="36" y="633"/>
                  </a:lnTo>
                  <a:lnTo>
                    <a:pt x="28" y="613"/>
                  </a:lnTo>
                  <a:lnTo>
                    <a:pt x="21" y="592"/>
                  </a:lnTo>
                  <a:lnTo>
                    <a:pt x="15" y="570"/>
                  </a:lnTo>
                  <a:lnTo>
                    <a:pt x="10" y="548"/>
                  </a:lnTo>
                  <a:lnTo>
                    <a:pt x="6" y="526"/>
                  </a:lnTo>
                  <a:lnTo>
                    <a:pt x="3" y="503"/>
                  </a:lnTo>
                  <a:lnTo>
                    <a:pt x="1" y="480"/>
                  </a:lnTo>
                  <a:lnTo>
                    <a:pt x="0" y="457"/>
                  </a:lnTo>
                  <a:lnTo>
                    <a:pt x="1" y="432"/>
                  </a:lnTo>
                  <a:lnTo>
                    <a:pt x="3" y="409"/>
                  </a:lnTo>
                  <a:lnTo>
                    <a:pt x="6" y="386"/>
                  </a:lnTo>
                  <a:lnTo>
                    <a:pt x="10" y="364"/>
                  </a:lnTo>
                  <a:lnTo>
                    <a:pt x="15" y="342"/>
                  </a:lnTo>
                  <a:lnTo>
                    <a:pt x="21" y="321"/>
                  </a:lnTo>
                  <a:lnTo>
                    <a:pt x="28" y="299"/>
                  </a:lnTo>
                  <a:lnTo>
                    <a:pt x="36" y="279"/>
                  </a:lnTo>
                  <a:lnTo>
                    <a:pt x="45" y="259"/>
                  </a:lnTo>
                  <a:lnTo>
                    <a:pt x="55" y="239"/>
                  </a:lnTo>
                  <a:lnTo>
                    <a:pt x="66" y="220"/>
                  </a:lnTo>
                  <a:lnTo>
                    <a:pt x="78" y="202"/>
                  </a:lnTo>
                  <a:lnTo>
                    <a:pt x="91" y="184"/>
                  </a:lnTo>
                  <a:lnTo>
                    <a:pt x="105" y="166"/>
                  </a:lnTo>
                  <a:lnTo>
                    <a:pt x="119" y="149"/>
                  </a:lnTo>
                  <a:lnTo>
                    <a:pt x="134" y="133"/>
                  </a:lnTo>
                  <a:lnTo>
                    <a:pt x="150" y="118"/>
                  </a:lnTo>
                  <a:lnTo>
                    <a:pt x="166" y="104"/>
                  </a:lnTo>
                  <a:lnTo>
                    <a:pt x="183" y="90"/>
                  </a:lnTo>
                  <a:lnTo>
                    <a:pt x="201" y="78"/>
                  </a:lnTo>
                  <a:lnTo>
                    <a:pt x="220" y="66"/>
                  </a:lnTo>
                  <a:lnTo>
                    <a:pt x="239" y="55"/>
                  </a:lnTo>
                  <a:lnTo>
                    <a:pt x="258" y="45"/>
                  </a:lnTo>
                  <a:lnTo>
                    <a:pt x="279" y="36"/>
                  </a:lnTo>
                  <a:lnTo>
                    <a:pt x="299" y="27"/>
                  </a:lnTo>
                  <a:lnTo>
                    <a:pt x="320" y="20"/>
                  </a:lnTo>
                  <a:lnTo>
                    <a:pt x="342" y="14"/>
                  </a:lnTo>
                  <a:lnTo>
                    <a:pt x="364" y="9"/>
                  </a:lnTo>
                  <a:lnTo>
                    <a:pt x="386" y="5"/>
                  </a:lnTo>
                  <a:lnTo>
                    <a:pt x="409" y="2"/>
                  </a:lnTo>
                  <a:lnTo>
                    <a:pt x="432" y="0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6" name="Freeform 76"/>
            <p:cNvSpPr>
              <a:spLocks/>
            </p:cNvSpPr>
            <p:nvPr userDrawn="1"/>
          </p:nvSpPr>
          <p:spPr bwMode="gray">
            <a:xfrm>
              <a:off x="5235" y="293"/>
              <a:ext cx="161" cy="156"/>
            </a:xfrm>
            <a:custGeom>
              <a:avLst/>
              <a:gdLst>
                <a:gd name="T0" fmla="*/ 0 w 7247"/>
                <a:gd name="T1" fmla="*/ 0 h 7039"/>
                <a:gd name="T2" fmla="*/ 0 w 7247"/>
                <a:gd name="T3" fmla="*/ 0 h 7039"/>
                <a:gd name="T4" fmla="*/ 0 w 7247"/>
                <a:gd name="T5" fmla="*/ 0 h 7039"/>
                <a:gd name="T6" fmla="*/ 0 w 7247"/>
                <a:gd name="T7" fmla="*/ 0 h 7039"/>
                <a:gd name="T8" fmla="*/ 0 w 7247"/>
                <a:gd name="T9" fmla="*/ 0 h 7039"/>
                <a:gd name="T10" fmla="*/ 0 w 7247"/>
                <a:gd name="T11" fmla="*/ 0 h 7039"/>
                <a:gd name="T12" fmla="*/ 0 w 7247"/>
                <a:gd name="T13" fmla="*/ 0 h 7039"/>
                <a:gd name="T14" fmla="*/ 0 w 7247"/>
                <a:gd name="T15" fmla="*/ 0 h 7039"/>
                <a:gd name="T16" fmla="*/ 0 w 7247"/>
                <a:gd name="T17" fmla="*/ 0 h 7039"/>
                <a:gd name="T18" fmla="*/ 0 w 7247"/>
                <a:gd name="T19" fmla="*/ 0 h 7039"/>
                <a:gd name="T20" fmla="*/ 0 w 7247"/>
                <a:gd name="T21" fmla="*/ 0 h 7039"/>
                <a:gd name="T22" fmla="*/ 0 w 7247"/>
                <a:gd name="T23" fmla="*/ 0 h 7039"/>
                <a:gd name="T24" fmla="*/ 0 w 7247"/>
                <a:gd name="T25" fmla="*/ 0 h 7039"/>
                <a:gd name="T26" fmla="*/ 0 w 7247"/>
                <a:gd name="T27" fmla="*/ 0 h 7039"/>
                <a:gd name="T28" fmla="*/ 0 w 7247"/>
                <a:gd name="T29" fmla="*/ 0 h 7039"/>
                <a:gd name="T30" fmla="*/ 0 w 7247"/>
                <a:gd name="T31" fmla="*/ 0 h 7039"/>
                <a:gd name="T32" fmla="*/ 0 w 7247"/>
                <a:gd name="T33" fmla="*/ 0 h 7039"/>
                <a:gd name="T34" fmla="*/ 0 w 7247"/>
                <a:gd name="T35" fmla="*/ 0 h 7039"/>
                <a:gd name="T36" fmla="*/ 0 w 7247"/>
                <a:gd name="T37" fmla="*/ 0 h 7039"/>
                <a:gd name="T38" fmla="*/ 0 w 7247"/>
                <a:gd name="T39" fmla="*/ 0 h 7039"/>
                <a:gd name="T40" fmla="*/ 0 w 7247"/>
                <a:gd name="T41" fmla="*/ 0 h 7039"/>
                <a:gd name="T42" fmla="*/ 0 w 7247"/>
                <a:gd name="T43" fmla="*/ 0 h 7039"/>
                <a:gd name="T44" fmla="*/ 0 w 7247"/>
                <a:gd name="T45" fmla="*/ 0 h 7039"/>
                <a:gd name="T46" fmla="*/ 0 w 7247"/>
                <a:gd name="T47" fmla="*/ 0 h 7039"/>
                <a:gd name="T48" fmla="*/ 0 w 7247"/>
                <a:gd name="T49" fmla="*/ 0 h 7039"/>
                <a:gd name="T50" fmla="*/ 0 w 7247"/>
                <a:gd name="T51" fmla="*/ 0 h 7039"/>
                <a:gd name="T52" fmla="*/ 0 w 7247"/>
                <a:gd name="T53" fmla="*/ 0 h 7039"/>
                <a:gd name="T54" fmla="*/ 0 w 7247"/>
                <a:gd name="T55" fmla="*/ 0 h 7039"/>
                <a:gd name="T56" fmla="*/ 0 w 7247"/>
                <a:gd name="T57" fmla="*/ 0 h 7039"/>
                <a:gd name="T58" fmla="*/ 0 w 7247"/>
                <a:gd name="T59" fmla="*/ 0 h 7039"/>
                <a:gd name="T60" fmla="*/ 0 w 7247"/>
                <a:gd name="T61" fmla="*/ 0 h 7039"/>
                <a:gd name="T62" fmla="*/ 0 w 7247"/>
                <a:gd name="T63" fmla="*/ 0 h 7039"/>
                <a:gd name="T64" fmla="*/ 0 w 7247"/>
                <a:gd name="T65" fmla="*/ 0 h 7039"/>
                <a:gd name="T66" fmla="*/ 0 w 7247"/>
                <a:gd name="T67" fmla="*/ 0 h 7039"/>
                <a:gd name="T68" fmla="*/ 0 w 7247"/>
                <a:gd name="T69" fmla="*/ 0 h 7039"/>
                <a:gd name="T70" fmla="*/ 0 w 7247"/>
                <a:gd name="T71" fmla="*/ 0 h 7039"/>
                <a:gd name="T72" fmla="*/ 0 w 7247"/>
                <a:gd name="T73" fmla="*/ 0 h 7039"/>
                <a:gd name="T74" fmla="*/ 0 w 7247"/>
                <a:gd name="T75" fmla="*/ 0 h 7039"/>
                <a:gd name="T76" fmla="*/ 0 w 7247"/>
                <a:gd name="T77" fmla="*/ 0 h 7039"/>
                <a:gd name="T78" fmla="*/ 0 w 7247"/>
                <a:gd name="T79" fmla="*/ 0 h 7039"/>
                <a:gd name="T80" fmla="*/ 0 w 7247"/>
                <a:gd name="T81" fmla="*/ 0 h 7039"/>
                <a:gd name="T82" fmla="*/ 0 w 7247"/>
                <a:gd name="T83" fmla="*/ 0 h 7039"/>
                <a:gd name="T84" fmla="*/ 0 w 7247"/>
                <a:gd name="T85" fmla="*/ 0 h 7039"/>
                <a:gd name="T86" fmla="*/ 0 w 7247"/>
                <a:gd name="T87" fmla="*/ 0 h 7039"/>
                <a:gd name="T88" fmla="*/ 0 w 7247"/>
                <a:gd name="T89" fmla="*/ 0 h 7039"/>
                <a:gd name="T90" fmla="*/ 0 w 7247"/>
                <a:gd name="T91" fmla="*/ 0 h 7039"/>
                <a:gd name="T92" fmla="*/ 0 w 7247"/>
                <a:gd name="T93" fmla="*/ 0 h 7039"/>
                <a:gd name="T94" fmla="*/ 0 w 7247"/>
                <a:gd name="T95" fmla="*/ 0 h 7039"/>
                <a:gd name="T96" fmla="*/ 0 w 7247"/>
                <a:gd name="T97" fmla="*/ 0 h 7039"/>
                <a:gd name="T98" fmla="*/ 0 w 7247"/>
                <a:gd name="T99" fmla="*/ 0 h 7039"/>
                <a:gd name="T100" fmla="*/ 0 w 7247"/>
                <a:gd name="T101" fmla="*/ 0 h 7039"/>
                <a:gd name="T102" fmla="*/ 0 w 7247"/>
                <a:gd name="T103" fmla="*/ 0 h 7039"/>
                <a:gd name="T104" fmla="*/ 0 w 7247"/>
                <a:gd name="T105" fmla="*/ 0 h 7039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7247" h="7039">
                  <a:moveTo>
                    <a:pt x="2065" y="1539"/>
                  </a:moveTo>
                  <a:lnTo>
                    <a:pt x="1856" y="1497"/>
                  </a:lnTo>
                  <a:lnTo>
                    <a:pt x="1658" y="1479"/>
                  </a:lnTo>
                  <a:lnTo>
                    <a:pt x="1471" y="1481"/>
                  </a:lnTo>
                  <a:lnTo>
                    <a:pt x="1294" y="1503"/>
                  </a:lnTo>
                  <a:lnTo>
                    <a:pt x="1127" y="1544"/>
                  </a:lnTo>
                  <a:lnTo>
                    <a:pt x="973" y="1601"/>
                  </a:lnTo>
                  <a:lnTo>
                    <a:pt x="829" y="1674"/>
                  </a:lnTo>
                  <a:lnTo>
                    <a:pt x="697" y="1761"/>
                  </a:lnTo>
                  <a:lnTo>
                    <a:pt x="575" y="1863"/>
                  </a:lnTo>
                  <a:lnTo>
                    <a:pt x="465" y="1975"/>
                  </a:lnTo>
                  <a:lnTo>
                    <a:pt x="366" y="2098"/>
                  </a:lnTo>
                  <a:lnTo>
                    <a:pt x="279" y="2229"/>
                  </a:lnTo>
                  <a:lnTo>
                    <a:pt x="203" y="2370"/>
                  </a:lnTo>
                  <a:lnTo>
                    <a:pt x="140" y="2515"/>
                  </a:lnTo>
                  <a:lnTo>
                    <a:pt x="88" y="2667"/>
                  </a:lnTo>
                  <a:lnTo>
                    <a:pt x="48" y="2822"/>
                  </a:lnTo>
                  <a:lnTo>
                    <a:pt x="20" y="2980"/>
                  </a:lnTo>
                  <a:lnTo>
                    <a:pt x="4" y="3139"/>
                  </a:lnTo>
                  <a:lnTo>
                    <a:pt x="0" y="3298"/>
                  </a:lnTo>
                  <a:lnTo>
                    <a:pt x="9" y="3456"/>
                  </a:lnTo>
                  <a:lnTo>
                    <a:pt x="30" y="3610"/>
                  </a:lnTo>
                  <a:lnTo>
                    <a:pt x="64" y="3761"/>
                  </a:lnTo>
                  <a:lnTo>
                    <a:pt x="110" y="3906"/>
                  </a:lnTo>
                  <a:lnTo>
                    <a:pt x="169" y="4045"/>
                  </a:lnTo>
                  <a:lnTo>
                    <a:pt x="241" y="4176"/>
                  </a:lnTo>
                  <a:lnTo>
                    <a:pt x="325" y="4298"/>
                  </a:lnTo>
                  <a:lnTo>
                    <a:pt x="423" y="4408"/>
                  </a:lnTo>
                  <a:lnTo>
                    <a:pt x="534" y="4506"/>
                  </a:lnTo>
                  <a:lnTo>
                    <a:pt x="658" y="4593"/>
                  </a:lnTo>
                  <a:lnTo>
                    <a:pt x="796" y="4663"/>
                  </a:lnTo>
                  <a:lnTo>
                    <a:pt x="946" y="4718"/>
                  </a:lnTo>
                  <a:lnTo>
                    <a:pt x="1110" y="4756"/>
                  </a:lnTo>
                  <a:lnTo>
                    <a:pt x="1009" y="4893"/>
                  </a:lnTo>
                  <a:lnTo>
                    <a:pt x="930" y="5031"/>
                  </a:lnTo>
                  <a:lnTo>
                    <a:pt x="872" y="5171"/>
                  </a:lnTo>
                  <a:lnTo>
                    <a:pt x="836" y="5310"/>
                  </a:lnTo>
                  <a:lnTo>
                    <a:pt x="818" y="5449"/>
                  </a:lnTo>
                  <a:lnTo>
                    <a:pt x="819" y="5588"/>
                  </a:lnTo>
                  <a:lnTo>
                    <a:pt x="838" y="5723"/>
                  </a:lnTo>
                  <a:lnTo>
                    <a:pt x="872" y="5856"/>
                  </a:lnTo>
                  <a:lnTo>
                    <a:pt x="922" y="5986"/>
                  </a:lnTo>
                  <a:lnTo>
                    <a:pt x="986" y="6111"/>
                  </a:lnTo>
                  <a:lnTo>
                    <a:pt x="1062" y="6232"/>
                  </a:lnTo>
                  <a:lnTo>
                    <a:pt x="1150" y="6347"/>
                  </a:lnTo>
                  <a:lnTo>
                    <a:pt x="1250" y="6457"/>
                  </a:lnTo>
                  <a:lnTo>
                    <a:pt x="1359" y="6558"/>
                  </a:lnTo>
                  <a:lnTo>
                    <a:pt x="1476" y="6652"/>
                  </a:lnTo>
                  <a:lnTo>
                    <a:pt x="1601" y="6738"/>
                  </a:lnTo>
                  <a:lnTo>
                    <a:pt x="1732" y="6814"/>
                  </a:lnTo>
                  <a:lnTo>
                    <a:pt x="1868" y="6881"/>
                  </a:lnTo>
                  <a:lnTo>
                    <a:pt x="2008" y="6936"/>
                  </a:lnTo>
                  <a:lnTo>
                    <a:pt x="2152" y="6982"/>
                  </a:lnTo>
                  <a:lnTo>
                    <a:pt x="2297" y="7014"/>
                  </a:lnTo>
                  <a:lnTo>
                    <a:pt x="2444" y="7033"/>
                  </a:lnTo>
                  <a:lnTo>
                    <a:pt x="2589" y="7039"/>
                  </a:lnTo>
                  <a:lnTo>
                    <a:pt x="2734" y="7031"/>
                  </a:lnTo>
                  <a:lnTo>
                    <a:pt x="2877" y="7008"/>
                  </a:lnTo>
                  <a:lnTo>
                    <a:pt x="3016" y="6969"/>
                  </a:lnTo>
                  <a:lnTo>
                    <a:pt x="3150" y="6913"/>
                  </a:lnTo>
                  <a:lnTo>
                    <a:pt x="3278" y="6841"/>
                  </a:lnTo>
                  <a:lnTo>
                    <a:pt x="3400" y="6751"/>
                  </a:lnTo>
                  <a:lnTo>
                    <a:pt x="3513" y="6641"/>
                  </a:lnTo>
                  <a:lnTo>
                    <a:pt x="3618" y="6513"/>
                  </a:lnTo>
                  <a:lnTo>
                    <a:pt x="3713" y="6364"/>
                  </a:lnTo>
                  <a:lnTo>
                    <a:pt x="3833" y="6508"/>
                  </a:lnTo>
                  <a:lnTo>
                    <a:pt x="3961" y="6632"/>
                  </a:lnTo>
                  <a:lnTo>
                    <a:pt x="4095" y="6738"/>
                  </a:lnTo>
                  <a:lnTo>
                    <a:pt x="4235" y="6826"/>
                  </a:lnTo>
                  <a:lnTo>
                    <a:pt x="4380" y="6897"/>
                  </a:lnTo>
                  <a:lnTo>
                    <a:pt x="4529" y="6953"/>
                  </a:lnTo>
                  <a:lnTo>
                    <a:pt x="4680" y="6992"/>
                  </a:lnTo>
                  <a:lnTo>
                    <a:pt x="4832" y="7016"/>
                  </a:lnTo>
                  <a:lnTo>
                    <a:pt x="4985" y="7025"/>
                  </a:lnTo>
                  <a:lnTo>
                    <a:pt x="5138" y="7021"/>
                  </a:lnTo>
                  <a:lnTo>
                    <a:pt x="5290" y="7003"/>
                  </a:lnTo>
                  <a:lnTo>
                    <a:pt x="5439" y="6973"/>
                  </a:lnTo>
                  <a:lnTo>
                    <a:pt x="5584" y="6930"/>
                  </a:lnTo>
                  <a:lnTo>
                    <a:pt x="5725" y="6877"/>
                  </a:lnTo>
                  <a:lnTo>
                    <a:pt x="5860" y="6813"/>
                  </a:lnTo>
                  <a:lnTo>
                    <a:pt x="5990" y="6740"/>
                  </a:lnTo>
                  <a:lnTo>
                    <a:pt x="6112" y="6656"/>
                  </a:lnTo>
                  <a:lnTo>
                    <a:pt x="6225" y="6564"/>
                  </a:lnTo>
                  <a:lnTo>
                    <a:pt x="6329" y="6464"/>
                  </a:lnTo>
                  <a:lnTo>
                    <a:pt x="6422" y="6355"/>
                  </a:lnTo>
                  <a:lnTo>
                    <a:pt x="6504" y="6241"/>
                  </a:lnTo>
                  <a:lnTo>
                    <a:pt x="6573" y="6120"/>
                  </a:lnTo>
                  <a:lnTo>
                    <a:pt x="6629" y="5994"/>
                  </a:lnTo>
                  <a:lnTo>
                    <a:pt x="6670" y="5863"/>
                  </a:lnTo>
                  <a:lnTo>
                    <a:pt x="6696" y="5727"/>
                  </a:lnTo>
                  <a:lnTo>
                    <a:pt x="6705" y="5589"/>
                  </a:lnTo>
                  <a:lnTo>
                    <a:pt x="6697" y="5446"/>
                  </a:lnTo>
                  <a:lnTo>
                    <a:pt x="6670" y="5301"/>
                  </a:lnTo>
                  <a:lnTo>
                    <a:pt x="6624" y="5155"/>
                  </a:lnTo>
                  <a:lnTo>
                    <a:pt x="6558" y="5008"/>
                  </a:lnTo>
                  <a:lnTo>
                    <a:pt x="6469" y="4860"/>
                  </a:lnTo>
                  <a:lnTo>
                    <a:pt x="6359" y="4712"/>
                  </a:lnTo>
                  <a:lnTo>
                    <a:pt x="6519" y="4644"/>
                  </a:lnTo>
                  <a:lnTo>
                    <a:pt x="6662" y="4562"/>
                  </a:lnTo>
                  <a:lnTo>
                    <a:pt x="6789" y="4467"/>
                  </a:lnTo>
                  <a:lnTo>
                    <a:pt x="6900" y="4363"/>
                  </a:lnTo>
                  <a:lnTo>
                    <a:pt x="6993" y="4250"/>
                  </a:lnTo>
                  <a:lnTo>
                    <a:pt x="7072" y="4127"/>
                  </a:lnTo>
                  <a:lnTo>
                    <a:pt x="7135" y="3997"/>
                  </a:lnTo>
                  <a:lnTo>
                    <a:pt x="7184" y="3861"/>
                  </a:lnTo>
                  <a:lnTo>
                    <a:pt x="7218" y="3720"/>
                  </a:lnTo>
                  <a:lnTo>
                    <a:pt x="7239" y="3574"/>
                  </a:lnTo>
                  <a:lnTo>
                    <a:pt x="7247" y="3426"/>
                  </a:lnTo>
                  <a:lnTo>
                    <a:pt x="7242" y="3277"/>
                  </a:lnTo>
                  <a:lnTo>
                    <a:pt x="7225" y="3127"/>
                  </a:lnTo>
                  <a:lnTo>
                    <a:pt x="7196" y="2978"/>
                  </a:lnTo>
                  <a:lnTo>
                    <a:pt x="7155" y="2829"/>
                  </a:lnTo>
                  <a:lnTo>
                    <a:pt x="7104" y="2685"/>
                  </a:lnTo>
                  <a:lnTo>
                    <a:pt x="7043" y="2543"/>
                  </a:lnTo>
                  <a:lnTo>
                    <a:pt x="6971" y="2408"/>
                  </a:lnTo>
                  <a:lnTo>
                    <a:pt x="6890" y="2277"/>
                  </a:lnTo>
                  <a:lnTo>
                    <a:pt x="6799" y="2155"/>
                  </a:lnTo>
                  <a:lnTo>
                    <a:pt x="6701" y="2041"/>
                  </a:lnTo>
                  <a:lnTo>
                    <a:pt x="6594" y="1937"/>
                  </a:lnTo>
                  <a:lnTo>
                    <a:pt x="6480" y="1844"/>
                  </a:lnTo>
                  <a:lnTo>
                    <a:pt x="6359" y="1761"/>
                  </a:lnTo>
                  <a:lnTo>
                    <a:pt x="6231" y="1693"/>
                  </a:lnTo>
                  <a:lnTo>
                    <a:pt x="6097" y="1638"/>
                  </a:lnTo>
                  <a:lnTo>
                    <a:pt x="5956" y="1599"/>
                  </a:lnTo>
                  <a:lnTo>
                    <a:pt x="5811" y="1576"/>
                  </a:lnTo>
                  <a:lnTo>
                    <a:pt x="5661" y="1570"/>
                  </a:lnTo>
                  <a:lnTo>
                    <a:pt x="5507" y="1583"/>
                  </a:lnTo>
                  <a:lnTo>
                    <a:pt x="5349" y="1616"/>
                  </a:lnTo>
                  <a:lnTo>
                    <a:pt x="5187" y="1669"/>
                  </a:lnTo>
                  <a:lnTo>
                    <a:pt x="5206" y="1467"/>
                  </a:lnTo>
                  <a:lnTo>
                    <a:pt x="5202" y="1279"/>
                  </a:lnTo>
                  <a:lnTo>
                    <a:pt x="5177" y="1104"/>
                  </a:lnTo>
                  <a:lnTo>
                    <a:pt x="5132" y="941"/>
                  </a:lnTo>
                  <a:lnTo>
                    <a:pt x="5069" y="792"/>
                  </a:lnTo>
                  <a:lnTo>
                    <a:pt x="4989" y="656"/>
                  </a:lnTo>
                  <a:lnTo>
                    <a:pt x="4894" y="533"/>
                  </a:lnTo>
                  <a:lnTo>
                    <a:pt x="4786" y="422"/>
                  </a:lnTo>
                  <a:lnTo>
                    <a:pt x="4665" y="325"/>
                  </a:lnTo>
                  <a:lnTo>
                    <a:pt x="4534" y="240"/>
                  </a:lnTo>
                  <a:lnTo>
                    <a:pt x="4393" y="168"/>
                  </a:lnTo>
                  <a:lnTo>
                    <a:pt x="4245" y="109"/>
                  </a:lnTo>
                  <a:lnTo>
                    <a:pt x="4092" y="63"/>
                  </a:lnTo>
                  <a:lnTo>
                    <a:pt x="3934" y="29"/>
                  </a:lnTo>
                  <a:lnTo>
                    <a:pt x="3773" y="8"/>
                  </a:lnTo>
                  <a:lnTo>
                    <a:pt x="3609" y="0"/>
                  </a:lnTo>
                  <a:lnTo>
                    <a:pt x="3447" y="4"/>
                  </a:lnTo>
                  <a:lnTo>
                    <a:pt x="3286" y="20"/>
                  </a:lnTo>
                  <a:lnTo>
                    <a:pt x="3129" y="49"/>
                  </a:lnTo>
                  <a:lnTo>
                    <a:pt x="2976" y="90"/>
                  </a:lnTo>
                  <a:lnTo>
                    <a:pt x="2829" y="144"/>
                  </a:lnTo>
                  <a:lnTo>
                    <a:pt x="2690" y="211"/>
                  </a:lnTo>
                  <a:lnTo>
                    <a:pt x="2561" y="289"/>
                  </a:lnTo>
                  <a:lnTo>
                    <a:pt x="2442" y="379"/>
                  </a:lnTo>
                  <a:lnTo>
                    <a:pt x="2336" y="482"/>
                  </a:lnTo>
                  <a:lnTo>
                    <a:pt x="2243" y="597"/>
                  </a:lnTo>
                  <a:lnTo>
                    <a:pt x="2166" y="723"/>
                  </a:lnTo>
                  <a:lnTo>
                    <a:pt x="2106" y="863"/>
                  </a:lnTo>
                  <a:lnTo>
                    <a:pt x="2064" y="1014"/>
                  </a:lnTo>
                  <a:lnTo>
                    <a:pt x="2043" y="1177"/>
                  </a:lnTo>
                  <a:lnTo>
                    <a:pt x="2042" y="1352"/>
                  </a:lnTo>
                  <a:lnTo>
                    <a:pt x="2065" y="153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7" name="Freeform 77"/>
            <p:cNvSpPr>
              <a:spLocks/>
            </p:cNvSpPr>
            <p:nvPr userDrawn="1"/>
          </p:nvSpPr>
          <p:spPr bwMode="gray">
            <a:xfrm>
              <a:off x="5143" y="351"/>
              <a:ext cx="44" cy="45"/>
            </a:xfrm>
            <a:custGeom>
              <a:avLst/>
              <a:gdLst>
                <a:gd name="T0" fmla="*/ 0 w 1994"/>
                <a:gd name="T1" fmla="*/ 0 h 2000"/>
                <a:gd name="T2" fmla="*/ 0 w 1994"/>
                <a:gd name="T3" fmla="*/ 0 h 2000"/>
                <a:gd name="T4" fmla="*/ 0 w 1994"/>
                <a:gd name="T5" fmla="*/ 0 h 2000"/>
                <a:gd name="T6" fmla="*/ 0 w 1994"/>
                <a:gd name="T7" fmla="*/ 0 h 2000"/>
                <a:gd name="T8" fmla="*/ 0 w 1994"/>
                <a:gd name="T9" fmla="*/ 0 h 2000"/>
                <a:gd name="T10" fmla="*/ 0 w 1994"/>
                <a:gd name="T11" fmla="*/ 0 h 2000"/>
                <a:gd name="T12" fmla="*/ 0 w 1994"/>
                <a:gd name="T13" fmla="*/ 0 h 2000"/>
                <a:gd name="T14" fmla="*/ 0 w 1994"/>
                <a:gd name="T15" fmla="*/ 0 h 2000"/>
                <a:gd name="T16" fmla="*/ 0 w 1994"/>
                <a:gd name="T17" fmla="*/ 0 h 2000"/>
                <a:gd name="T18" fmla="*/ 0 w 1994"/>
                <a:gd name="T19" fmla="*/ 0 h 2000"/>
                <a:gd name="T20" fmla="*/ 0 w 1994"/>
                <a:gd name="T21" fmla="*/ 0 h 2000"/>
                <a:gd name="T22" fmla="*/ 0 w 1994"/>
                <a:gd name="T23" fmla="*/ 0 h 2000"/>
                <a:gd name="T24" fmla="*/ 0 w 1994"/>
                <a:gd name="T25" fmla="*/ 0 h 2000"/>
                <a:gd name="T26" fmla="*/ 0 w 1994"/>
                <a:gd name="T27" fmla="*/ 0 h 2000"/>
                <a:gd name="T28" fmla="*/ 0 w 1994"/>
                <a:gd name="T29" fmla="*/ 0 h 2000"/>
                <a:gd name="T30" fmla="*/ 0 w 1994"/>
                <a:gd name="T31" fmla="*/ 0 h 2000"/>
                <a:gd name="T32" fmla="*/ 0 w 1994"/>
                <a:gd name="T33" fmla="*/ 0 h 2000"/>
                <a:gd name="T34" fmla="*/ 0 w 1994"/>
                <a:gd name="T35" fmla="*/ 0 h 2000"/>
                <a:gd name="T36" fmla="*/ 0 w 1994"/>
                <a:gd name="T37" fmla="*/ 0 h 2000"/>
                <a:gd name="T38" fmla="*/ 0 w 1994"/>
                <a:gd name="T39" fmla="*/ 0 h 2000"/>
                <a:gd name="T40" fmla="*/ 0 w 1994"/>
                <a:gd name="T41" fmla="*/ 0 h 2000"/>
                <a:gd name="T42" fmla="*/ 0 w 1994"/>
                <a:gd name="T43" fmla="*/ 0 h 2000"/>
                <a:gd name="T44" fmla="*/ 0 w 1994"/>
                <a:gd name="T45" fmla="*/ 0 h 2000"/>
                <a:gd name="T46" fmla="*/ 0 w 1994"/>
                <a:gd name="T47" fmla="*/ 0 h 2000"/>
                <a:gd name="T48" fmla="*/ 0 w 1994"/>
                <a:gd name="T49" fmla="*/ 0 h 2000"/>
                <a:gd name="T50" fmla="*/ 0 w 1994"/>
                <a:gd name="T51" fmla="*/ 0 h 2000"/>
                <a:gd name="T52" fmla="*/ 0 w 1994"/>
                <a:gd name="T53" fmla="*/ 0 h 2000"/>
                <a:gd name="T54" fmla="*/ 0 w 1994"/>
                <a:gd name="T55" fmla="*/ 0 h 2000"/>
                <a:gd name="T56" fmla="*/ 0 w 1994"/>
                <a:gd name="T57" fmla="*/ 0 h 2000"/>
                <a:gd name="T58" fmla="*/ 0 w 1994"/>
                <a:gd name="T59" fmla="*/ 0 h 2000"/>
                <a:gd name="T60" fmla="*/ 0 w 1994"/>
                <a:gd name="T61" fmla="*/ 0 h 2000"/>
                <a:gd name="T62" fmla="*/ 0 w 1994"/>
                <a:gd name="T63" fmla="*/ 0 h 2000"/>
                <a:gd name="T64" fmla="*/ 0 w 1994"/>
                <a:gd name="T65" fmla="*/ 0 h 2000"/>
                <a:gd name="T66" fmla="*/ 0 w 1994"/>
                <a:gd name="T67" fmla="*/ 0 h 2000"/>
                <a:gd name="T68" fmla="*/ 0 w 1994"/>
                <a:gd name="T69" fmla="*/ 0 h 2000"/>
                <a:gd name="T70" fmla="*/ 0 w 1994"/>
                <a:gd name="T71" fmla="*/ 0 h 2000"/>
                <a:gd name="T72" fmla="*/ 0 w 1994"/>
                <a:gd name="T73" fmla="*/ 0 h 2000"/>
                <a:gd name="T74" fmla="*/ 0 w 1994"/>
                <a:gd name="T75" fmla="*/ 0 h 2000"/>
                <a:gd name="T76" fmla="*/ 0 w 1994"/>
                <a:gd name="T77" fmla="*/ 0 h 2000"/>
                <a:gd name="T78" fmla="*/ 0 w 1994"/>
                <a:gd name="T79" fmla="*/ 0 h 2000"/>
                <a:gd name="T80" fmla="*/ 0 w 1994"/>
                <a:gd name="T81" fmla="*/ 0 h 2000"/>
                <a:gd name="T82" fmla="*/ 0 w 1994"/>
                <a:gd name="T83" fmla="*/ 0 h 2000"/>
                <a:gd name="T84" fmla="*/ 0 w 1994"/>
                <a:gd name="T85" fmla="*/ 0 h 200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994" h="2000">
                  <a:moveTo>
                    <a:pt x="997" y="0"/>
                  </a:moveTo>
                  <a:lnTo>
                    <a:pt x="1048" y="2"/>
                  </a:lnTo>
                  <a:lnTo>
                    <a:pt x="1099" y="5"/>
                  </a:lnTo>
                  <a:lnTo>
                    <a:pt x="1149" y="12"/>
                  </a:lnTo>
                  <a:lnTo>
                    <a:pt x="1198" y="21"/>
                  </a:lnTo>
                  <a:lnTo>
                    <a:pt x="1246" y="32"/>
                  </a:lnTo>
                  <a:lnTo>
                    <a:pt x="1293" y="45"/>
                  </a:lnTo>
                  <a:lnTo>
                    <a:pt x="1339" y="61"/>
                  </a:lnTo>
                  <a:lnTo>
                    <a:pt x="1385" y="79"/>
                  </a:lnTo>
                  <a:lnTo>
                    <a:pt x="1429" y="99"/>
                  </a:lnTo>
                  <a:lnTo>
                    <a:pt x="1472" y="121"/>
                  </a:lnTo>
                  <a:lnTo>
                    <a:pt x="1514" y="145"/>
                  </a:lnTo>
                  <a:lnTo>
                    <a:pt x="1555" y="171"/>
                  </a:lnTo>
                  <a:lnTo>
                    <a:pt x="1594" y="199"/>
                  </a:lnTo>
                  <a:lnTo>
                    <a:pt x="1631" y="228"/>
                  </a:lnTo>
                  <a:lnTo>
                    <a:pt x="1667" y="260"/>
                  </a:lnTo>
                  <a:lnTo>
                    <a:pt x="1702" y="294"/>
                  </a:lnTo>
                  <a:lnTo>
                    <a:pt x="1735" y="328"/>
                  </a:lnTo>
                  <a:lnTo>
                    <a:pt x="1766" y="364"/>
                  </a:lnTo>
                  <a:lnTo>
                    <a:pt x="1796" y="402"/>
                  </a:lnTo>
                  <a:lnTo>
                    <a:pt x="1824" y="441"/>
                  </a:lnTo>
                  <a:lnTo>
                    <a:pt x="1850" y="482"/>
                  </a:lnTo>
                  <a:lnTo>
                    <a:pt x="1874" y="523"/>
                  </a:lnTo>
                  <a:lnTo>
                    <a:pt x="1896" y="567"/>
                  </a:lnTo>
                  <a:lnTo>
                    <a:pt x="1916" y="611"/>
                  </a:lnTo>
                  <a:lnTo>
                    <a:pt x="1934" y="657"/>
                  </a:lnTo>
                  <a:lnTo>
                    <a:pt x="1950" y="703"/>
                  </a:lnTo>
                  <a:lnTo>
                    <a:pt x="1963" y="750"/>
                  </a:lnTo>
                  <a:lnTo>
                    <a:pt x="1974" y="798"/>
                  </a:lnTo>
                  <a:lnTo>
                    <a:pt x="1983" y="848"/>
                  </a:lnTo>
                  <a:lnTo>
                    <a:pt x="1989" y="898"/>
                  </a:lnTo>
                  <a:lnTo>
                    <a:pt x="1993" y="948"/>
                  </a:lnTo>
                  <a:lnTo>
                    <a:pt x="1994" y="999"/>
                  </a:lnTo>
                  <a:lnTo>
                    <a:pt x="1993" y="1051"/>
                  </a:lnTo>
                  <a:lnTo>
                    <a:pt x="1989" y="1102"/>
                  </a:lnTo>
                  <a:lnTo>
                    <a:pt x="1983" y="1152"/>
                  </a:lnTo>
                  <a:lnTo>
                    <a:pt x="1974" y="1201"/>
                  </a:lnTo>
                  <a:lnTo>
                    <a:pt x="1963" y="1249"/>
                  </a:lnTo>
                  <a:lnTo>
                    <a:pt x="1950" y="1296"/>
                  </a:lnTo>
                  <a:lnTo>
                    <a:pt x="1934" y="1343"/>
                  </a:lnTo>
                  <a:lnTo>
                    <a:pt x="1916" y="1389"/>
                  </a:lnTo>
                  <a:lnTo>
                    <a:pt x="1896" y="1433"/>
                  </a:lnTo>
                  <a:lnTo>
                    <a:pt x="1874" y="1476"/>
                  </a:lnTo>
                  <a:lnTo>
                    <a:pt x="1850" y="1517"/>
                  </a:lnTo>
                  <a:lnTo>
                    <a:pt x="1824" y="1558"/>
                  </a:lnTo>
                  <a:lnTo>
                    <a:pt x="1796" y="1597"/>
                  </a:lnTo>
                  <a:lnTo>
                    <a:pt x="1766" y="1636"/>
                  </a:lnTo>
                  <a:lnTo>
                    <a:pt x="1735" y="1672"/>
                  </a:lnTo>
                  <a:lnTo>
                    <a:pt x="1702" y="1706"/>
                  </a:lnTo>
                  <a:lnTo>
                    <a:pt x="1667" y="1739"/>
                  </a:lnTo>
                  <a:lnTo>
                    <a:pt x="1631" y="1771"/>
                  </a:lnTo>
                  <a:lnTo>
                    <a:pt x="1594" y="1800"/>
                  </a:lnTo>
                  <a:lnTo>
                    <a:pt x="1555" y="1828"/>
                  </a:lnTo>
                  <a:lnTo>
                    <a:pt x="1514" y="1854"/>
                  </a:lnTo>
                  <a:lnTo>
                    <a:pt x="1472" y="1878"/>
                  </a:lnTo>
                  <a:lnTo>
                    <a:pt x="1429" y="1901"/>
                  </a:lnTo>
                  <a:lnTo>
                    <a:pt x="1385" y="1921"/>
                  </a:lnTo>
                  <a:lnTo>
                    <a:pt x="1339" y="1939"/>
                  </a:lnTo>
                  <a:lnTo>
                    <a:pt x="1293" y="1955"/>
                  </a:lnTo>
                  <a:lnTo>
                    <a:pt x="1246" y="1968"/>
                  </a:lnTo>
                  <a:lnTo>
                    <a:pt x="1198" y="1979"/>
                  </a:lnTo>
                  <a:lnTo>
                    <a:pt x="1149" y="1988"/>
                  </a:lnTo>
                  <a:lnTo>
                    <a:pt x="1099" y="1995"/>
                  </a:lnTo>
                  <a:lnTo>
                    <a:pt x="1048" y="1998"/>
                  </a:lnTo>
                  <a:lnTo>
                    <a:pt x="997" y="2000"/>
                  </a:lnTo>
                  <a:lnTo>
                    <a:pt x="946" y="1998"/>
                  </a:lnTo>
                  <a:lnTo>
                    <a:pt x="896" y="1995"/>
                  </a:lnTo>
                  <a:lnTo>
                    <a:pt x="846" y="1988"/>
                  </a:lnTo>
                  <a:lnTo>
                    <a:pt x="797" y="1979"/>
                  </a:lnTo>
                  <a:lnTo>
                    <a:pt x="749" y="1968"/>
                  </a:lnTo>
                  <a:lnTo>
                    <a:pt x="701" y="1955"/>
                  </a:lnTo>
                  <a:lnTo>
                    <a:pt x="655" y="1939"/>
                  </a:lnTo>
                  <a:lnTo>
                    <a:pt x="610" y="1921"/>
                  </a:lnTo>
                  <a:lnTo>
                    <a:pt x="566" y="1901"/>
                  </a:lnTo>
                  <a:lnTo>
                    <a:pt x="522" y="1878"/>
                  </a:lnTo>
                  <a:lnTo>
                    <a:pt x="480" y="1854"/>
                  </a:lnTo>
                  <a:lnTo>
                    <a:pt x="440" y="1828"/>
                  </a:lnTo>
                  <a:lnTo>
                    <a:pt x="401" y="1800"/>
                  </a:lnTo>
                  <a:lnTo>
                    <a:pt x="363" y="1771"/>
                  </a:lnTo>
                  <a:lnTo>
                    <a:pt x="327" y="1739"/>
                  </a:lnTo>
                  <a:lnTo>
                    <a:pt x="292" y="1706"/>
                  </a:lnTo>
                  <a:lnTo>
                    <a:pt x="259" y="1672"/>
                  </a:lnTo>
                  <a:lnTo>
                    <a:pt x="228" y="1636"/>
                  </a:lnTo>
                  <a:lnTo>
                    <a:pt x="198" y="1597"/>
                  </a:lnTo>
                  <a:lnTo>
                    <a:pt x="170" y="1558"/>
                  </a:lnTo>
                  <a:lnTo>
                    <a:pt x="144" y="1517"/>
                  </a:lnTo>
                  <a:lnTo>
                    <a:pt x="120" y="1476"/>
                  </a:lnTo>
                  <a:lnTo>
                    <a:pt x="98" y="1433"/>
                  </a:lnTo>
                  <a:lnTo>
                    <a:pt x="78" y="1389"/>
                  </a:lnTo>
                  <a:lnTo>
                    <a:pt x="60" y="1343"/>
                  </a:lnTo>
                  <a:lnTo>
                    <a:pt x="45" y="1296"/>
                  </a:lnTo>
                  <a:lnTo>
                    <a:pt x="31" y="1249"/>
                  </a:lnTo>
                  <a:lnTo>
                    <a:pt x="20" y="1201"/>
                  </a:lnTo>
                  <a:lnTo>
                    <a:pt x="11" y="1152"/>
                  </a:lnTo>
                  <a:lnTo>
                    <a:pt x="5" y="1102"/>
                  </a:lnTo>
                  <a:lnTo>
                    <a:pt x="1" y="1051"/>
                  </a:lnTo>
                  <a:lnTo>
                    <a:pt x="0" y="999"/>
                  </a:lnTo>
                  <a:lnTo>
                    <a:pt x="1" y="948"/>
                  </a:lnTo>
                  <a:lnTo>
                    <a:pt x="5" y="898"/>
                  </a:lnTo>
                  <a:lnTo>
                    <a:pt x="11" y="848"/>
                  </a:lnTo>
                  <a:lnTo>
                    <a:pt x="20" y="798"/>
                  </a:lnTo>
                  <a:lnTo>
                    <a:pt x="31" y="750"/>
                  </a:lnTo>
                  <a:lnTo>
                    <a:pt x="45" y="703"/>
                  </a:lnTo>
                  <a:lnTo>
                    <a:pt x="60" y="657"/>
                  </a:lnTo>
                  <a:lnTo>
                    <a:pt x="78" y="611"/>
                  </a:lnTo>
                  <a:lnTo>
                    <a:pt x="98" y="567"/>
                  </a:lnTo>
                  <a:lnTo>
                    <a:pt x="120" y="523"/>
                  </a:lnTo>
                  <a:lnTo>
                    <a:pt x="144" y="482"/>
                  </a:lnTo>
                  <a:lnTo>
                    <a:pt x="170" y="441"/>
                  </a:lnTo>
                  <a:lnTo>
                    <a:pt x="198" y="402"/>
                  </a:lnTo>
                  <a:lnTo>
                    <a:pt x="228" y="364"/>
                  </a:lnTo>
                  <a:lnTo>
                    <a:pt x="259" y="328"/>
                  </a:lnTo>
                  <a:lnTo>
                    <a:pt x="292" y="294"/>
                  </a:lnTo>
                  <a:lnTo>
                    <a:pt x="327" y="260"/>
                  </a:lnTo>
                  <a:lnTo>
                    <a:pt x="363" y="228"/>
                  </a:lnTo>
                  <a:lnTo>
                    <a:pt x="401" y="199"/>
                  </a:lnTo>
                  <a:lnTo>
                    <a:pt x="440" y="171"/>
                  </a:lnTo>
                  <a:lnTo>
                    <a:pt x="480" y="145"/>
                  </a:lnTo>
                  <a:lnTo>
                    <a:pt x="522" y="121"/>
                  </a:lnTo>
                  <a:lnTo>
                    <a:pt x="566" y="99"/>
                  </a:lnTo>
                  <a:lnTo>
                    <a:pt x="610" y="79"/>
                  </a:lnTo>
                  <a:lnTo>
                    <a:pt x="655" y="61"/>
                  </a:lnTo>
                  <a:lnTo>
                    <a:pt x="701" y="45"/>
                  </a:lnTo>
                  <a:lnTo>
                    <a:pt x="749" y="32"/>
                  </a:lnTo>
                  <a:lnTo>
                    <a:pt x="797" y="21"/>
                  </a:lnTo>
                  <a:lnTo>
                    <a:pt x="846" y="12"/>
                  </a:lnTo>
                  <a:lnTo>
                    <a:pt x="896" y="5"/>
                  </a:lnTo>
                  <a:lnTo>
                    <a:pt x="946" y="2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8" name="Freeform 78"/>
            <p:cNvSpPr>
              <a:spLocks/>
            </p:cNvSpPr>
            <p:nvPr userDrawn="1"/>
          </p:nvSpPr>
          <p:spPr bwMode="gray">
            <a:xfrm>
              <a:off x="5044" y="419"/>
              <a:ext cx="182" cy="109"/>
            </a:xfrm>
            <a:custGeom>
              <a:avLst/>
              <a:gdLst>
                <a:gd name="T0" fmla="*/ 0 w 8197"/>
                <a:gd name="T1" fmla="*/ 0 h 4924"/>
                <a:gd name="T2" fmla="*/ 0 w 8197"/>
                <a:gd name="T3" fmla="*/ 0 h 4924"/>
                <a:gd name="T4" fmla="*/ 0 w 8197"/>
                <a:gd name="T5" fmla="*/ 0 h 4924"/>
                <a:gd name="T6" fmla="*/ 0 w 8197"/>
                <a:gd name="T7" fmla="*/ 0 h 4924"/>
                <a:gd name="T8" fmla="*/ 0 w 8197"/>
                <a:gd name="T9" fmla="*/ 0 h 4924"/>
                <a:gd name="T10" fmla="*/ 0 w 8197"/>
                <a:gd name="T11" fmla="*/ 0 h 4924"/>
                <a:gd name="T12" fmla="*/ 0 w 8197"/>
                <a:gd name="T13" fmla="*/ 0 h 4924"/>
                <a:gd name="T14" fmla="*/ 0 w 8197"/>
                <a:gd name="T15" fmla="*/ 0 h 4924"/>
                <a:gd name="T16" fmla="*/ 0 w 8197"/>
                <a:gd name="T17" fmla="*/ 0 h 4924"/>
                <a:gd name="T18" fmla="*/ 0 w 8197"/>
                <a:gd name="T19" fmla="*/ 0 h 4924"/>
                <a:gd name="T20" fmla="*/ 0 w 8197"/>
                <a:gd name="T21" fmla="*/ 0 h 4924"/>
                <a:gd name="T22" fmla="*/ 0 w 8197"/>
                <a:gd name="T23" fmla="*/ 0 h 4924"/>
                <a:gd name="T24" fmla="*/ 0 w 8197"/>
                <a:gd name="T25" fmla="*/ 0 h 4924"/>
                <a:gd name="T26" fmla="*/ 0 w 8197"/>
                <a:gd name="T27" fmla="*/ 0 h 4924"/>
                <a:gd name="T28" fmla="*/ 0 w 8197"/>
                <a:gd name="T29" fmla="*/ 0 h 4924"/>
                <a:gd name="T30" fmla="*/ 0 w 8197"/>
                <a:gd name="T31" fmla="*/ 0 h 4924"/>
                <a:gd name="T32" fmla="*/ 0 w 8197"/>
                <a:gd name="T33" fmla="*/ 0 h 4924"/>
                <a:gd name="T34" fmla="*/ 0 w 8197"/>
                <a:gd name="T35" fmla="*/ 0 h 4924"/>
                <a:gd name="T36" fmla="*/ 0 w 8197"/>
                <a:gd name="T37" fmla="*/ 0 h 4924"/>
                <a:gd name="T38" fmla="*/ 0 w 8197"/>
                <a:gd name="T39" fmla="*/ 0 h 4924"/>
                <a:gd name="T40" fmla="*/ 0 w 8197"/>
                <a:gd name="T41" fmla="*/ 0 h 4924"/>
                <a:gd name="T42" fmla="*/ 0 w 8197"/>
                <a:gd name="T43" fmla="*/ 0 h 4924"/>
                <a:gd name="T44" fmla="*/ 0 w 8197"/>
                <a:gd name="T45" fmla="*/ 0 h 4924"/>
                <a:gd name="T46" fmla="*/ 0 w 8197"/>
                <a:gd name="T47" fmla="*/ 0 h 4924"/>
                <a:gd name="T48" fmla="*/ 0 w 8197"/>
                <a:gd name="T49" fmla="*/ 0 h 4924"/>
                <a:gd name="T50" fmla="*/ 0 w 8197"/>
                <a:gd name="T51" fmla="*/ 0 h 4924"/>
                <a:gd name="T52" fmla="*/ 0 w 8197"/>
                <a:gd name="T53" fmla="*/ 0 h 4924"/>
                <a:gd name="T54" fmla="*/ 0 w 8197"/>
                <a:gd name="T55" fmla="*/ 0 h 4924"/>
                <a:gd name="T56" fmla="*/ 0 w 8197"/>
                <a:gd name="T57" fmla="*/ 0 h 4924"/>
                <a:gd name="T58" fmla="*/ 0 w 8197"/>
                <a:gd name="T59" fmla="*/ 0 h 4924"/>
                <a:gd name="T60" fmla="*/ 0 w 8197"/>
                <a:gd name="T61" fmla="*/ 0 h 4924"/>
                <a:gd name="T62" fmla="*/ 0 w 8197"/>
                <a:gd name="T63" fmla="*/ 0 h 4924"/>
                <a:gd name="T64" fmla="*/ 0 w 8197"/>
                <a:gd name="T65" fmla="*/ 0 h 4924"/>
                <a:gd name="T66" fmla="*/ 0 w 8197"/>
                <a:gd name="T67" fmla="*/ 0 h 4924"/>
                <a:gd name="T68" fmla="*/ 0 w 8197"/>
                <a:gd name="T69" fmla="*/ 0 h 4924"/>
                <a:gd name="T70" fmla="*/ 0 w 8197"/>
                <a:gd name="T71" fmla="*/ 0 h 4924"/>
                <a:gd name="T72" fmla="*/ 0 w 8197"/>
                <a:gd name="T73" fmla="*/ 0 h 4924"/>
                <a:gd name="T74" fmla="*/ 0 w 8197"/>
                <a:gd name="T75" fmla="*/ 0 h 4924"/>
                <a:gd name="T76" fmla="*/ 0 w 8197"/>
                <a:gd name="T77" fmla="*/ 0 h 4924"/>
                <a:gd name="T78" fmla="*/ 0 w 8197"/>
                <a:gd name="T79" fmla="*/ 0 h 4924"/>
                <a:gd name="T80" fmla="*/ 0 w 8197"/>
                <a:gd name="T81" fmla="*/ 0 h 4924"/>
                <a:gd name="T82" fmla="*/ 0 w 8197"/>
                <a:gd name="T83" fmla="*/ 0 h 4924"/>
                <a:gd name="T84" fmla="*/ 0 w 8197"/>
                <a:gd name="T85" fmla="*/ 0 h 4924"/>
                <a:gd name="T86" fmla="*/ 0 w 8197"/>
                <a:gd name="T87" fmla="*/ 0 h 4924"/>
                <a:gd name="T88" fmla="*/ 0 w 8197"/>
                <a:gd name="T89" fmla="*/ 0 h 4924"/>
                <a:gd name="T90" fmla="*/ 0 w 8197"/>
                <a:gd name="T91" fmla="*/ 0 h 4924"/>
                <a:gd name="T92" fmla="*/ 0 w 8197"/>
                <a:gd name="T93" fmla="*/ 0 h 4924"/>
                <a:gd name="T94" fmla="*/ 0 w 8197"/>
                <a:gd name="T95" fmla="*/ 0 h 4924"/>
                <a:gd name="T96" fmla="*/ 0 w 8197"/>
                <a:gd name="T97" fmla="*/ 0 h 4924"/>
                <a:gd name="T98" fmla="*/ 0 w 8197"/>
                <a:gd name="T99" fmla="*/ 0 h 4924"/>
                <a:gd name="T100" fmla="*/ 0 w 8197"/>
                <a:gd name="T101" fmla="*/ 0 h 4924"/>
                <a:gd name="T102" fmla="*/ 0 w 8197"/>
                <a:gd name="T103" fmla="*/ 0 h 4924"/>
                <a:gd name="T104" fmla="*/ 0 w 8197"/>
                <a:gd name="T105" fmla="*/ 0 h 492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8197" h="4924">
                  <a:moveTo>
                    <a:pt x="8197" y="1707"/>
                  </a:moveTo>
                  <a:lnTo>
                    <a:pt x="7940" y="1653"/>
                  </a:lnTo>
                  <a:lnTo>
                    <a:pt x="7678" y="1608"/>
                  </a:lnTo>
                  <a:lnTo>
                    <a:pt x="7411" y="1570"/>
                  </a:lnTo>
                  <a:lnTo>
                    <a:pt x="7142" y="1540"/>
                  </a:lnTo>
                  <a:lnTo>
                    <a:pt x="6870" y="1520"/>
                  </a:lnTo>
                  <a:lnTo>
                    <a:pt x="6594" y="1508"/>
                  </a:lnTo>
                  <a:lnTo>
                    <a:pt x="6319" y="1505"/>
                  </a:lnTo>
                  <a:lnTo>
                    <a:pt x="6042" y="1511"/>
                  </a:lnTo>
                  <a:lnTo>
                    <a:pt x="5764" y="1526"/>
                  </a:lnTo>
                  <a:lnTo>
                    <a:pt x="5487" y="1552"/>
                  </a:lnTo>
                  <a:lnTo>
                    <a:pt x="5211" y="1586"/>
                  </a:lnTo>
                  <a:lnTo>
                    <a:pt x="4936" y="1631"/>
                  </a:lnTo>
                  <a:lnTo>
                    <a:pt x="4664" y="1685"/>
                  </a:lnTo>
                  <a:lnTo>
                    <a:pt x="4394" y="1750"/>
                  </a:lnTo>
                  <a:lnTo>
                    <a:pt x="4127" y="1826"/>
                  </a:lnTo>
                  <a:lnTo>
                    <a:pt x="3865" y="1912"/>
                  </a:lnTo>
                  <a:lnTo>
                    <a:pt x="3607" y="2009"/>
                  </a:lnTo>
                  <a:lnTo>
                    <a:pt x="3353" y="2118"/>
                  </a:lnTo>
                  <a:lnTo>
                    <a:pt x="3106" y="2238"/>
                  </a:lnTo>
                  <a:lnTo>
                    <a:pt x="2866" y="2370"/>
                  </a:lnTo>
                  <a:lnTo>
                    <a:pt x="2632" y="2512"/>
                  </a:lnTo>
                  <a:lnTo>
                    <a:pt x="2405" y="2668"/>
                  </a:lnTo>
                  <a:lnTo>
                    <a:pt x="2188" y="2835"/>
                  </a:lnTo>
                  <a:lnTo>
                    <a:pt x="1979" y="3015"/>
                  </a:lnTo>
                  <a:lnTo>
                    <a:pt x="1778" y="3208"/>
                  </a:lnTo>
                  <a:lnTo>
                    <a:pt x="1589" y="3412"/>
                  </a:lnTo>
                  <a:lnTo>
                    <a:pt x="1410" y="3630"/>
                  </a:lnTo>
                  <a:lnTo>
                    <a:pt x="1242" y="3862"/>
                  </a:lnTo>
                  <a:lnTo>
                    <a:pt x="1086" y="4107"/>
                  </a:lnTo>
                  <a:lnTo>
                    <a:pt x="942" y="4365"/>
                  </a:lnTo>
                  <a:lnTo>
                    <a:pt x="811" y="4638"/>
                  </a:lnTo>
                  <a:lnTo>
                    <a:pt x="694" y="4924"/>
                  </a:lnTo>
                  <a:lnTo>
                    <a:pt x="694" y="4778"/>
                  </a:lnTo>
                  <a:lnTo>
                    <a:pt x="700" y="4632"/>
                  </a:lnTo>
                  <a:lnTo>
                    <a:pt x="711" y="4482"/>
                  </a:lnTo>
                  <a:lnTo>
                    <a:pt x="728" y="4332"/>
                  </a:lnTo>
                  <a:lnTo>
                    <a:pt x="752" y="4181"/>
                  </a:lnTo>
                  <a:lnTo>
                    <a:pt x="781" y="4030"/>
                  </a:lnTo>
                  <a:lnTo>
                    <a:pt x="815" y="3877"/>
                  </a:lnTo>
                  <a:lnTo>
                    <a:pt x="856" y="3726"/>
                  </a:lnTo>
                  <a:lnTo>
                    <a:pt x="902" y="3574"/>
                  </a:lnTo>
                  <a:lnTo>
                    <a:pt x="954" y="3423"/>
                  </a:lnTo>
                  <a:lnTo>
                    <a:pt x="1011" y="3274"/>
                  </a:lnTo>
                  <a:lnTo>
                    <a:pt x="1076" y="3125"/>
                  </a:lnTo>
                  <a:lnTo>
                    <a:pt x="1144" y="2979"/>
                  </a:lnTo>
                  <a:lnTo>
                    <a:pt x="1219" y="2835"/>
                  </a:lnTo>
                  <a:lnTo>
                    <a:pt x="1298" y="2694"/>
                  </a:lnTo>
                  <a:lnTo>
                    <a:pt x="1384" y="2554"/>
                  </a:lnTo>
                  <a:lnTo>
                    <a:pt x="1474" y="2420"/>
                  </a:lnTo>
                  <a:lnTo>
                    <a:pt x="1570" y="2287"/>
                  </a:lnTo>
                  <a:lnTo>
                    <a:pt x="1672" y="2160"/>
                  </a:lnTo>
                  <a:lnTo>
                    <a:pt x="1779" y="2035"/>
                  </a:lnTo>
                  <a:lnTo>
                    <a:pt x="1892" y="1917"/>
                  </a:lnTo>
                  <a:lnTo>
                    <a:pt x="2010" y="1802"/>
                  </a:lnTo>
                  <a:lnTo>
                    <a:pt x="2132" y="1694"/>
                  </a:lnTo>
                  <a:lnTo>
                    <a:pt x="2260" y="1591"/>
                  </a:lnTo>
                  <a:lnTo>
                    <a:pt x="2394" y="1493"/>
                  </a:lnTo>
                  <a:lnTo>
                    <a:pt x="2532" y="1403"/>
                  </a:lnTo>
                  <a:lnTo>
                    <a:pt x="2676" y="1319"/>
                  </a:lnTo>
                  <a:lnTo>
                    <a:pt x="2825" y="1241"/>
                  </a:lnTo>
                  <a:lnTo>
                    <a:pt x="2979" y="1172"/>
                  </a:lnTo>
                  <a:lnTo>
                    <a:pt x="3137" y="1110"/>
                  </a:lnTo>
                  <a:lnTo>
                    <a:pt x="3301" y="1057"/>
                  </a:lnTo>
                  <a:lnTo>
                    <a:pt x="3471" y="1012"/>
                  </a:lnTo>
                  <a:lnTo>
                    <a:pt x="3437" y="975"/>
                  </a:lnTo>
                  <a:lnTo>
                    <a:pt x="3394" y="939"/>
                  </a:lnTo>
                  <a:lnTo>
                    <a:pt x="3342" y="903"/>
                  </a:lnTo>
                  <a:lnTo>
                    <a:pt x="3283" y="867"/>
                  </a:lnTo>
                  <a:lnTo>
                    <a:pt x="3216" y="832"/>
                  </a:lnTo>
                  <a:lnTo>
                    <a:pt x="3141" y="797"/>
                  </a:lnTo>
                  <a:lnTo>
                    <a:pt x="3060" y="763"/>
                  </a:lnTo>
                  <a:lnTo>
                    <a:pt x="2971" y="729"/>
                  </a:lnTo>
                  <a:lnTo>
                    <a:pt x="2877" y="697"/>
                  </a:lnTo>
                  <a:lnTo>
                    <a:pt x="2777" y="666"/>
                  </a:lnTo>
                  <a:lnTo>
                    <a:pt x="2672" y="636"/>
                  </a:lnTo>
                  <a:lnTo>
                    <a:pt x="2561" y="608"/>
                  </a:lnTo>
                  <a:lnTo>
                    <a:pt x="2446" y="582"/>
                  </a:lnTo>
                  <a:lnTo>
                    <a:pt x="2328" y="557"/>
                  </a:lnTo>
                  <a:lnTo>
                    <a:pt x="2206" y="535"/>
                  </a:lnTo>
                  <a:lnTo>
                    <a:pt x="2081" y="515"/>
                  </a:lnTo>
                  <a:lnTo>
                    <a:pt x="1953" y="497"/>
                  </a:lnTo>
                  <a:lnTo>
                    <a:pt x="1822" y="482"/>
                  </a:lnTo>
                  <a:lnTo>
                    <a:pt x="1690" y="468"/>
                  </a:lnTo>
                  <a:lnTo>
                    <a:pt x="1557" y="458"/>
                  </a:lnTo>
                  <a:lnTo>
                    <a:pt x="1422" y="451"/>
                  </a:lnTo>
                  <a:lnTo>
                    <a:pt x="1287" y="447"/>
                  </a:lnTo>
                  <a:lnTo>
                    <a:pt x="1152" y="447"/>
                  </a:lnTo>
                  <a:lnTo>
                    <a:pt x="1017" y="450"/>
                  </a:lnTo>
                  <a:lnTo>
                    <a:pt x="883" y="457"/>
                  </a:lnTo>
                  <a:lnTo>
                    <a:pt x="750" y="467"/>
                  </a:lnTo>
                  <a:lnTo>
                    <a:pt x="619" y="483"/>
                  </a:lnTo>
                  <a:lnTo>
                    <a:pt x="490" y="501"/>
                  </a:lnTo>
                  <a:lnTo>
                    <a:pt x="363" y="524"/>
                  </a:lnTo>
                  <a:lnTo>
                    <a:pt x="239" y="551"/>
                  </a:lnTo>
                  <a:lnTo>
                    <a:pt x="117" y="583"/>
                  </a:lnTo>
                  <a:lnTo>
                    <a:pt x="0" y="620"/>
                  </a:lnTo>
                  <a:lnTo>
                    <a:pt x="158" y="544"/>
                  </a:lnTo>
                  <a:lnTo>
                    <a:pt x="319" y="472"/>
                  </a:lnTo>
                  <a:lnTo>
                    <a:pt x="480" y="405"/>
                  </a:lnTo>
                  <a:lnTo>
                    <a:pt x="643" y="344"/>
                  </a:lnTo>
                  <a:lnTo>
                    <a:pt x="806" y="288"/>
                  </a:lnTo>
                  <a:lnTo>
                    <a:pt x="970" y="237"/>
                  </a:lnTo>
                  <a:lnTo>
                    <a:pt x="1135" y="190"/>
                  </a:lnTo>
                  <a:lnTo>
                    <a:pt x="1299" y="149"/>
                  </a:lnTo>
                  <a:lnTo>
                    <a:pt x="1463" y="113"/>
                  </a:lnTo>
                  <a:lnTo>
                    <a:pt x="1627" y="81"/>
                  </a:lnTo>
                  <a:lnTo>
                    <a:pt x="1790" y="55"/>
                  </a:lnTo>
                  <a:lnTo>
                    <a:pt x="1953" y="34"/>
                  </a:lnTo>
                  <a:lnTo>
                    <a:pt x="2114" y="18"/>
                  </a:lnTo>
                  <a:lnTo>
                    <a:pt x="2273" y="7"/>
                  </a:lnTo>
                  <a:lnTo>
                    <a:pt x="2431" y="1"/>
                  </a:lnTo>
                  <a:lnTo>
                    <a:pt x="2587" y="0"/>
                  </a:lnTo>
                  <a:lnTo>
                    <a:pt x="2741" y="4"/>
                  </a:lnTo>
                  <a:lnTo>
                    <a:pt x="2892" y="13"/>
                  </a:lnTo>
                  <a:lnTo>
                    <a:pt x="3040" y="27"/>
                  </a:lnTo>
                  <a:lnTo>
                    <a:pt x="3185" y="45"/>
                  </a:lnTo>
                  <a:lnTo>
                    <a:pt x="3327" y="69"/>
                  </a:lnTo>
                  <a:lnTo>
                    <a:pt x="3466" y="98"/>
                  </a:lnTo>
                  <a:lnTo>
                    <a:pt x="3601" y="132"/>
                  </a:lnTo>
                  <a:lnTo>
                    <a:pt x="3731" y="171"/>
                  </a:lnTo>
                  <a:lnTo>
                    <a:pt x="3857" y="216"/>
                  </a:lnTo>
                  <a:lnTo>
                    <a:pt x="3979" y="264"/>
                  </a:lnTo>
                  <a:lnTo>
                    <a:pt x="4096" y="318"/>
                  </a:lnTo>
                  <a:lnTo>
                    <a:pt x="4207" y="377"/>
                  </a:lnTo>
                  <a:lnTo>
                    <a:pt x="4314" y="441"/>
                  </a:lnTo>
                  <a:lnTo>
                    <a:pt x="4415" y="511"/>
                  </a:lnTo>
                  <a:lnTo>
                    <a:pt x="4509" y="584"/>
                  </a:lnTo>
                  <a:lnTo>
                    <a:pt x="4598" y="663"/>
                  </a:lnTo>
                  <a:lnTo>
                    <a:pt x="4716" y="663"/>
                  </a:lnTo>
                  <a:lnTo>
                    <a:pt x="4837" y="665"/>
                  </a:lnTo>
                  <a:lnTo>
                    <a:pt x="4958" y="667"/>
                  </a:lnTo>
                  <a:lnTo>
                    <a:pt x="5082" y="670"/>
                  </a:lnTo>
                  <a:lnTo>
                    <a:pt x="5206" y="675"/>
                  </a:lnTo>
                  <a:lnTo>
                    <a:pt x="5330" y="681"/>
                  </a:lnTo>
                  <a:lnTo>
                    <a:pt x="5455" y="689"/>
                  </a:lnTo>
                  <a:lnTo>
                    <a:pt x="5581" y="698"/>
                  </a:lnTo>
                  <a:lnTo>
                    <a:pt x="5707" y="708"/>
                  </a:lnTo>
                  <a:lnTo>
                    <a:pt x="5832" y="721"/>
                  </a:lnTo>
                  <a:lnTo>
                    <a:pt x="5959" y="736"/>
                  </a:lnTo>
                  <a:lnTo>
                    <a:pt x="6084" y="753"/>
                  </a:lnTo>
                  <a:lnTo>
                    <a:pt x="6208" y="772"/>
                  </a:lnTo>
                  <a:lnTo>
                    <a:pt x="6332" y="793"/>
                  </a:lnTo>
                  <a:lnTo>
                    <a:pt x="6455" y="817"/>
                  </a:lnTo>
                  <a:lnTo>
                    <a:pt x="6576" y="843"/>
                  </a:lnTo>
                  <a:lnTo>
                    <a:pt x="6697" y="872"/>
                  </a:lnTo>
                  <a:lnTo>
                    <a:pt x="6816" y="903"/>
                  </a:lnTo>
                  <a:lnTo>
                    <a:pt x="6932" y="938"/>
                  </a:lnTo>
                  <a:lnTo>
                    <a:pt x="7047" y="975"/>
                  </a:lnTo>
                  <a:lnTo>
                    <a:pt x="7160" y="1017"/>
                  </a:lnTo>
                  <a:lnTo>
                    <a:pt x="7270" y="1060"/>
                  </a:lnTo>
                  <a:lnTo>
                    <a:pt x="7377" y="1108"/>
                  </a:lnTo>
                  <a:lnTo>
                    <a:pt x="7483" y="1158"/>
                  </a:lnTo>
                  <a:lnTo>
                    <a:pt x="7585" y="1213"/>
                  </a:lnTo>
                  <a:lnTo>
                    <a:pt x="7683" y="1271"/>
                  </a:lnTo>
                  <a:lnTo>
                    <a:pt x="7779" y="1334"/>
                  </a:lnTo>
                  <a:lnTo>
                    <a:pt x="7870" y="1400"/>
                  </a:lnTo>
                  <a:lnTo>
                    <a:pt x="7958" y="1470"/>
                  </a:lnTo>
                  <a:lnTo>
                    <a:pt x="8042" y="1544"/>
                  </a:lnTo>
                  <a:lnTo>
                    <a:pt x="8122" y="1624"/>
                  </a:lnTo>
                  <a:lnTo>
                    <a:pt x="8197" y="170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19" name="Freeform 79"/>
            <p:cNvSpPr>
              <a:spLocks/>
            </p:cNvSpPr>
            <p:nvPr userDrawn="1"/>
          </p:nvSpPr>
          <p:spPr bwMode="gray">
            <a:xfrm>
              <a:off x="5231" y="288"/>
              <a:ext cx="161" cy="156"/>
            </a:xfrm>
            <a:custGeom>
              <a:avLst/>
              <a:gdLst>
                <a:gd name="T0" fmla="*/ 0 w 7247"/>
                <a:gd name="T1" fmla="*/ 0 h 7040"/>
                <a:gd name="T2" fmla="*/ 0 w 7247"/>
                <a:gd name="T3" fmla="*/ 0 h 7040"/>
                <a:gd name="T4" fmla="*/ 0 w 7247"/>
                <a:gd name="T5" fmla="*/ 0 h 7040"/>
                <a:gd name="T6" fmla="*/ 0 w 7247"/>
                <a:gd name="T7" fmla="*/ 0 h 7040"/>
                <a:gd name="T8" fmla="*/ 0 w 7247"/>
                <a:gd name="T9" fmla="*/ 0 h 7040"/>
                <a:gd name="T10" fmla="*/ 0 w 7247"/>
                <a:gd name="T11" fmla="*/ 0 h 7040"/>
                <a:gd name="T12" fmla="*/ 0 w 7247"/>
                <a:gd name="T13" fmla="*/ 0 h 7040"/>
                <a:gd name="T14" fmla="*/ 0 w 7247"/>
                <a:gd name="T15" fmla="*/ 0 h 7040"/>
                <a:gd name="T16" fmla="*/ 0 w 7247"/>
                <a:gd name="T17" fmla="*/ 0 h 7040"/>
                <a:gd name="T18" fmla="*/ 0 w 7247"/>
                <a:gd name="T19" fmla="*/ 0 h 7040"/>
                <a:gd name="T20" fmla="*/ 0 w 7247"/>
                <a:gd name="T21" fmla="*/ 0 h 7040"/>
                <a:gd name="T22" fmla="*/ 0 w 7247"/>
                <a:gd name="T23" fmla="*/ 0 h 7040"/>
                <a:gd name="T24" fmla="*/ 0 w 7247"/>
                <a:gd name="T25" fmla="*/ 0 h 7040"/>
                <a:gd name="T26" fmla="*/ 0 w 7247"/>
                <a:gd name="T27" fmla="*/ 0 h 7040"/>
                <a:gd name="T28" fmla="*/ 0 w 7247"/>
                <a:gd name="T29" fmla="*/ 0 h 7040"/>
                <a:gd name="T30" fmla="*/ 0 w 7247"/>
                <a:gd name="T31" fmla="*/ 0 h 7040"/>
                <a:gd name="T32" fmla="*/ 0 w 7247"/>
                <a:gd name="T33" fmla="*/ 0 h 7040"/>
                <a:gd name="T34" fmla="*/ 0 w 7247"/>
                <a:gd name="T35" fmla="*/ 0 h 7040"/>
                <a:gd name="T36" fmla="*/ 0 w 7247"/>
                <a:gd name="T37" fmla="*/ 0 h 7040"/>
                <a:gd name="T38" fmla="*/ 0 w 7247"/>
                <a:gd name="T39" fmla="*/ 0 h 7040"/>
                <a:gd name="T40" fmla="*/ 0 w 7247"/>
                <a:gd name="T41" fmla="*/ 0 h 7040"/>
                <a:gd name="T42" fmla="*/ 0 w 7247"/>
                <a:gd name="T43" fmla="*/ 0 h 7040"/>
                <a:gd name="T44" fmla="*/ 0 w 7247"/>
                <a:gd name="T45" fmla="*/ 0 h 7040"/>
                <a:gd name="T46" fmla="*/ 0 w 7247"/>
                <a:gd name="T47" fmla="*/ 0 h 7040"/>
                <a:gd name="T48" fmla="*/ 0 w 7247"/>
                <a:gd name="T49" fmla="*/ 0 h 7040"/>
                <a:gd name="T50" fmla="*/ 0 w 7247"/>
                <a:gd name="T51" fmla="*/ 0 h 7040"/>
                <a:gd name="T52" fmla="*/ 0 w 7247"/>
                <a:gd name="T53" fmla="*/ 0 h 7040"/>
                <a:gd name="T54" fmla="*/ 0 w 7247"/>
                <a:gd name="T55" fmla="*/ 0 h 7040"/>
                <a:gd name="T56" fmla="*/ 0 w 7247"/>
                <a:gd name="T57" fmla="*/ 0 h 7040"/>
                <a:gd name="T58" fmla="*/ 0 w 7247"/>
                <a:gd name="T59" fmla="*/ 0 h 7040"/>
                <a:gd name="T60" fmla="*/ 0 w 7247"/>
                <a:gd name="T61" fmla="*/ 0 h 7040"/>
                <a:gd name="T62" fmla="*/ 0 w 7247"/>
                <a:gd name="T63" fmla="*/ 0 h 7040"/>
                <a:gd name="T64" fmla="*/ 0 w 7247"/>
                <a:gd name="T65" fmla="*/ 0 h 7040"/>
                <a:gd name="T66" fmla="*/ 0 w 7247"/>
                <a:gd name="T67" fmla="*/ 0 h 7040"/>
                <a:gd name="T68" fmla="*/ 0 w 7247"/>
                <a:gd name="T69" fmla="*/ 0 h 7040"/>
                <a:gd name="T70" fmla="*/ 0 w 7247"/>
                <a:gd name="T71" fmla="*/ 0 h 7040"/>
                <a:gd name="T72" fmla="*/ 0 w 7247"/>
                <a:gd name="T73" fmla="*/ 0 h 7040"/>
                <a:gd name="T74" fmla="*/ 0 w 7247"/>
                <a:gd name="T75" fmla="*/ 0 h 7040"/>
                <a:gd name="T76" fmla="*/ 0 w 7247"/>
                <a:gd name="T77" fmla="*/ 0 h 7040"/>
                <a:gd name="T78" fmla="*/ 0 w 7247"/>
                <a:gd name="T79" fmla="*/ 0 h 7040"/>
                <a:gd name="T80" fmla="*/ 0 w 7247"/>
                <a:gd name="T81" fmla="*/ 0 h 7040"/>
                <a:gd name="T82" fmla="*/ 0 w 7247"/>
                <a:gd name="T83" fmla="*/ 0 h 7040"/>
                <a:gd name="T84" fmla="*/ 0 w 7247"/>
                <a:gd name="T85" fmla="*/ 0 h 7040"/>
                <a:gd name="T86" fmla="*/ 0 w 7247"/>
                <a:gd name="T87" fmla="*/ 0 h 7040"/>
                <a:gd name="T88" fmla="*/ 0 w 7247"/>
                <a:gd name="T89" fmla="*/ 0 h 7040"/>
                <a:gd name="T90" fmla="*/ 0 w 7247"/>
                <a:gd name="T91" fmla="*/ 0 h 7040"/>
                <a:gd name="T92" fmla="*/ 0 w 7247"/>
                <a:gd name="T93" fmla="*/ 0 h 7040"/>
                <a:gd name="T94" fmla="*/ 0 w 7247"/>
                <a:gd name="T95" fmla="*/ 0 h 7040"/>
                <a:gd name="T96" fmla="*/ 0 w 7247"/>
                <a:gd name="T97" fmla="*/ 0 h 7040"/>
                <a:gd name="T98" fmla="*/ 0 w 7247"/>
                <a:gd name="T99" fmla="*/ 0 h 7040"/>
                <a:gd name="T100" fmla="*/ 0 w 7247"/>
                <a:gd name="T101" fmla="*/ 0 h 7040"/>
                <a:gd name="T102" fmla="*/ 0 w 7247"/>
                <a:gd name="T103" fmla="*/ 0 h 7040"/>
                <a:gd name="T104" fmla="*/ 0 w 7247"/>
                <a:gd name="T105" fmla="*/ 0 h 7040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7247" h="7040">
                  <a:moveTo>
                    <a:pt x="2064" y="1540"/>
                  </a:moveTo>
                  <a:lnTo>
                    <a:pt x="1855" y="1499"/>
                  </a:lnTo>
                  <a:lnTo>
                    <a:pt x="1658" y="1479"/>
                  </a:lnTo>
                  <a:lnTo>
                    <a:pt x="1470" y="1482"/>
                  </a:lnTo>
                  <a:lnTo>
                    <a:pt x="1293" y="1505"/>
                  </a:lnTo>
                  <a:lnTo>
                    <a:pt x="1127" y="1545"/>
                  </a:lnTo>
                  <a:lnTo>
                    <a:pt x="973" y="1602"/>
                  </a:lnTo>
                  <a:lnTo>
                    <a:pt x="829" y="1675"/>
                  </a:lnTo>
                  <a:lnTo>
                    <a:pt x="696" y="1763"/>
                  </a:lnTo>
                  <a:lnTo>
                    <a:pt x="574" y="1863"/>
                  </a:lnTo>
                  <a:lnTo>
                    <a:pt x="464" y="1975"/>
                  </a:lnTo>
                  <a:lnTo>
                    <a:pt x="365" y="2098"/>
                  </a:lnTo>
                  <a:lnTo>
                    <a:pt x="278" y="2230"/>
                  </a:lnTo>
                  <a:lnTo>
                    <a:pt x="203" y="2370"/>
                  </a:lnTo>
                  <a:lnTo>
                    <a:pt x="139" y="2516"/>
                  </a:lnTo>
                  <a:lnTo>
                    <a:pt x="87" y="2668"/>
                  </a:lnTo>
                  <a:lnTo>
                    <a:pt x="47" y="2822"/>
                  </a:lnTo>
                  <a:lnTo>
                    <a:pt x="19" y="2981"/>
                  </a:lnTo>
                  <a:lnTo>
                    <a:pt x="4" y="3140"/>
                  </a:lnTo>
                  <a:lnTo>
                    <a:pt x="0" y="3298"/>
                  </a:lnTo>
                  <a:lnTo>
                    <a:pt x="9" y="3456"/>
                  </a:lnTo>
                  <a:lnTo>
                    <a:pt x="30" y="3611"/>
                  </a:lnTo>
                  <a:lnTo>
                    <a:pt x="63" y="3762"/>
                  </a:lnTo>
                  <a:lnTo>
                    <a:pt x="110" y="3907"/>
                  </a:lnTo>
                  <a:lnTo>
                    <a:pt x="169" y="4046"/>
                  </a:lnTo>
                  <a:lnTo>
                    <a:pt x="240" y="4176"/>
                  </a:lnTo>
                  <a:lnTo>
                    <a:pt x="325" y="4298"/>
                  </a:lnTo>
                  <a:lnTo>
                    <a:pt x="422" y="4408"/>
                  </a:lnTo>
                  <a:lnTo>
                    <a:pt x="533" y="4508"/>
                  </a:lnTo>
                  <a:lnTo>
                    <a:pt x="658" y="4593"/>
                  </a:lnTo>
                  <a:lnTo>
                    <a:pt x="795" y="4664"/>
                  </a:lnTo>
                  <a:lnTo>
                    <a:pt x="946" y="4718"/>
                  </a:lnTo>
                  <a:lnTo>
                    <a:pt x="1110" y="4757"/>
                  </a:lnTo>
                  <a:lnTo>
                    <a:pt x="1008" y="4893"/>
                  </a:lnTo>
                  <a:lnTo>
                    <a:pt x="929" y="5032"/>
                  </a:lnTo>
                  <a:lnTo>
                    <a:pt x="872" y="5171"/>
                  </a:lnTo>
                  <a:lnTo>
                    <a:pt x="835" y="5311"/>
                  </a:lnTo>
                  <a:lnTo>
                    <a:pt x="818" y="5450"/>
                  </a:lnTo>
                  <a:lnTo>
                    <a:pt x="819" y="5588"/>
                  </a:lnTo>
                  <a:lnTo>
                    <a:pt x="837" y="5723"/>
                  </a:lnTo>
                  <a:lnTo>
                    <a:pt x="872" y="5857"/>
                  </a:lnTo>
                  <a:lnTo>
                    <a:pt x="922" y="5986"/>
                  </a:lnTo>
                  <a:lnTo>
                    <a:pt x="985" y="6112"/>
                  </a:lnTo>
                  <a:lnTo>
                    <a:pt x="1062" y="6233"/>
                  </a:lnTo>
                  <a:lnTo>
                    <a:pt x="1150" y="6349"/>
                  </a:lnTo>
                  <a:lnTo>
                    <a:pt x="1249" y="6457"/>
                  </a:lnTo>
                  <a:lnTo>
                    <a:pt x="1358" y="6559"/>
                  </a:lnTo>
                  <a:lnTo>
                    <a:pt x="1476" y="6653"/>
                  </a:lnTo>
                  <a:lnTo>
                    <a:pt x="1600" y="6739"/>
                  </a:lnTo>
                  <a:lnTo>
                    <a:pt x="1731" y="6815"/>
                  </a:lnTo>
                  <a:lnTo>
                    <a:pt x="1867" y="6881"/>
                  </a:lnTo>
                  <a:lnTo>
                    <a:pt x="2008" y="6938"/>
                  </a:lnTo>
                  <a:lnTo>
                    <a:pt x="2151" y="6982"/>
                  </a:lnTo>
                  <a:lnTo>
                    <a:pt x="2297" y="7014"/>
                  </a:lnTo>
                  <a:lnTo>
                    <a:pt x="2443" y="7034"/>
                  </a:lnTo>
                  <a:lnTo>
                    <a:pt x="2589" y="7040"/>
                  </a:lnTo>
                  <a:lnTo>
                    <a:pt x="2734" y="7032"/>
                  </a:lnTo>
                  <a:lnTo>
                    <a:pt x="2876" y="7009"/>
                  </a:lnTo>
                  <a:lnTo>
                    <a:pt x="3015" y="6970"/>
                  </a:lnTo>
                  <a:lnTo>
                    <a:pt x="3149" y="6915"/>
                  </a:lnTo>
                  <a:lnTo>
                    <a:pt x="3278" y="6841"/>
                  </a:lnTo>
                  <a:lnTo>
                    <a:pt x="3399" y="6751"/>
                  </a:lnTo>
                  <a:lnTo>
                    <a:pt x="3513" y="6643"/>
                  </a:lnTo>
                  <a:lnTo>
                    <a:pt x="3617" y="6514"/>
                  </a:lnTo>
                  <a:lnTo>
                    <a:pt x="3712" y="6366"/>
                  </a:lnTo>
                  <a:lnTo>
                    <a:pt x="3833" y="6508"/>
                  </a:lnTo>
                  <a:lnTo>
                    <a:pt x="3961" y="6633"/>
                  </a:lnTo>
                  <a:lnTo>
                    <a:pt x="4095" y="6739"/>
                  </a:lnTo>
                  <a:lnTo>
                    <a:pt x="4235" y="6827"/>
                  </a:lnTo>
                  <a:lnTo>
                    <a:pt x="4380" y="6899"/>
                  </a:lnTo>
                  <a:lnTo>
                    <a:pt x="4528" y="6953"/>
                  </a:lnTo>
                  <a:lnTo>
                    <a:pt x="4680" y="6992"/>
                  </a:lnTo>
                  <a:lnTo>
                    <a:pt x="4832" y="7016"/>
                  </a:lnTo>
                  <a:lnTo>
                    <a:pt x="4985" y="7026"/>
                  </a:lnTo>
                  <a:lnTo>
                    <a:pt x="5138" y="7021"/>
                  </a:lnTo>
                  <a:lnTo>
                    <a:pt x="5289" y="7004"/>
                  </a:lnTo>
                  <a:lnTo>
                    <a:pt x="5439" y="6974"/>
                  </a:lnTo>
                  <a:lnTo>
                    <a:pt x="5584" y="6932"/>
                  </a:lnTo>
                  <a:lnTo>
                    <a:pt x="5725" y="6878"/>
                  </a:lnTo>
                  <a:lnTo>
                    <a:pt x="5860" y="6814"/>
                  </a:lnTo>
                  <a:lnTo>
                    <a:pt x="5989" y="6740"/>
                  </a:lnTo>
                  <a:lnTo>
                    <a:pt x="6111" y="6657"/>
                  </a:lnTo>
                  <a:lnTo>
                    <a:pt x="6225" y="6564"/>
                  </a:lnTo>
                  <a:lnTo>
                    <a:pt x="6329" y="6464"/>
                  </a:lnTo>
                  <a:lnTo>
                    <a:pt x="6422" y="6357"/>
                  </a:lnTo>
                  <a:lnTo>
                    <a:pt x="6504" y="6242"/>
                  </a:lnTo>
                  <a:lnTo>
                    <a:pt x="6573" y="6121"/>
                  </a:lnTo>
                  <a:lnTo>
                    <a:pt x="6629" y="5995"/>
                  </a:lnTo>
                  <a:lnTo>
                    <a:pt x="6670" y="5864"/>
                  </a:lnTo>
                  <a:lnTo>
                    <a:pt x="6696" y="5728"/>
                  </a:lnTo>
                  <a:lnTo>
                    <a:pt x="6705" y="5589"/>
                  </a:lnTo>
                  <a:lnTo>
                    <a:pt x="6697" y="5447"/>
                  </a:lnTo>
                  <a:lnTo>
                    <a:pt x="6670" y="5303"/>
                  </a:lnTo>
                  <a:lnTo>
                    <a:pt x="6624" y="5156"/>
                  </a:lnTo>
                  <a:lnTo>
                    <a:pt x="6557" y="5009"/>
                  </a:lnTo>
                  <a:lnTo>
                    <a:pt x="6469" y="4861"/>
                  </a:lnTo>
                  <a:lnTo>
                    <a:pt x="6358" y="4713"/>
                  </a:lnTo>
                  <a:lnTo>
                    <a:pt x="6519" y="4644"/>
                  </a:lnTo>
                  <a:lnTo>
                    <a:pt x="6662" y="4562"/>
                  </a:lnTo>
                  <a:lnTo>
                    <a:pt x="6788" y="4469"/>
                  </a:lnTo>
                  <a:lnTo>
                    <a:pt x="6898" y="4364"/>
                  </a:lnTo>
                  <a:lnTo>
                    <a:pt x="6992" y="4250"/>
                  </a:lnTo>
                  <a:lnTo>
                    <a:pt x="7071" y="4127"/>
                  </a:lnTo>
                  <a:lnTo>
                    <a:pt x="7135" y="3998"/>
                  </a:lnTo>
                  <a:lnTo>
                    <a:pt x="7183" y="3861"/>
                  </a:lnTo>
                  <a:lnTo>
                    <a:pt x="7218" y="3720"/>
                  </a:lnTo>
                  <a:lnTo>
                    <a:pt x="7239" y="3575"/>
                  </a:lnTo>
                  <a:lnTo>
                    <a:pt x="7247" y="3428"/>
                  </a:lnTo>
                  <a:lnTo>
                    <a:pt x="7242" y="3278"/>
                  </a:lnTo>
                  <a:lnTo>
                    <a:pt x="7224" y="3128"/>
                  </a:lnTo>
                  <a:lnTo>
                    <a:pt x="7195" y="2978"/>
                  </a:lnTo>
                  <a:lnTo>
                    <a:pt x="7155" y="2830"/>
                  </a:lnTo>
                  <a:lnTo>
                    <a:pt x="7104" y="2685"/>
                  </a:lnTo>
                  <a:lnTo>
                    <a:pt x="7042" y="2544"/>
                  </a:lnTo>
                  <a:lnTo>
                    <a:pt x="6970" y="2408"/>
                  </a:lnTo>
                  <a:lnTo>
                    <a:pt x="6889" y="2278"/>
                  </a:lnTo>
                  <a:lnTo>
                    <a:pt x="6799" y="2156"/>
                  </a:lnTo>
                  <a:lnTo>
                    <a:pt x="6700" y="2042"/>
                  </a:lnTo>
                  <a:lnTo>
                    <a:pt x="6594" y="1937"/>
                  </a:lnTo>
                  <a:lnTo>
                    <a:pt x="6480" y="1844"/>
                  </a:lnTo>
                  <a:lnTo>
                    <a:pt x="6359" y="1763"/>
                  </a:lnTo>
                  <a:lnTo>
                    <a:pt x="6231" y="1693"/>
                  </a:lnTo>
                  <a:lnTo>
                    <a:pt x="6096" y="1639"/>
                  </a:lnTo>
                  <a:lnTo>
                    <a:pt x="5956" y="1599"/>
                  </a:lnTo>
                  <a:lnTo>
                    <a:pt x="5811" y="1576"/>
                  </a:lnTo>
                  <a:lnTo>
                    <a:pt x="5661" y="1571"/>
                  </a:lnTo>
                  <a:lnTo>
                    <a:pt x="5507" y="1584"/>
                  </a:lnTo>
                  <a:lnTo>
                    <a:pt x="5348" y="1616"/>
                  </a:lnTo>
                  <a:lnTo>
                    <a:pt x="5187" y="1670"/>
                  </a:lnTo>
                  <a:lnTo>
                    <a:pt x="5206" y="1468"/>
                  </a:lnTo>
                  <a:lnTo>
                    <a:pt x="5202" y="1280"/>
                  </a:lnTo>
                  <a:lnTo>
                    <a:pt x="5176" y="1104"/>
                  </a:lnTo>
                  <a:lnTo>
                    <a:pt x="5132" y="941"/>
                  </a:lnTo>
                  <a:lnTo>
                    <a:pt x="5068" y="793"/>
                  </a:lnTo>
                  <a:lnTo>
                    <a:pt x="4989" y="656"/>
                  </a:lnTo>
                  <a:lnTo>
                    <a:pt x="4894" y="533"/>
                  </a:lnTo>
                  <a:lnTo>
                    <a:pt x="4785" y="423"/>
                  </a:lnTo>
                  <a:lnTo>
                    <a:pt x="4665" y="325"/>
                  </a:lnTo>
                  <a:lnTo>
                    <a:pt x="4533" y="241"/>
                  </a:lnTo>
                  <a:lnTo>
                    <a:pt x="4393" y="169"/>
                  </a:lnTo>
                  <a:lnTo>
                    <a:pt x="4245" y="109"/>
                  </a:lnTo>
                  <a:lnTo>
                    <a:pt x="4091" y="63"/>
                  </a:lnTo>
                  <a:lnTo>
                    <a:pt x="3933" y="30"/>
                  </a:lnTo>
                  <a:lnTo>
                    <a:pt x="3771" y="9"/>
                  </a:lnTo>
                  <a:lnTo>
                    <a:pt x="3609" y="0"/>
                  </a:lnTo>
                  <a:lnTo>
                    <a:pt x="3447" y="4"/>
                  </a:lnTo>
                  <a:lnTo>
                    <a:pt x="3286" y="20"/>
                  </a:lnTo>
                  <a:lnTo>
                    <a:pt x="3129" y="49"/>
                  </a:lnTo>
                  <a:lnTo>
                    <a:pt x="2975" y="91"/>
                  </a:lnTo>
                  <a:lnTo>
                    <a:pt x="2829" y="145"/>
                  </a:lnTo>
                  <a:lnTo>
                    <a:pt x="2690" y="211"/>
                  </a:lnTo>
                  <a:lnTo>
                    <a:pt x="2560" y="289"/>
                  </a:lnTo>
                  <a:lnTo>
                    <a:pt x="2442" y="379"/>
                  </a:lnTo>
                  <a:lnTo>
                    <a:pt x="2335" y="483"/>
                  </a:lnTo>
                  <a:lnTo>
                    <a:pt x="2243" y="597"/>
                  </a:lnTo>
                  <a:lnTo>
                    <a:pt x="2165" y="725"/>
                  </a:lnTo>
                  <a:lnTo>
                    <a:pt x="2105" y="863"/>
                  </a:lnTo>
                  <a:lnTo>
                    <a:pt x="2063" y="1015"/>
                  </a:lnTo>
                  <a:lnTo>
                    <a:pt x="2041" y="1177"/>
                  </a:lnTo>
                  <a:lnTo>
                    <a:pt x="2041" y="1353"/>
                  </a:lnTo>
                  <a:lnTo>
                    <a:pt x="2064" y="154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0" name="Freeform 80"/>
            <p:cNvSpPr>
              <a:spLocks/>
            </p:cNvSpPr>
            <p:nvPr userDrawn="1"/>
          </p:nvSpPr>
          <p:spPr bwMode="gray">
            <a:xfrm>
              <a:off x="5139" y="346"/>
              <a:ext cx="45" cy="45"/>
            </a:xfrm>
            <a:custGeom>
              <a:avLst/>
              <a:gdLst>
                <a:gd name="T0" fmla="*/ 0 w 1994"/>
                <a:gd name="T1" fmla="*/ 0 h 1999"/>
                <a:gd name="T2" fmla="*/ 0 w 1994"/>
                <a:gd name="T3" fmla="*/ 0 h 1999"/>
                <a:gd name="T4" fmla="*/ 0 w 1994"/>
                <a:gd name="T5" fmla="*/ 0 h 1999"/>
                <a:gd name="T6" fmla="*/ 0 w 1994"/>
                <a:gd name="T7" fmla="*/ 0 h 1999"/>
                <a:gd name="T8" fmla="*/ 0 w 1994"/>
                <a:gd name="T9" fmla="*/ 0 h 1999"/>
                <a:gd name="T10" fmla="*/ 0 w 1994"/>
                <a:gd name="T11" fmla="*/ 0 h 1999"/>
                <a:gd name="T12" fmla="*/ 0 w 1994"/>
                <a:gd name="T13" fmla="*/ 0 h 1999"/>
                <a:gd name="T14" fmla="*/ 0 w 1994"/>
                <a:gd name="T15" fmla="*/ 0 h 1999"/>
                <a:gd name="T16" fmla="*/ 0 w 1994"/>
                <a:gd name="T17" fmla="*/ 0 h 1999"/>
                <a:gd name="T18" fmla="*/ 0 w 1994"/>
                <a:gd name="T19" fmla="*/ 0 h 1999"/>
                <a:gd name="T20" fmla="*/ 0 w 1994"/>
                <a:gd name="T21" fmla="*/ 0 h 1999"/>
                <a:gd name="T22" fmla="*/ 0 w 1994"/>
                <a:gd name="T23" fmla="*/ 0 h 1999"/>
                <a:gd name="T24" fmla="*/ 0 w 1994"/>
                <a:gd name="T25" fmla="*/ 0 h 1999"/>
                <a:gd name="T26" fmla="*/ 0 w 1994"/>
                <a:gd name="T27" fmla="*/ 0 h 1999"/>
                <a:gd name="T28" fmla="*/ 0 w 1994"/>
                <a:gd name="T29" fmla="*/ 0 h 1999"/>
                <a:gd name="T30" fmla="*/ 0 w 1994"/>
                <a:gd name="T31" fmla="*/ 0 h 1999"/>
                <a:gd name="T32" fmla="*/ 0 w 1994"/>
                <a:gd name="T33" fmla="*/ 0 h 1999"/>
                <a:gd name="T34" fmla="*/ 0 w 1994"/>
                <a:gd name="T35" fmla="*/ 0 h 1999"/>
                <a:gd name="T36" fmla="*/ 0 w 1994"/>
                <a:gd name="T37" fmla="*/ 0 h 1999"/>
                <a:gd name="T38" fmla="*/ 0 w 1994"/>
                <a:gd name="T39" fmla="*/ 0 h 1999"/>
                <a:gd name="T40" fmla="*/ 0 w 1994"/>
                <a:gd name="T41" fmla="*/ 0 h 1999"/>
                <a:gd name="T42" fmla="*/ 0 w 1994"/>
                <a:gd name="T43" fmla="*/ 0 h 1999"/>
                <a:gd name="T44" fmla="*/ 0 w 1994"/>
                <a:gd name="T45" fmla="*/ 0 h 1999"/>
                <a:gd name="T46" fmla="*/ 0 w 1994"/>
                <a:gd name="T47" fmla="*/ 0 h 1999"/>
                <a:gd name="T48" fmla="*/ 0 w 1994"/>
                <a:gd name="T49" fmla="*/ 0 h 1999"/>
                <a:gd name="T50" fmla="*/ 0 w 1994"/>
                <a:gd name="T51" fmla="*/ 0 h 1999"/>
                <a:gd name="T52" fmla="*/ 0 w 1994"/>
                <a:gd name="T53" fmla="*/ 0 h 1999"/>
                <a:gd name="T54" fmla="*/ 0 w 1994"/>
                <a:gd name="T55" fmla="*/ 0 h 1999"/>
                <a:gd name="T56" fmla="*/ 0 w 1994"/>
                <a:gd name="T57" fmla="*/ 0 h 1999"/>
                <a:gd name="T58" fmla="*/ 0 w 1994"/>
                <a:gd name="T59" fmla="*/ 0 h 1999"/>
                <a:gd name="T60" fmla="*/ 0 w 1994"/>
                <a:gd name="T61" fmla="*/ 0 h 1999"/>
                <a:gd name="T62" fmla="*/ 0 w 1994"/>
                <a:gd name="T63" fmla="*/ 0 h 1999"/>
                <a:gd name="T64" fmla="*/ 0 w 1994"/>
                <a:gd name="T65" fmla="*/ 0 h 1999"/>
                <a:gd name="T66" fmla="*/ 0 w 1994"/>
                <a:gd name="T67" fmla="*/ 0 h 1999"/>
                <a:gd name="T68" fmla="*/ 0 w 1994"/>
                <a:gd name="T69" fmla="*/ 0 h 1999"/>
                <a:gd name="T70" fmla="*/ 0 w 1994"/>
                <a:gd name="T71" fmla="*/ 0 h 1999"/>
                <a:gd name="T72" fmla="*/ 0 w 1994"/>
                <a:gd name="T73" fmla="*/ 0 h 1999"/>
                <a:gd name="T74" fmla="*/ 0 w 1994"/>
                <a:gd name="T75" fmla="*/ 0 h 1999"/>
                <a:gd name="T76" fmla="*/ 0 w 1994"/>
                <a:gd name="T77" fmla="*/ 0 h 1999"/>
                <a:gd name="T78" fmla="*/ 0 w 1994"/>
                <a:gd name="T79" fmla="*/ 0 h 1999"/>
                <a:gd name="T80" fmla="*/ 0 w 1994"/>
                <a:gd name="T81" fmla="*/ 0 h 1999"/>
                <a:gd name="T82" fmla="*/ 0 w 1994"/>
                <a:gd name="T83" fmla="*/ 0 h 1999"/>
                <a:gd name="T84" fmla="*/ 0 w 1994"/>
                <a:gd name="T85" fmla="*/ 0 h 199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994" h="1999">
                  <a:moveTo>
                    <a:pt x="997" y="0"/>
                  </a:moveTo>
                  <a:lnTo>
                    <a:pt x="1048" y="1"/>
                  </a:lnTo>
                  <a:lnTo>
                    <a:pt x="1098" y="5"/>
                  </a:lnTo>
                  <a:lnTo>
                    <a:pt x="1148" y="11"/>
                  </a:lnTo>
                  <a:lnTo>
                    <a:pt x="1197" y="20"/>
                  </a:lnTo>
                  <a:lnTo>
                    <a:pt x="1245" y="31"/>
                  </a:lnTo>
                  <a:lnTo>
                    <a:pt x="1293" y="45"/>
                  </a:lnTo>
                  <a:lnTo>
                    <a:pt x="1339" y="60"/>
                  </a:lnTo>
                  <a:lnTo>
                    <a:pt x="1384" y="78"/>
                  </a:lnTo>
                  <a:lnTo>
                    <a:pt x="1428" y="98"/>
                  </a:lnTo>
                  <a:lnTo>
                    <a:pt x="1471" y="120"/>
                  </a:lnTo>
                  <a:lnTo>
                    <a:pt x="1513" y="144"/>
                  </a:lnTo>
                  <a:lnTo>
                    <a:pt x="1554" y="170"/>
                  </a:lnTo>
                  <a:lnTo>
                    <a:pt x="1593" y="198"/>
                  </a:lnTo>
                  <a:lnTo>
                    <a:pt x="1631" y="229"/>
                  </a:lnTo>
                  <a:lnTo>
                    <a:pt x="1667" y="260"/>
                  </a:lnTo>
                  <a:lnTo>
                    <a:pt x="1702" y="293"/>
                  </a:lnTo>
                  <a:lnTo>
                    <a:pt x="1735" y="328"/>
                  </a:lnTo>
                  <a:lnTo>
                    <a:pt x="1766" y="364"/>
                  </a:lnTo>
                  <a:lnTo>
                    <a:pt x="1796" y="401"/>
                  </a:lnTo>
                  <a:lnTo>
                    <a:pt x="1824" y="441"/>
                  </a:lnTo>
                  <a:lnTo>
                    <a:pt x="1850" y="482"/>
                  </a:lnTo>
                  <a:lnTo>
                    <a:pt x="1874" y="524"/>
                  </a:lnTo>
                  <a:lnTo>
                    <a:pt x="1896" y="567"/>
                  </a:lnTo>
                  <a:lnTo>
                    <a:pt x="1916" y="611"/>
                  </a:lnTo>
                  <a:lnTo>
                    <a:pt x="1934" y="656"/>
                  </a:lnTo>
                  <a:lnTo>
                    <a:pt x="1949" y="702"/>
                  </a:lnTo>
                  <a:lnTo>
                    <a:pt x="1963" y="750"/>
                  </a:lnTo>
                  <a:lnTo>
                    <a:pt x="1974" y="799"/>
                  </a:lnTo>
                  <a:lnTo>
                    <a:pt x="1983" y="848"/>
                  </a:lnTo>
                  <a:lnTo>
                    <a:pt x="1989" y="897"/>
                  </a:lnTo>
                  <a:lnTo>
                    <a:pt x="1993" y="948"/>
                  </a:lnTo>
                  <a:lnTo>
                    <a:pt x="1994" y="999"/>
                  </a:lnTo>
                  <a:lnTo>
                    <a:pt x="1993" y="1051"/>
                  </a:lnTo>
                  <a:lnTo>
                    <a:pt x="1989" y="1102"/>
                  </a:lnTo>
                  <a:lnTo>
                    <a:pt x="1983" y="1151"/>
                  </a:lnTo>
                  <a:lnTo>
                    <a:pt x="1974" y="1200"/>
                  </a:lnTo>
                  <a:lnTo>
                    <a:pt x="1963" y="1248"/>
                  </a:lnTo>
                  <a:lnTo>
                    <a:pt x="1949" y="1297"/>
                  </a:lnTo>
                  <a:lnTo>
                    <a:pt x="1934" y="1343"/>
                  </a:lnTo>
                  <a:lnTo>
                    <a:pt x="1916" y="1388"/>
                  </a:lnTo>
                  <a:lnTo>
                    <a:pt x="1896" y="1432"/>
                  </a:lnTo>
                  <a:lnTo>
                    <a:pt x="1874" y="1475"/>
                  </a:lnTo>
                  <a:lnTo>
                    <a:pt x="1850" y="1517"/>
                  </a:lnTo>
                  <a:lnTo>
                    <a:pt x="1824" y="1557"/>
                  </a:lnTo>
                  <a:lnTo>
                    <a:pt x="1796" y="1597"/>
                  </a:lnTo>
                  <a:lnTo>
                    <a:pt x="1766" y="1635"/>
                  </a:lnTo>
                  <a:lnTo>
                    <a:pt x="1735" y="1671"/>
                  </a:lnTo>
                  <a:lnTo>
                    <a:pt x="1702" y="1706"/>
                  </a:lnTo>
                  <a:lnTo>
                    <a:pt x="1667" y="1739"/>
                  </a:lnTo>
                  <a:lnTo>
                    <a:pt x="1631" y="1770"/>
                  </a:lnTo>
                  <a:lnTo>
                    <a:pt x="1593" y="1800"/>
                  </a:lnTo>
                  <a:lnTo>
                    <a:pt x="1554" y="1829"/>
                  </a:lnTo>
                  <a:lnTo>
                    <a:pt x="1513" y="1855"/>
                  </a:lnTo>
                  <a:lnTo>
                    <a:pt x="1471" y="1879"/>
                  </a:lnTo>
                  <a:lnTo>
                    <a:pt x="1428" y="1901"/>
                  </a:lnTo>
                  <a:lnTo>
                    <a:pt x="1384" y="1921"/>
                  </a:lnTo>
                  <a:lnTo>
                    <a:pt x="1339" y="1939"/>
                  </a:lnTo>
                  <a:lnTo>
                    <a:pt x="1293" y="1954"/>
                  </a:lnTo>
                  <a:lnTo>
                    <a:pt x="1245" y="1968"/>
                  </a:lnTo>
                  <a:lnTo>
                    <a:pt x="1197" y="1979"/>
                  </a:lnTo>
                  <a:lnTo>
                    <a:pt x="1148" y="1988"/>
                  </a:lnTo>
                  <a:lnTo>
                    <a:pt x="1098" y="1994"/>
                  </a:lnTo>
                  <a:lnTo>
                    <a:pt x="1048" y="1998"/>
                  </a:lnTo>
                  <a:lnTo>
                    <a:pt x="997" y="1999"/>
                  </a:lnTo>
                  <a:lnTo>
                    <a:pt x="946" y="1998"/>
                  </a:lnTo>
                  <a:lnTo>
                    <a:pt x="895" y="1994"/>
                  </a:lnTo>
                  <a:lnTo>
                    <a:pt x="846" y="1988"/>
                  </a:lnTo>
                  <a:lnTo>
                    <a:pt x="797" y="1979"/>
                  </a:lnTo>
                  <a:lnTo>
                    <a:pt x="748" y="1968"/>
                  </a:lnTo>
                  <a:lnTo>
                    <a:pt x="700" y="1954"/>
                  </a:lnTo>
                  <a:lnTo>
                    <a:pt x="654" y="1939"/>
                  </a:lnTo>
                  <a:lnTo>
                    <a:pt x="609" y="1921"/>
                  </a:lnTo>
                  <a:lnTo>
                    <a:pt x="565" y="1901"/>
                  </a:lnTo>
                  <a:lnTo>
                    <a:pt x="522" y="1879"/>
                  </a:lnTo>
                  <a:lnTo>
                    <a:pt x="480" y="1855"/>
                  </a:lnTo>
                  <a:lnTo>
                    <a:pt x="439" y="1829"/>
                  </a:lnTo>
                  <a:lnTo>
                    <a:pt x="400" y="1800"/>
                  </a:lnTo>
                  <a:lnTo>
                    <a:pt x="363" y="1770"/>
                  </a:lnTo>
                  <a:lnTo>
                    <a:pt x="327" y="1739"/>
                  </a:lnTo>
                  <a:lnTo>
                    <a:pt x="292" y="1706"/>
                  </a:lnTo>
                  <a:lnTo>
                    <a:pt x="259" y="1671"/>
                  </a:lnTo>
                  <a:lnTo>
                    <a:pt x="228" y="1635"/>
                  </a:lnTo>
                  <a:lnTo>
                    <a:pt x="198" y="1597"/>
                  </a:lnTo>
                  <a:lnTo>
                    <a:pt x="170" y="1557"/>
                  </a:lnTo>
                  <a:lnTo>
                    <a:pt x="144" y="1517"/>
                  </a:lnTo>
                  <a:lnTo>
                    <a:pt x="120" y="1475"/>
                  </a:lnTo>
                  <a:lnTo>
                    <a:pt x="98" y="1432"/>
                  </a:lnTo>
                  <a:lnTo>
                    <a:pt x="78" y="1388"/>
                  </a:lnTo>
                  <a:lnTo>
                    <a:pt x="60" y="1343"/>
                  </a:lnTo>
                  <a:lnTo>
                    <a:pt x="45" y="1297"/>
                  </a:lnTo>
                  <a:lnTo>
                    <a:pt x="31" y="1248"/>
                  </a:lnTo>
                  <a:lnTo>
                    <a:pt x="20" y="1200"/>
                  </a:lnTo>
                  <a:lnTo>
                    <a:pt x="11" y="1151"/>
                  </a:lnTo>
                  <a:lnTo>
                    <a:pt x="5" y="1102"/>
                  </a:lnTo>
                  <a:lnTo>
                    <a:pt x="1" y="1051"/>
                  </a:lnTo>
                  <a:lnTo>
                    <a:pt x="0" y="999"/>
                  </a:lnTo>
                  <a:lnTo>
                    <a:pt x="1" y="948"/>
                  </a:lnTo>
                  <a:lnTo>
                    <a:pt x="5" y="897"/>
                  </a:lnTo>
                  <a:lnTo>
                    <a:pt x="11" y="848"/>
                  </a:lnTo>
                  <a:lnTo>
                    <a:pt x="20" y="799"/>
                  </a:lnTo>
                  <a:lnTo>
                    <a:pt x="31" y="750"/>
                  </a:lnTo>
                  <a:lnTo>
                    <a:pt x="45" y="702"/>
                  </a:lnTo>
                  <a:lnTo>
                    <a:pt x="60" y="656"/>
                  </a:lnTo>
                  <a:lnTo>
                    <a:pt x="78" y="611"/>
                  </a:lnTo>
                  <a:lnTo>
                    <a:pt x="98" y="567"/>
                  </a:lnTo>
                  <a:lnTo>
                    <a:pt x="120" y="524"/>
                  </a:lnTo>
                  <a:lnTo>
                    <a:pt x="144" y="482"/>
                  </a:lnTo>
                  <a:lnTo>
                    <a:pt x="170" y="441"/>
                  </a:lnTo>
                  <a:lnTo>
                    <a:pt x="198" y="401"/>
                  </a:lnTo>
                  <a:lnTo>
                    <a:pt x="228" y="364"/>
                  </a:lnTo>
                  <a:lnTo>
                    <a:pt x="259" y="328"/>
                  </a:lnTo>
                  <a:lnTo>
                    <a:pt x="292" y="293"/>
                  </a:lnTo>
                  <a:lnTo>
                    <a:pt x="327" y="260"/>
                  </a:lnTo>
                  <a:lnTo>
                    <a:pt x="363" y="229"/>
                  </a:lnTo>
                  <a:lnTo>
                    <a:pt x="400" y="198"/>
                  </a:lnTo>
                  <a:lnTo>
                    <a:pt x="439" y="170"/>
                  </a:lnTo>
                  <a:lnTo>
                    <a:pt x="480" y="144"/>
                  </a:lnTo>
                  <a:lnTo>
                    <a:pt x="522" y="120"/>
                  </a:lnTo>
                  <a:lnTo>
                    <a:pt x="565" y="98"/>
                  </a:lnTo>
                  <a:lnTo>
                    <a:pt x="609" y="78"/>
                  </a:lnTo>
                  <a:lnTo>
                    <a:pt x="654" y="60"/>
                  </a:lnTo>
                  <a:lnTo>
                    <a:pt x="700" y="45"/>
                  </a:lnTo>
                  <a:lnTo>
                    <a:pt x="748" y="31"/>
                  </a:lnTo>
                  <a:lnTo>
                    <a:pt x="797" y="20"/>
                  </a:lnTo>
                  <a:lnTo>
                    <a:pt x="846" y="11"/>
                  </a:lnTo>
                  <a:lnTo>
                    <a:pt x="895" y="5"/>
                  </a:lnTo>
                  <a:lnTo>
                    <a:pt x="946" y="1"/>
                  </a:lnTo>
                  <a:lnTo>
                    <a:pt x="99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1" name="Freeform 81"/>
            <p:cNvSpPr>
              <a:spLocks/>
            </p:cNvSpPr>
            <p:nvPr userDrawn="1"/>
          </p:nvSpPr>
          <p:spPr bwMode="gray">
            <a:xfrm>
              <a:off x="5040" y="414"/>
              <a:ext cx="182" cy="109"/>
            </a:xfrm>
            <a:custGeom>
              <a:avLst/>
              <a:gdLst>
                <a:gd name="T0" fmla="*/ 0 w 8197"/>
                <a:gd name="T1" fmla="*/ 0 h 4924"/>
                <a:gd name="T2" fmla="*/ 0 w 8197"/>
                <a:gd name="T3" fmla="*/ 0 h 4924"/>
                <a:gd name="T4" fmla="*/ 0 w 8197"/>
                <a:gd name="T5" fmla="*/ 0 h 4924"/>
                <a:gd name="T6" fmla="*/ 0 w 8197"/>
                <a:gd name="T7" fmla="*/ 0 h 4924"/>
                <a:gd name="T8" fmla="*/ 0 w 8197"/>
                <a:gd name="T9" fmla="*/ 0 h 4924"/>
                <a:gd name="T10" fmla="*/ 0 w 8197"/>
                <a:gd name="T11" fmla="*/ 0 h 4924"/>
                <a:gd name="T12" fmla="*/ 0 w 8197"/>
                <a:gd name="T13" fmla="*/ 0 h 4924"/>
                <a:gd name="T14" fmla="*/ 0 w 8197"/>
                <a:gd name="T15" fmla="*/ 0 h 4924"/>
                <a:gd name="T16" fmla="*/ 0 w 8197"/>
                <a:gd name="T17" fmla="*/ 0 h 4924"/>
                <a:gd name="T18" fmla="*/ 0 w 8197"/>
                <a:gd name="T19" fmla="*/ 0 h 4924"/>
                <a:gd name="T20" fmla="*/ 0 w 8197"/>
                <a:gd name="T21" fmla="*/ 0 h 4924"/>
                <a:gd name="T22" fmla="*/ 0 w 8197"/>
                <a:gd name="T23" fmla="*/ 0 h 4924"/>
                <a:gd name="T24" fmla="*/ 0 w 8197"/>
                <a:gd name="T25" fmla="*/ 0 h 4924"/>
                <a:gd name="T26" fmla="*/ 0 w 8197"/>
                <a:gd name="T27" fmla="*/ 0 h 4924"/>
                <a:gd name="T28" fmla="*/ 0 w 8197"/>
                <a:gd name="T29" fmla="*/ 0 h 4924"/>
                <a:gd name="T30" fmla="*/ 0 w 8197"/>
                <a:gd name="T31" fmla="*/ 0 h 4924"/>
                <a:gd name="T32" fmla="*/ 0 w 8197"/>
                <a:gd name="T33" fmla="*/ 0 h 4924"/>
                <a:gd name="T34" fmla="*/ 0 w 8197"/>
                <a:gd name="T35" fmla="*/ 0 h 4924"/>
                <a:gd name="T36" fmla="*/ 0 w 8197"/>
                <a:gd name="T37" fmla="*/ 0 h 4924"/>
                <a:gd name="T38" fmla="*/ 0 w 8197"/>
                <a:gd name="T39" fmla="*/ 0 h 4924"/>
                <a:gd name="T40" fmla="*/ 0 w 8197"/>
                <a:gd name="T41" fmla="*/ 0 h 4924"/>
                <a:gd name="T42" fmla="*/ 0 w 8197"/>
                <a:gd name="T43" fmla="*/ 0 h 4924"/>
                <a:gd name="T44" fmla="*/ 0 w 8197"/>
                <a:gd name="T45" fmla="*/ 0 h 4924"/>
                <a:gd name="T46" fmla="*/ 0 w 8197"/>
                <a:gd name="T47" fmla="*/ 0 h 4924"/>
                <a:gd name="T48" fmla="*/ 0 w 8197"/>
                <a:gd name="T49" fmla="*/ 0 h 4924"/>
                <a:gd name="T50" fmla="*/ 0 w 8197"/>
                <a:gd name="T51" fmla="*/ 0 h 4924"/>
                <a:gd name="T52" fmla="*/ 0 w 8197"/>
                <a:gd name="T53" fmla="*/ 0 h 4924"/>
                <a:gd name="T54" fmla="*/ 0 w 8197"/>
                <a:gd name="T55" fmla="*/ 0 h 4924"/>
                <a:gd name="T56" fmla="*/ 0 w 8197"/>
                <a:gd name="T57" fmla="*/ 0 h 4924"/>
                <a:gd name="T58" fmla="*/ 0 w 8197"/>
                <a:gd name="T59" fmla="*/ 0 h 4924"/>
                <a:gd name="T60" fmla="*/ 0 w 8197"/>
                <a:gd name="T61" fmla="*/ 0 h 4924"/>
                <a:gd name="T62" fmla="*/ 0 w 8197"/>
                <a:gd name="T63" fmla="*/ 0 h 4924"/>
                <a:gd name="T64" fmla="*/ 0 w 8197"/>
                <a:gd name="T65" fmla="*/ 0 h 4924"/>
                <a:gd name="T66" fmla="*/ 0 w 8197"/>
                <a:gd name="T67" fmla="*/ 0 h 4924"/>
                <a:gd name="T68" fmla="*/ 0 w 8197"/>
                <a:gd name="T69" fmla="*/ 0 h 4924"/>
                <a:gd name="T70" fmla="*/ 0 w 8197"/>
                <a:gd name="T71" fmla="*/ 0 h 4924"/>
                <a:gd name="T72" fmla="*/ 0 w 8197"/>
                <a:gd name="T73" fmla="*/ 0 h 4924"/>
                <a:gd name="T74" fmla="*/ 0 w 8197"/>
                <a:gd name="T75" fmla="*/ 0 h 4924"/>
                <a:gd name="T76" fmla="*/ 0 w 8197"/>
                <a:gd name="T77" fmla="*/ 0 h 4924"/>
                <a:gd name="T78" fmla="*/ 0 w 8197"/>
                <a:gd name="T79" fmla="*/ 0 h 4924"/>
                <a:gd name="T80" fmla="*/ 0 w 8197"/>
                <a:gd name="T81" fmla="*/ 0 h 4924"/>
                <a:gd name="T82" fmla="*/ 0 w 8197"/>
                <a:gd name="T83" fmla="*/ 0 h 4924"/>
                <a:gd name="T84" fmla="*/ 0 w 8197"/>
                <a:gd name="T85" fmla="*/ 0 h 4924"/>
                <a:gd name="T86" fmla="*/ 0 w 8197"/>
                <a:gd name="T87" fmla="*/ 0 h 4924"/>
                <a:gd name="T88" fmla="*/ 0 w 8197"/>
                <a:gd name="T89" fmla="*/ 0 h 4924"/>
                <a:gd name="T90" fmla="*/ 0 w 8197"/>
                <a:gd name="T91" fmla="*/ 0 h 4924"/>
                <a:gd name="T92" fmla="*/ 0 w 8197"/>
                <a:gd name="T93" fmla="*/ 0 h 4924"/>
                <a:gd name="T94" fmla="*/ 0 w 8197"/>
                <a:gd name="T95" fmla="*/ 0 h 4924"/>
                <a:gd name="T96" fmla="*/ 0 w 8197"/>
                <a:gd name="T97" fmla="*/ 0 h 4924"/>
                <a:gd name="T98" fmla="*/ 0 w 8197"/>
                <a:gd name="T99" fmla="*/ 0 h 4924"/>
                <a:gd name="T100" fmla="*/ 0 w 8197"/>
                <a:gd name="T101" fmla="*/ 0 h 4924"/>
                <a:gd name="T102" fmla="*/ 0 w 8197"/>
                <a:gd name="T103" fmla="*/ 0 h 4924"/>
                <a:gd name="T104" fmla="*/ 0 w 8197"/>
                <a:gd name="T105" fmla="*/ 0 h 4924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8197" h="4924">
                  <a:moveTo>
                    <a:pt x="8197" y="1707"/>
                  </a:moveTo>
                  <a:lnTo>
                    <a:pt x="7939" y="1654"/>
                  </a:lnTo>
                  <a:lnTo>
                    <a:pt x="7678" y="1608"/>
                  </a:lnTo>
                  <a:lnTo>
                    <a:pt x="7411" y="1571"/>
                  </a:lnTo>
                  <a:lnTo>
                    <a:pt x="7141" y="1542"/>
                  </a:lnTo>
                  <a:lnTo>
                    <a:pt x="6869" y="1521"/>
                  </a:lnTo>
                  <a:lnTo>
                    <a:pt x="6594" y="1509"/>
                  </a:lnTo>
                  <a:lnTo>
                    <a:pt x="6318" y="1506"/>
                  </a:lnTo>
                  <a:lnTo>
                    <a:pt x="6042" y="1512"/>
                  </a:lnTo>
                  <a:lnTo>
                    <a:pt x="5764" y="1527"/>
                  </a:lnTo>
                  <a:lnTo>
                    <a:pt x="5487" y="1552"/>
                  </a:lnTo>
                  <a:lnTo>
                    <a:pt x="5211" y="1587"/>
                  </a:lnTo>
                  <a:lnTo>
                    <a:pt x="4936" y="1631"/>
                  </a:lnTo>
                  <a:lnTo>
                    <a:pt x="4663" y="1686"/>
                  </a:lnTo>
                  <a:lnTo>
                    <a:pt x="4393" y="1750"/>
                  </a:lnTo>
                  <a:lnTo>
                    <a:pt x="4127" y="1827"/>
                  </a:lnTo>
                  <a:lnTo>
                    <a:pt x="3864" y="1913"/>
                  </a:lnTo>
                  <a:lnTo>
                    <a:pt x="3607" y="2010"/>
                  </a:lnTo>
                  <a:lnTo>
                    <a:pt x="3353" y="2119"/>
                  </a:lnTo>
                  <a:lnTo>
                    <a:pt x="3106" y="2238"/>
                  </a:lnTo>
                  <a:lnTo>
                    <a:pt x="2866" y="2370"/>
                  </a:lnTo>
                  <a:lnTo>
                    <a:pt x="2631" y="2513"/>
                  </a:lnTo>
                  <a:lnTo>
                    <a:pt x="2405" y="2668"/>
                  </a:lnTo>
                  <a:lnTo>
                    <a:pt x="2187" y="2835"/>
                  </a:lnTo>
                  <a:lnTo>
                    <a:pt x="1977" y="3015"/>
                  </a:lnTo>
                  <a:lnTo>
                    <a:pt x="1778" y="3208"/>
                  </a:lnTo>
                  <a:lnTo>
                    <a:pt x="1588" y="3414"/>
                  </a:lnTo>
                  <a:lnTo>
                    <a:pt x="1409" y="3631"/>
                  </a:lnTo>
                  <a:lnTo>
                    <a:pt x="1242" y="3862"/>
                  </a:lnTo>
                  <a:lnTo>
                    <a:pt x="1085" y="4107"/>
                  </a:lnTo>
                  <a:lnTo>
                    <a:pt x="941" y="4366"/>
                  </a:lnTo>
                  <a:lnTo>
                    <a:pt x="811" y="4638"/>
                  </a:lnTo>
                  <a:lnTo>
                    <a:pt x="694" y="4924"/>
                  </a:lnTo>
                  <a:lnTo>
                    <a:pt x="694" y="4780"/>
                  </a:lnTo>
                  <a:lnTo>
                    <a:pt x="699" y="4632"/>
                  </a:lnTo>
                  <a:lnTo>
                    <a:pt x="711" y="4484"/>
                  </a:lnTo>
                  <a:lnTo>
                    <a:pt x="728" y="4333"/>
                  </a:lnTo>
                  <a:lnTo>
                    <a:pt x="751" y="4181"/>
                  </a:lnTo>
                  <a:lnTo>
                    <a:pt x="780" y="4030"/>
                  </a:lnTo>
                  <a:lnTo>
                    <a:pt x="815" y="3878"/>
                  </a:lnTo>
                  <a:lnTo>
                    <a:pt x="856" y="3726"/>
                  </a:lnTo>
                  <a:lnTo>
                    <a:pt x="902" y="3574"/>
                  </a:lnTo>
                  <a:lnTo>
                    <a:pt x="954" y="3424"/>
                  </a:lnTo>
                  <a:lnTo>
                    <a:pt x="1011" y="3274"/>
                  </a:lnTo>
                  <a:lnTo>
                    <a:pt x="1074" y="3126"/>
                  </a:lnTo>
                  <a:lnTo>
                    <a:pt x="1143" y="2980"/>
                  </a:lnTo>
                  <a:lnTo>
                    <a:pt x="1218" y="2835"/>
                  </a:lnTo>
                  <a:lnTo>
                    <a:pt x="1298" y="2694"/>
                  </a:lnTo>
                  <a:lnTo>
                    <a:pt x="1383" y="2555"/>
                  </a:lnTo>
                  <a:lnTo>
                    <a:pt x="1474" y="2420"/>
                  </a:lnTo>
                  <a:lnTo>
                    <a:pt x="1570" y="2288"/>
                  </a:lnTo>
                  <a:lnTo>
                    <a:pt x="1672" y="2160"/>
                  </a:lnTo>
                  <a:lnTo>
                    <a:pt x="1779" y="2036"/>
                  </a:lnTo>
                  <a:lnTo>
                    <a:pt x="1891" y="1917"/>
                  </a:lnTo>
                  <a:lnTo>
                    <a:pt x="2009" y="1804"/>
                  </a:lnTo>
                  <a:lnTo>
                    <a:pt x="2132" y="1694"/>
                  </a:lnTo>
                  <a:lnTo>
                    <a:pt x="2260" y="1591"/>
                  </a:lnTo>
                  <a:lnTo>
                    <a:pt x="2393" y="1494"/>
                  </a:lnTo>
                  <a:lnTo>
                    <a:pt x="2532" y="1403"/>
                  </a:lnTo>
                  <a:lnTo>
                    <a:pt x="2675" y="1319"/>
                  </a:lnTo>
                  <a:lnTo>
                    <a:pt x="2825" y="1243"/>
                  </a:lnTo>
                  <a:lnTo>
                    <a:pt x="2978" y="1172"/>
                  </a:lnTo>
                  <a:lnTo>
                    <a:pt x="3137" y="1111"/>
                  </a:lnTo>
                  <a:lnTo>
                    <a:pt x="3301" y="1057"/>
                  </a:lnTo>
                  <a:lnTo>
                    <a:pt x="3469" y="1012"/>
                  </a:lnTo>
                  <a:lnTo>
                    <a:pt x="3436" y="976"/>
                  </a:lnTo>
                  <a:lnTo>
                    <a:pt x="3393" y="939"/>
                  </a:lnTo>
                  <a:lnTo>
                    <a:pt x="3342" y="903"/>
                  </a:lnTo>
                  <a:lnTo>
                    <a:pt x="3283" y="867"/>
                  </a:lnTo>
                  <a:lnTo>
                    <a:pt x="3216" y="832"/>
                  </a:lnTo>
                  <a:lnTo>
                    <a:pt x="3141" y="797"/>
                  </a:lnTo>
                  <a:lnTo>
                    <a:pt x="3059" y="763"/>
                  </a:lnTo>
                  <a:lnTo>
                    <a:pt x="2971" y="730"/>
                  </a:lnTo>
                  <a:lnTo>
                    <a:pt x="2877" y="698"/>
                  </a:lnTo>
                  <a:lnTo>
                    <a:pt x="2776" y="666"/>
                  </a:lnTo>
                  <a:lnTo>
                    <a:pt x="2671" y="637"/>
                  </a:lnTo>
                  <a:lnTo>
                    <a:pt x="2561" y="609"/>
                  </a:lnTo>
                  <a:lnTo>
                    <a:pt x="2446" y="582"/>
                  </a:lnTo>
                  <a:lnTo>
                    <a:pt x="2328" y="558"/>
                  </a:lnTo>
                  <a:lnTo>
                    <a:pt x="2206" y="535"/>
                  </a:lnTo>
                  <a:lnTo>
                    <a:pt x="2081" y="515"/>
                  </a:lnTo>
                  <a:lnTo>
                    <a:pt x="1952" y="497"/>
                  </a:lnTo>
                  <a:lnTo>
                    <a:pt x="1822" y="482"/>
                  </a:lnTo>
                  <a:lnTo>
                    <a:pt x="1690" y="469"/>
                  </a:lnTo>
                  <a:lnTo>
                    <a:pt x="1556" y="459"/>
                  </a:lnTo>
                  <a:lnTo>
                    <a:pt x="1422" y="453"/>
                  </a:lnTo>
                  <a:lnTo>
                    <a:pt x="1287" y="449"/>
                  </a:lnTo>
                  <a:lnTo>
                    <a:pt x="1151" y="448"/>
                  </a:lnTo>
                  <a:lnTo>
                    <a:pt x="1017" y="451"/>
                  </a:lnTo>
                  <a:lnTo>
                    <a:pt x="883" y="458"/>
                  </a:lnTo>
                  <a:lnTo>
                    <a:pt x="750" y="469"/>
                  </a:lnTo>
                  <a:lnTo>
                    <a:pt x="618" y="483"/>
                  </a:lnTo>
                  <a:lnTo>
                    <a:pt x="489" y="502"/>
                  </a:lnTo>
                  <a:lnTo>
                    <a:pt x="361" y="524"/>
                  </a:lnTo>
                  <a:lnTo>
                    <a:pt x="238" y="552"/>
                  </a:lnTo>
                  <a:lnTo>
                    <a:pt x="117" y="584"/>
                  </a:lnTo>
                  <a:lnTo>
                    <a:pt x="0" y="620"/>
                  </a:lnTo>
                  <a:lnTo>
                    <a:pt x="158" y="544"/>
                  </a:lnTo>
                  <a:lnTo>
                    <a:pt x="318" y="473"/>
                  </a:lnTo>
                  <a:lnTo>
                    <a:pt x="480" y="406"/>
                  </a:lnTo>
                  <a:lnTo>
                    <a:pt x="642" y="345"/>
                  </a:lnTo>
                  <a:lnTo>
                    <a:pt x="805" y="288"/>
                  </a:lnTo>
                  <a:lnTo>
                    <a:pt x="969" y="237"/>
                  </a:lnTo>
                  <a:lnTo>
                    <a:pt x="1133" y="191"/>
                  </a:lnTo>
                  <a:lnTo>
                    <a:pt x="1299" y="150"/>
                  </a:lnTo>
                  <a:lnTo>
                    <a:pt x="1463" y="113"/>
                  </a:lnTo>
                  <a:lnTo>
                    <a:pt x="1627" y="82"/>
                  </a:lnTo>
                  <a:lnTo>
                    <a:pt x="1790" y="56"/>
                  </a:lnTo>
                  <a:lnTo>
                    <a:pt x="1952" y="35"/>
                  </a:lnTo>
                  <a:lnTo>
                    <a:pt x="2113" y="19"/>
                  </a:lnTo>
                  <a:lnTo>
                    <a:pt x="2273" y="7"/>
                  </a:lnTo>
                  <a:lnTo>
                    <a:pt x="2431" y="1"/>
                  </a:lnTo>
                  <a:lnTo>
                    <a:pt x="2586" y="0"/>
                  </a:lnTo>
                  <a:lnTo>
                    <a:pt x="2740" y="4"/>
                  </a:lnTo>
                  <a:lnTo>
                    <a:pt x="2892" y="13"/>
                  </a:lnTo>
                  <a:lnTo>
                    <a:pt x="3040" y="27"/>
                  </a:lnTo>
                  <a:lnTo>
                    <a:pt x="3185" y="46"/>
                  </a:lnTo>
                  <a:lnTo>
                    <a:pt x="3327" y="70"/>
                  </a:lnTo>
                  <a:lnTo>
                    <a:pt x="3465" y="99"/>
                  </a:lnTo>
                  <a:lnTo>
                    <a:pt x="3600" y="132"/>
                  </a:lnTo>
                  <a:lnTo>
                    <a:pt x="3731" y="172"/>
                  </a:lnTo>
                  <a:lnTo>
                    <a:pt x="3857" y="216"/>
                  </a:lnTo>
                  <a:lnTo>
                    <a:pt x="3979" y="265"/>
                  </a:lnTo>
                  <a:lnTo>
                    <a:pt x="4095" y="319"/>
                  </a:lnTo>
                  <a:lnTo>
                    <a:pt x="4207" y="377"/>
                  </a:lnTo>
                  <a:lnTo>
                    <a:pt x="4313" y="442"/>
                  </a:lnTo>
                  <a:lnTo>
                    <a:pt x="4415" y="511"/>
                  </a:lnTo>
                  <a:lnTo>
                    <a:pt x="4509" y="585"/>
                  </a:lnTo>
                  <a:lnTo>
                    <a:pt x="4598" y="663"/>
                  </a:lnTo>
                  <a:lnTo>
                    <a:pt x="4716" y="664"/>
                  </a:lnTo>
                  <a:lnTo>
                    <a:pt x="4836" y="665"/>
                  </a:lnTo>
                  <a:lnTo>
                    <a:pt x="4958" y="667"/>
                  </a:lnTo>
                  <a:lnTo>
                    <a:pt x="5081" y="671"/>
                  </a:lnTo>
                  <a:lnTo>
                    <a:pt x="5204" y="675"/>
                  </a:lnTo>
                  <a:lnTo>
                    <a:pt x="5330" y="681"/>
                  </a:lnTo>
                  <a:lnTo>
                    <a:pt x="5455" y="690"/>
                  </a:lnTo>
                  <a:lnTo>
                    <a:pt x="5581" y="699"/>
                  </a:lnTo>
                  <a:lnTo>
                    <a:pt x="5706" y="710"/>
                  </a:lnTo>
                  <a:lnTo>
                    <a:pt x="5832" y="722"/>
                  </a:lnTo>
                  <a:lnTo>
                    <a:pt x="5957" y="737"/>
                  </a:lnTo>
                  <a:lnTo>
                    <a:pt x="6084" y="754"/>
                  </a:lnTo>
                  <a:lnTo>
                    <a:pt x="6208" y="772"/>
                  </a:lnTo>
                  <a:lnTo>
                    <a:pt x="6332" y="794"/>
                  </a:lnTo>
                  <a:lnTo>
                    <a:pt x="6454" y="817"/>
                  </a:lnTo>
                  <a:lnTo>
                    <a:pt x="6576" y="843"/>
                  </a:lnTo>
                  <a:lnTo>
                    <a:pt x="6696" y="872"/>
                  </a:lnTo>
                  <a:lnTo>
                    <a:pt x="6815" y="903"/>
                  </a:lnTo>
                  <a:lnTo>
                    <a:pt x="6932" y="938"/>
                  </a:lnTo>
                  <a:lnTo>
                    <a:pt x="7047" y="976"/>
                  </a:lnTo>
                  <a:lnTo>
                    <a:pt x="7159" y="1017"/>
                  </a:lnTo>
                  <a:lnTo>
                    <a:pt x="7269" y="1061"/>
                  </a:lnTo>
                  <a:lnTo>
                    <a:pt x="7377" y="1108"/>
                  </a:lnTo>
                  <a:lnTo>
                    <a:pt x="7482" y="1159"/>
                  </a:lnTo>
                  <a:lnTo>
                    <a:pt x="7584" y="1213"/>
                  </a:lnTo>
                  <a:lnTo>
                    <a:pt x="7683" y="1272"/>
                  </a:lnTo>
                  <a:lnTo>
                    <a:pt x="7778" y="1334"/>
                  </a:lnTo>
                  <a:lnTo>
                    <a:pt x="7870" y="1400"/>
                  </a:lnTo>
                  <a:lnTo>
                    <a:pt x="7958" y="1470"/>
                  </a:lnTo>
                  <a:lnTo>
                    <a:pt x="8042" y="1545"/>
                  </a:lnTo>
                  <a:lnTo>
                    <a:pt x="8121" y="1624"/>
                  </a:lnTo>
                  <a:lnTo>
                    <a:pt x="8197" y="170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2" name="Freeform 82"/>
            <p:cNvSpPr>
              <a:spLocks/>
            </p:cNvSpPr>
            <p:nvPr userDrawn="1"/>
          </p:nvSpPr>
          <p:spPr bwMode="gray">
            <a:xfrm>
              <a:off x="5298" y="355"/>
              <a:ext cx="21" cy="20"/>
            </a:xfrm>
            <a:custGeom>
              <a:avLst/>
              <a:gdLst>
                <a:gd name="T0" fmla="*/ 0 w 911"/>
                <a:gd name="T1" fmla="*/ 0 h 914"/>
                <a:gd name="T2" fmla="*/ 0 w 911"/>
                <a:gd name="T3" fmla="*/ 0 h 914"/>
                <a:gd name="T4" fmla="*/ 0 w 911"/>
                <a:gd name="T5" fmla="*/ 0 h 914"/>
                <a:gd name="T6" fmla="*/ 0 w 911"/>
                <a:gd name="T7" fmla="*/ 0 h 914"/>
                <a:gd name="T8" fmla="*/ 0 w 911"/>
                <a:gd name="T9" fmla="*/ 0 h 914"/>
                <a:gd name="T10" fmla="*/ 0 w 911"/>
                <a:gd name="T11" fmla="*/ 0 h 914"/>
                <a:gd name="T12" fmla="*/ 0 w 911"/>
                <a:gd name="T13" fmla="*/ 0 h 914"/>
                <a:gd name="T14" fmla="*/ 0 w 911"/>
                <a:gd name="T15" fmla="*/ 0 h 914"/>
                <a:gd name="T16" fmla="*/ 0 w 911"/>
                <a:gd name="T17" fmla="*/ 0 h 914"/>
                <a:gd name="T18" fmla="*/ 0 w 911"/>
                <a:gd name="T19" fmla="*/ 0 h 914"/>
                <a:gd name="T20" fmla="*/ 0 w 911"/>
                <a:gd name="T21" fmla="*/ 0 h 914"/>
                <a:gd name="T22" fmla="*/ 0 w 911"/>
                <a:gd name="T23" fmla="*/ 0 h 914"/>
                <a:gd name="T24" fmla="*/ 0 w 911"/>
                <a:gd name="T25" fmla="*/ 0 h 914"/>
                <a:gd name="T26" fmla="*/ 0 w 911"/>
                <a:gd name="T27" fmla="*/ 0 h 914"/>
                <a:gd name="T28" fmla="*/ 0 w 911"/>
                <a:gd name="T29" fmla="*/ 0 h 914"/>
                <a:gd name="T30" fmla="*/ 0 w 911"/>
                <a:gd name="T31" fmla="*/ 0 h 914"/>
                <a:gd name="T32" fmla="*/ 0 w 911"/>
                <a:gd name="T33" fmla="*/ 0 h 914"/>
                <a:gd name="T34" fmla="*/ 0 w 911"/>
                <a:gd name="T35" fmla="*/ 0 h 914"/>
                <a:gd name="T36" fmla="*/ 0 w 911"/>
                <a:gd name="T37" fmla="*/ 0 h 914"/>
                <a:gd name="T38" fmla="*/ 0 w 911"/>
                <a:gd name="T39" fmla="*/ 0 h 914"/>
                <a:gd name="T40" fmla="*/ 0 w 911"/>
                <a:gd name="T41" fmla="*/ 0 h 914"/>
                <a:gd name="T42" fmla="*/ 0 w 911"/>
                <a:gd name="T43" fmla="*/ 0 h 914"/>
                <a:gd name="T44" fmla="*/ 0 w 911"/>
                <a:gd name="T45" fmla="*/ 0 h 914"/>
                <a:gd name="T46" fmla="*/ 0 w 911"/>
                <a:gd name="T47" fmla="*/ 0 h 914"/>
                <a:gd name="T48" fmla="*/ 0 w 911"/>
                <a:gd name="T49" fmla="*/ 0 h 914"/>
                <a:gd name="T50" fmla="*/ 0 w 911"/>
                <a:gd name="T51" fmla="*/ 0 h 914"/>
                <a:gd name="T52" fmla="*/ 0 w 911"/>
                <a:gd name="T53" fmla="*/ 0 h 914"/>
                <a:gd name="T54" fmla="*/ 0 w 911"/>
                <a:gd name="T55" fmla="*/ 0 h 914"/>
                <a:gd name="T56" fmla="*/ 0 w 911"/>
                <a:gd name="T57" fmla="*/ 0 h 914"/>
                <a:gd name="T58" fmla="*/ 0 w 911"/>
                <a:gd name="T59" fmla="*/ 0 h 914"/>
                <a:gd name="T60" fmla="*/ 0 w 911"/>
                <a:gd name="T61" fmla="*/ 0 h 914"/>
                <a:gd name="T62" fmla="*/ 0 w 911"/>
                <a:gd name="T63" fmla="*/ 0 h 914"/>
                <a:gd name="T64" fmla="*/ 0 w 911"/>
                <a:gd name="T65" fmla="*/ 0 h 914"/>
                <a:gd name="T66" fmla="*/ 0 w 911"/>
                <a:gd name="T67" fmla="*/ 0 h 914"/>
                <a:gd name="T68" fmla="*/ 0 w 911"/>
                <a:gd name="T69" fmla="*/ 0 h 914"/>
                <a:gd name="T70" fmla="*/ 0 w 911"/>
                <a:gd name="T71" fmla="*/ 0 h 914"/>
                <a:gd name="T72" fmla="*/ 0 w 911"/>
                <a:gd name="T73" fmla="*/ 0 h 914"/>
                <a:gd name="T74" fmla="*/ 0 w 911"/>
                <a:gd name="T75" fmla="*/ 0 h 914"/>
                <a:gd name="T76" fmla="*/ 0 w 911"/>
                <a:gd name="T77" fmla="*/ 0 h 914"/>
                <a:gd name="T78" fmla="*/ 0 w 911"/>
                <a:gd name="T79" fmla="*/ 0 h 914"/>
                <a:gd name="T80" fmla="*/ 0 w 911"/>
                <a:gd name="T81" fmla="*/ 0 h 914"/>
                <a:gd name="T82" fmla="*/ 0 w 911"/>
                <a:gd name="T83" fmla="*/ 0 h 914"/>
                <a:gd name="T84" fmla="*/ 0 w 911"/>
                <a:gd name="T85" fmla="*/ 0 h 914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911" h="914">
                  <a:moveTo>
                    <a:pt x="455" y="0"/>
                  </a:moveTo>
                  <a:lnTo>
                    <a:pt x="478" y="1"/>
                  </a:lnTo>
                  <a:lnTo>
                    <a:pt x="501" y="3"/>
                  </a:lnTo>
                  <a:lnTo>
                    <a:pt x="524" y="6"/>
                  </a:lnTo>
                  <a:lnTo>
                    <a:pt x="546" y="10"/>
                  </a:lnTo>
                  <a:lnTo>
                    <a:pt x="568" y="15"/>
                  </a:lnTo>
                  <a:lnTo>
                    <a:pt x="590" y="21"/>
                  </a:lnTo>
                  <a:lnTo>
                    <a:pt x="611" y="28"/>
                  </a:lnTo>
                  <a:lnTo>
                    <a:pt x="631" y="36"/>
                  </a:lnTo>
                  <a:lnTo>
                    <a:pt x="652" y="45"/>
                  </a:lnTo>
                  <a:lnTo>
                    <a:pt x="671" y="56"/>
                  </a:lnTo>
                  <a:lnTo>
                    <a:pt x="690" y="66"/>
                  </a:lnTo>
                  <a:lnTo>
                    <a:pt x="709" y="78"/>
                  </a:lnTo>
                  <a:lnTo>
                    <a:pt x="727" y="92"/>
                  </a:lnTo>
                  <a:lnTo>
                    <a:pt x="744" y="106"/>
                  </a:lnTo>
                  <a:lnTo>
                    <a:pt x="760" y="120"/>
                  </a:lnTo>
                  <a:lnTo>
                    <a:pt x="776" y="135"/>
                  </a:lnTo>
                  <a:lnTo>
                    <a:pt x="792" y="151"/>
                  </a:lnTo>
                  <a:lnTo>
                    <a:pt x="806" y="167"/>
                  </a:lnTo>
                  <a:lnTo>
                    <a:pt x="820" y="184"/>
                  </a:lnTo>
                  <a:lnTo>
                    <a:pt x="833" y="202"/>
                  </a:lnTo>
                  <a:lnTo>
                    <a:pt x="845" y="221"/>
                  </a:lnTo>
                  <a:lnTo>
                    <a:pt x="855" y="240"/>
                  </a:lnTo>
                  <a:lnTo>
                    <a:pt x="866" y="259"/>
                  </a:lnTo>
                  <a:lnTo>
                    <a:pt x="875" y="280"/>
                  </a:lnTo>
                  <a:lnTo>
                    <a:pt x="883" y="300"/>
                  </a:lnTo>
                  <a:lnTo>
                    <a:pt x="890" y="321"/>
                  </a:lnTo>
                  <a:lnTo>
                    <a:pt x="896" y="343"/>
                  </a:lnTo>
                  <a:lnTo>
                    <a:pt x="901" y="366"/>
                  </a:lnTo>
                  <a:lnTo>
                    <a:pt x="905" y="388"/>
                  </a:lnTo>
                  <a:lnTo>
                    <a:pt x="908" y="411"/>
                  </a:lnTo>
                  <a:lnTo>
                    <a:pt x="910" y="434"/>
                  </a:lnTo>
                  <a:lnTo>
                    <a:pt x="911" y="457"/>
                  </a:lnTo>
                  <a:lnTo>
                    <a:pt x="910" y="481"/>
                  </a:lnTo>
                  <a:lnTo>
                    <a:pt x="908" y="504"/>
                  </a:lnTo>
                  <a:lnTo>
                    <a:pt x="905" y="526"/>
                  </a:lnTo>
                  <a:lnTo>
                    <a:pt x="901" y="549"/>
                  </a:lnTo>
                  <a:lnTo>
                    <a:pt x="896" y="571"/>
                  </a:lnTo>
                  <a:lnTo>
                    <a:pt x="890" y="592"/>
                  </a:lnTo>
                  <a:lnTo>
                    <a:pt x="883" y="613"/>
                  </a:lnTo>
                  <a:lnTo>
                    <a:pt x="875" y="635"/>
                  </a:lnTo>
                  <a:lnTo>
                    <a:pt x="866" y="655"/>
                  </a:lnTo>
                  <a:lnTo>
                    <a:pt x="855" y="675"/>
                  </a:lnTo>
                  <a:lnTo>
                    <a:pt x="845" y="694"/>
                  </a:lnTo>
                  <a:lnTo>
                    <a:pt x="833" y="712"/>
                  </a:lnTo>
                  <a:lnTo>
                    <a:pt x="820" y="730"/>
                  </a:lnTo>
                  <a:lnTo>
                    <a:pt x="806" y="747"/>
                  </a:lnTo>
                  <a:lnTo>
                    <a:pt x="792" y="764"/>
                  </a:lnTo>
                  <a:lnTo>
                    <a:pt x="776" y="780"/>
                  </a:lnTo>
                  <a:lnTo>
                    <a:pt x="760" y="795"/>
                  </a:lnTo>
                  <a:lnTo>
                    <a:pt x="744" y="809"/>
                  </a:lnTo>
                  <a:lnTo>
                    <a:pt x="727" y="823"/>
                  </a:lnTo>
                  <a:lnTo>
                    <a:pt x="709" y="835"/>
                  </a:lnTo>
                  <a:lnTo>
                    <a:pt x="690" y="847"/>
                  </a:lnTo>
                  <a:lnTo>
                    <a:pt x="671" y="858"/>
                  </a:lnTo>
                  <a:lnTo>
                    <a:pt x="652" y="868"/>
                  </a:lnTo>
                  <a:lnTo>
                    <a:pt x="631" y="877"/>
                  </a:lnTo>
                  <a:lnTo>
                    <a:pt x="611" y="885"/>
                  </a:lnTo>
                  <a:lnTo>
                    <a:pt x="590" y="893"/>
                  </a:lnTo>
                  <a:lnTo>
                    <a:pt x="568" y="900"/>
                  </a:lnTo>
                  <a:lnTo>
                    <a:pt x="546" y="905"/>
                  </a:lnTo>
                  <a:lnTo>
                    <a:pt x="524" y="909"/>
                  </a:lnTo>
                  <a:lnTo>
                    <a:pt x="501" y="912"/>
                  </a:lnTo>
                  <a:lnTo>
                    <a:pt x="478" y="914"/>
                  </a:lnTo>
                  <a:lnTo>
                    <a:pt x="455" y="914"/>
                  </a:lnTo>
                  <a:lnTo>
                    <a:pt x="431" y="914"/>
                  </a:lnTo>
                  <a:lnTo>
                    <a:pt x="408" y="912"/>
                  </a:lnTo>
                  <a:lnTo>
                    <a:pt x="386" y="909"/>
                  </a:lnTo>
                  <a:lnTo>
                    <a:pt x="363" y="905"/>
                  </a:lnTo>
                  <a:lnTo>
                    <a:pt x="341" y="900"/>
                  </a:lnTo>
                  <a:lnTo>
                    <a:pt x="320" y="893"/>
                  </a:lnTo>
                  <a:lnTo>
                    <a:pt x="299" y="885"/>
                  </a:lnTo>
                  <a:lnTo>
                    <a:pt x="278" y="877"/>
                  </a:lnTo>
                  <a:lnTo>
                    <a:pt x="258" y="868"/>
                  </a:lnTo>
                  <a:lnTo>
                    <a:pt x="238" y="858"/>
                  </a:lnTo>
                  <a:lnTo>
                    <a:pt x="219" y="847"/>
                  </a:lnTo>
                  <a:lnTo>
                    <a:pt x="201" y="835"/>
                  </a:lnTo>
                  <a:lnTo>
                    <a:pt x="183" y="823"/>
                  </a:lnTo>
                  <a:lnTo>
                    <a:pt x="166" y="809"/>
                  </a:lnTo>
                  <a:lnTo>
                    <a:pt x="149" y="795"/>
                  </a:lnTo>
                  <a:lnTo>
                    <a:pt x="133" y="780"/>
                  </a:lnTo>
                  <a:lnTo>
                    <a:pt x="118" y="764"/>
                  </a:lnTo>
                  <a:lnTo>
                    <a:pt x="104" y="747"/>
                  </a:lnTo>
                  <a:lnTo>
                    <a:pt x="90" y="730"/>
                  </a:lnTo>
                  <a:lnTo>
                    <a:pt x="78" y="712"/>
                  </a:lnTo>
                  <a:lnTo>
                    <a:pt x="66" y="694"/>
                  </a:lnTo>
                  <a:lnTo>
                    <a:pt x="55" y="675"/>
                  </a:lnTo>
                  <a:lnTo>
                    <a:pt x="45" y="655"/>
                  </a:lnTo>
                  <a:lnTo>
                    <a:pt x="36" y="635"/>
                  </a:lnTo>
                  <a:lnTo>
                    <a:pt x="28" y="613"/>
                  </a:lnTo>
                  <a:lnTo>
                    <a:pt x="20" y="592"/>
                  </a:lnTo>
                  <a:lnTo>
                    <a:pt x="14" y="571"/>
                  </a:lnTo>
                  <a:lnTo>
                    <a:pt x="9" y="549"/>
                  </a:lnTo>
                  <a:lnTo>
                    <a:pt x="5" y="526"/>
                  </a:lnTo>
                  <a:lnTo>
                    <a:pt x="2" y="504"/>
                  </a:lnTo>
                  <a:lnTo>
                    <a:pt x="0" y="481"/>
                  </a:lnTo>
                  <a:lnTo>
                    <a:pt x="0" y="457"/>
                  </a:lnTo>
                  <a:lnTo>
                    <a:pt x="0" y="434"/>
                  </a:lnTo>
                  <a:lnTo>
                    <a:pt x="2" y="411"/>
                  </a:lnTo>
                  <a:lnTo>
                    <a:pt x="5" y="388"/>
                  </a:lnTo>
                  <a:lnTo>
                    <a:pt x="9" y="366"/>
                  </a:lnTo>
                  <a:lnTo>
                    <a:pt x="14" y="343"/>
                  </a:lnTo>
                  <a:lnTo>
                    <a:pt x="20" y="321"/>
                  </a:lnTo>
                  <a:lnTo>
                    <a:pt x="28" y="300"/>
                  </a:lnTo>
                  <a:lnTo>
                    <a:pt x="36" y="280"/>
                  </a:lnTo>
                  <a:lnTo>
                    <a:pt x="45" y="259"/>
                  </a:lnTo>
                  <a:lnTo>
                    <a:pt x="55" y="240"/>
                  </a:lnTo>
                  <a:lnTo>
                    <a:pt x="66" y="221"/>
                  </a:lnTo>
                  <a:lnTo>
                    <a:pt x="78" y="202"/>
                  </a:lnTo>
                  <a:lnTo>
                    <a:pt x="90" y="184"/>
                  </a:lnTo>
                  <a:lnTo>
                    <a:pt x="104" y="167"/>
                  </a:lnTo>
                  <a:lnTo>
                    <a:pt x="118" y="151"/>
                  </a:lnTo>
                  <a:lnTo>
                    <a:pt x="133" y="135"/>
                  </a:lnTo>
                  <a:lnTo>
                    <a:pt x="149" y="120"/>
                  </a:lnTo>
                  <a:lnTo>
                    <a:pt x="166" y="106"/>
                  </a:lnTo>
                  <a:lnTo>
                    <a:pt x="183" y="92"/>
                  </a:lnTo>
                  <a:lnTo>
                    <a:pt x="201" y="78"/>
                  </a:lnTo>
                  <a:lnTo>
                    <a:pt x="219" y="66"/>
                  </a:lnTo>
                  <a:lnTo>
                    <a:pt x="238" y="56"/>
                  </a:lnTo>
                  <a:lnTo>
                    <a:pt x="258" y="45"/>
                  </a:lnTo>
                  <a:lnTo>
                    <a:pt x="278" y="36"/>
                  </a:lnTo>
                  <a:lnTo>
                    <a:pt x="299" y="28"/>
                  </a:lnTo>
                  <a:lnTo>
                    <a:pt x="320" y="21"/>
                  </a:lnTo>
                  <a:lnTo>
                    <a:pt x="341" y="15"/>
                  </a:lnTo>
                  <a:lnTo>
                    <a:pt x="363" y="10"/>
                  </a:lnTo>
                  <a:lnTo>
                    <a:pt x="386" y="6"/>
                  </a:lnTo>
                  <a:lnTo>
                    <a:pt x="408" y="3"/>
                  </a:lnTo>
                  <a:lnTo>
                    <a:pt x="431" y="1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23" name="Freeform 83"/>
            <p:cNvSpPr>
              <a:spLocks/>
            </p:cNvSpPr>
            <p:nvPr userDrawn="1"/>
          </p:nvSpPr>
          <p:spPr bwMode="gray">
            <a:xfrm>
              <a:off x="5303" y="359"/>
              <a:ext cx="20" cy="20"/>
            </a:xfrm>
            <a:custGeom>
              <a:avLst/>
              <a:gdLst>
                <a:gd name="T0" fmla="*/ 0 w 911"/>
                <a:gd name="T1" fmla="*/ 0 h 912"/>
                <a:gd name="T2" fmla="*/ 0 w 911"/>
                <a:gd name="T3" fmla="*/ 0 h 912"/>
                <a:gd name="T4" fmla="*/ 0 w 911"/>
                <a:gd name="T5" fmla="*/ 0 h 912"/>
                <a:gd name="T6" fmla="*/ 0 w 911"/>
                <a:gd name="T7" fmla="*/ 0 h 912"/>
                <a:gd name="T8" fmla="*/ 0 w 911"/>
                <a:gd name="T9" fmla="*/ 0 h 912"/>
                <a:gd name="T10" fmla="*/ 0 w 911"/>
                <a:gd name="T11" fmla="*/ 0 h 912"/>
                <a:gd name="T12" fmla="*/ 0 w 911"/>
                <a:gd name="T13" fmla="*/ 0 h 912"/>
                <a:gd name="T14" fmla="*/ 0 w 911"/>
                <a:gd name="T15" fmla="*/ 0 h 912"/>
                <a:gd name="T16" fmla="*/ 0 w 911"/>
                <a:gd name="T17" fmla="*/ 0 h 912"/>
                <a:gd name="T18" fmla="*/ 0 w 911"/>
                <a:gd name="T19" fmla="*/ 0 h 912"/>
                <a:gd name="T20" fmla="*/ 0 w 911"/>
                <a:gd name="T21" fmla="*/ 0 h 912"/>
                <a:gd name="T22" fmla="*/ 0 w 911"/>
                <a:gd name="T23" fmla="*/ 0 h 912"/>
                <a:gd name="T24" fmla="*/ 0 w 911"/>
                <a:gd name="T25" fmla="*/ 0 h 912"/>
                <a:gd name="T26" fmla="*/ 0 w 911"/>
                <a:gd name="T27" fmla="*/ 0 h 912"/>
                <a:gd name="T28" fmla="*/ 0 w 911"/>
                <a:gd name="T29" fmla="*/ 0 h 912"/>
                <a:gd name="T30" fmla="*/ 0 w 911"/>
                <a:gd name="T31" fmla="*/ 0 h 912"/>
                <a:gd name="T32" fmla="*/ 0 w 911"/>
                <a:gd name="T33" fmla="*/ 0 h 912"/>
                <a:gd name="T34" fmla="*/ 0 w 911"/>
                <a:gd name="T35" fmla="*/ 0 h 912"/>
                <a:gd name="T36" fmla="*/ 0 w 911"/>
                <a:gd name="T37" fmla="*/ 0 h 912"/>
                <a:gd name="T38" fmla="*/ 0 w 911"/>
                <a:gd name="T39" fmla="*/ 0 h 912"/>
                <a:gd name="T40" fmla="*/ 0 w 911"/>
                <a:gd name="T41" fmla="*/ 0 h 912"/>
                <a:gd name="T42" fmla="*/ 0 w 911"/>
                <a:gd name="T43" fmla="*/ 0 h 912"/>
                <a:gd name="T44" fmla="*/ 0 w 911"/>
                <a:gd name="T45" fmla="*/ 0 h 912"/>
                <a:gd name="T46" fmla="*/ 0 w 911"/>
                <a:gd name="T47" fmla="*/ 0 h 912"/>
                <a:gd name="T48" fmla="*/ 0 w 911"/>
                <a:gd name="T49" fmla="*/ 0 h 912"/>
                <a:gd name="T50" fmla="*/ 0 w 911"/>
                <a:gd name="T51" fmla="*/ 0 h 912"/>
                <a:gd name="T52" fmla="*/ 0 w 911"/>
                <a:gd name="T53" fmla="*/ 0 h 912"/>
                <a:gd name="T54" fmla="*/ 0 w 911"/>
                <a:gd name="T55" fmla="*/ 0 h 912"/>
                <a:gd name="T56" fmla="*/ 0 w 911"/>
                <a:gd name="T57" fmla="*/ 0 h 912"/>
                <a:gd name="T58" fmla="*/ 0 w 911"/>
                <a:gd name="T59" fmla="*/ 0 h 912"/>
                <a:gd name="T60" fmla="*/ 0 w 911"/>
                <a:gd name="T61" fmla="*/ 0 h 912"/>
                <a:gd name="T62" fmla="*/ 0 w 911"/>
                <a:gd name="T63" fmla="*/ 0 h 912"/>
                <a:gd name="T64" fmla="*/ 0 w 911"/>
                <a:gd name="T65" fmla="*/ 0 h 912"/>
                <a:gd name="T66" fmla="*/ 0 w 911"/>
                <a:gd name="T67" fmla="*/ 0 h 912"/>
                <a:gd name="T68" fmla="*/ 0 w 911"/>
                <a:gd name="T69" fmla="*/ 0 h 912"/>
                <a:gd name="T70" fmla="*/ 0 w 911"/>
                <a:gd name="T71" fmla="*/ 0 h 912"/>
                <a:gd name="T72" fmla="*/ 0 w 911"/>
                <a:gd name="T73" fmla="*/ 0 h 912"/>
                <a:gd name="T74" fmla="*/ 0 w 911"/>
                <a:gd name="T75" fmla="*/ 0 h 912"/>
                <a:gd name="T76" fmla="*/ 0 w 911"/>
                <a:gd name="T77" fmla="*/ 0 h 912"/>
                <a:gd name="T78" fmla="*/ 0 w 911"/>
                <a:gd name="T79" fmla="*/ 0 h 912"/>
                <a:gd name="T80" fmla="*/ 0 w 911"/>
                <a:gd name="T81" fmla="*/ 0 h 912"/>
                <a:gd name="T82" fmla="*/ 0 w 911"/>
                <a:gd name="T83" fmla="*/ 0 h 912"/>
                <a:gd name="T84" fmla="*/ 0 w 911"/>
                <a:gd name="T85" fmla="*/ 0 h 912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911" h="912">
                  <a:moveTo>
                    <a:pt x="455" y="0"/>
                  </a:moveTo>
                  <a:lnTo>
                    <a:pt x="479" y="0"/>
                  </a:lnTo>
                  <a:lnTo>
                    <a:pt x="502" y="2"/>
                  </a:lnTo>
                  <a:lnTo>
                    <a:pt x="524" y="5"/>
                  </a:lnTo>
                  <a:lnTo>
                    <a:pt x="547" y="9"/>
                  </a:lnTo>
                  <a:lnTo>
                    <a:pt x="569" y="14"/>
                  </a:lnTo>
                  <a:lnTo>
                    <a:pt x="591" y="20"/>
                  </a:lnTo>
                  <a:lnTo>
                    <a:pt x="612" y="27"/>
                  </a:lnTo>
                  <a:lnTo>
                    <a:pt x="633" y="36"/>
                  </a:lnTo>
                  <a:lnTo>
                    <a:pt x="653" y="45"/>
                  </a:lnTo>
                  <a:lnTo>
                    <a:pt x="673" y="55"/>
                  </a:lnTo>
                  <a:lnTo>
                    <a:pt x="692" y="66"/>
                  </a:lnTo>
                  <a:lnTo>
                    <a:pt x="710" y="78"/>
                  </a:lnTo>
                  <a:lnTo>
                    <a:pt x="728" y="90"/>
                  </a:lnTo>
                  <a:lnTo>
                    <a:pt x="745" y="104"/>
                  </a:lnTo>
                  <a:lnTo>
                    <a:pt x="762" y="118"/>
                  </a:lnTo>
                  <a:lnTo>
                    <a:pt x="778" y="133"/>
                  </a:lnTo>
                  <a:lnTo>
                    <a:pt x="793" y="149"/>
                  </a:lnTo>
                  <a:lnTo>
                    <a:pt x="807" y="166"/>
                  </a:lnTo>
                  <a:lnTo>
                    <a:pt x="821" y="184"/>
                  </a:lnTo>
                  <a:lnTo>
                    <a:pt x="833" y="202"/>
                  </a:lnTo>
                  <a:lnTo>
                    <a:pt x="845" y="220"/>
                  </a:lnTo>
                  <a:lnTo>
                    <a:pt x="856" y="239"/>
                  </a:lnTo>
                  <a:lnTo>
                    <a:pt x="866" y="259"/>
                  </a:lnTo>
                  <a:lnTo>
                    <a:pt x="875" y="279"/>
                  </a:lnTo>
                  <a:lnTo>
                    <a:pt x="883" y="299"/>
                  </a:lnTo>
                  <a:lnTo>
                    <a:pt x="891" y="321"/>
                  </a:lnTo>
                  <a:lnTo>
                    <a:pt x="897" y="342"/>
                  </a:lnTo>
                  <a:lnTo>
                    <a:pt x="902" y="364"/>
                  </a:lnTo>
                  <a:lnTo>
                    <a:pt x="906" y="386"/>
                  </a:lnTo>
                  <a:lnTo>
                    <a:pt x="909" y="409"/>
                  </a:lnTo>
                  <a:lnTo>
                    <a:pt x="911" y="432"/>
                  </a:lnTo>
                  <a:lnTo>
                    <a:pt x="911" y="457"/>
                  </a:lnTo>
                  <a:lnTo>
                    <a:pt x="911" y="480"/>
                  </a:lnTo>
                  <a:lnTo>
                    <a:pt x="909" y="503"/>
                  </a:lnTo>
                  <a:lnTo>
                    <a:pt x="906" y="526"/>
                  </a:lnTo>
                  <a:lnTo>
                    <a:pt x="902" y="548"/>
                  </a:lnTo>
                  <a:lnTo>
                    <a:pt x="897" y="570"/>
                  </a:lnTo>
                  <a:lnTo>
                    <a:pt x="891" y="592"/>
                  </a:lnTo>
                  <a:lnTo>
                    <a:pt x="883" y="613"/>
                  </a:lnTo>
                  <a:lnTo>
                    <a:pt x="875" y="633"/>
                  </a:lnTo>
                  <a:lnTo>
                    <a:pt x="866" y="653"/>
                  </a:lnTo>
                  <a:lnTo>
                    <a:pt x="856" y="673"/>
                  </a:lnTo>
                  <a:lnTo>
                    <a:pt x="845" y="692"/>
                  </a:lnTo>
                  <a:lnTo>
                    <a:pt x="833" y="711"/>
                  </a:lnTo>
                  <a:lnTo>
                    <a:pt x="821" y="729"/>
                  </a:lnTo>
                  <a:lnTo>
                    <a:pt x="807" y="747"/>
                  </a:lnTo>
                  <a:lnTo>
                    <a:pt x="793" y="763"/>
                  </a:lnTo>
                  <a:lnTo>
                    <a:pt x="778" y="779"/>
                  </a:lnTo>
                  <a:lnTo>
                    <a:pt x="762" y="794"/>
                  </a:lnTo>
                  <a:lnTo>
                    <a:pt x="745" y="808"/>
                  </a:lnTo>
                  <a:lnTo>
                    <a:pt x="728" y="822"/>
                  </a:lnTo>
                  <a:lnTo>
                    <a:pt x="710" y="835"/>
                  </a:lnTo>
                  <a:lnTo>
                    <a:pt x="692" y="846"/>
                  </a:lnTo>
                  <a:lnTo>
                    <a:pt x="673" y="857"/>
                  </a:lnTo>
                  <a:lnTo>
                    <a:pt x="653" y="867"/>
                  </a:lnTo>
                  <a:lnTo>
                    <a:pt x="633" y="877"/>
                  </a:lnTo>
                  <a:lnTo>
                    <a:pt x="612" y="885"/>
                  </a:lnTo>
                  <a:lnTo>
                    <a:pt x="591" y="892"/>
                  </a:lnTo>
                  <a:lnTo>
                    <a:pt x="569" y="898"/>
                  </a:lnTo>
                  <a:lnTo>
                    <a:pt x="547" y="903"/>
                  </a:lnTo>
                  <a:lnTo>
                    <a:pt x="524" y="907"/>
                  </a:lnTo>
                  <a:lnTo>
                    <a:pt x="502" y="910"/>
                  </a:lnTo>
                  <a:lnTo>
                    <a:pt x="479" y="912"/>
                  </a:lnTo>
                  <a:lnTo>
                    <a:pt x="455" y="912"/>
                  </a:lnTo>
                  <a:lnTo>
                    <a:pt x="432" y="912"/>
                  </a:lnTo>
                  <a:lnTo>
                    <a:pt x="409" y="910"/>
                  </a:lnTo>
                  <a:lnTo>
                    <a:pt x="386" y="907"/>
                  </a:lnTo>
                  <a:lnTo>
                    <a:pt x="364" y="903"/>
                  </a:lnTo>
                  <a:lnTo>
                    <a:pt x="342" y="898"/>
                  </a:lnTo>
                  <a:lnTo>
                    <a:pt x="320" y="892"/>
                  </a:lnTo>
                  <a:lnTo>
                    <a:pt x="299" y="885"/>
                  </a:lnTo>
                  <a:lnTo>
                    <a:pt x="279" y="877"/>
                  </a:lnTo>
                  <a:lnTo>
                    <a:pt x="258" y="867"/>
                  </a:lnTo>
                  <a:lnTo>
                    <a:pt x="239" y="857"/>
                  </a:lnTo>
                  <a:lnTo>
                    <a:pt x="220" y="846"/>
                  </a:lnTo>
                  <a:lnTo>
                    <a:pt x="201" y="835"/>
                  </a:lnTo>
                  <a:lnTo>
                    <a:pt x="183" y="822"/>
                  </a:lnTo>
                  <a:lnTo>
                    <a:pt x="166" y="808"/>
                  </a:lnTo>
                  <a:lnTo>
                    <a:pt x="150" y="794"/>
                  </a:lnTo>
                  <a:lnTo>
                    <a:pt x="134" y="779"/>
                  </a:lnTo>
                  <a:lnTo>
                    <a:pt x="119" y="763"/>
                  </a:lnTo>
                  <a:lnTo>
                    <a:pt x="105" y="747"/>
                  </a:lnTo>
                  <a:lnTo>
                    <a:pt x="91" y="729"/>
                  </a:lnTo>
                  <a:lnTo>
                    <a:pt x="78" y="711"/>
                  </a:lnTo>
                  <a:lnTo>
                    <a:pt x="66" y="692"/>
                  </a:lnTo>
                  <a:lnTo>
                    <a:pt x="55" y="673"/>
                  </a:lnTo>
                  <a:lnTo>
                    <a:pt x="45" y="653"/>
                  </a:lnTo>
                  <a:lnTo>
                    <a:pt x="36" y="633"/>
                  </a:lnTo>
                  <a:lnTo>
                    <a:pt x="28" y="613"/>
                  </a:lnTo>
                  <a:lnTo>
                    <a:pt x="21" y="592"/>
                  </a:lnTo>
                  <a:lnTo>
                    <a:pt x="15" y="570"/>
                  </a:lnTo>
                  <a:lnTo>
                    <a:pt x="10" y="548"/>
                  </a:lnTo>
                  <a:lnTo>
                    <a:pt x="6" y="526"/>
                  </a:lnTo>
                  <a:lnTo>
                    <a:pt x="3" y="503"/>
                  </a:lnTo>
                  <a:lnTo>
                    <a:pt x="1" y="480"/>
                  </a:lnTo>
                  <a:lnTo>
                    <a:pt x="0" y="457"/>
                  </a:lnTo>
                  <a:lnTo>
                    <a:pt x="1" y="432"/>
                  </a:lnTo>
                  <a:lnTo>
                    <a:pt x="3" y="409"/>
                  </a:lnTo>
                  <a:lnTo>
                    <a:pt x="6" y="386"/>
                  </a:lnTo>
                  <a:lnTo>
                    <a:pt x="10" y="364"/>
                  </a:lnTo>
                  <a:lnTo>
                    <a:pt x="15" y="342"/>
                  </a:lnTo>
                  <a:lnTo>
                    <a:pt x="21" y="321"/>
                  </a:lnTo>
                  <a:lnTo>
                    <a:pt x="28" y="299"/>
                  </a:lnTo>
                  <a:lnTo>
                    <a:pt x="36" y="279"/>
                  </a:lnTo>
                  <a:lnTo>
                    <a:pt x="45" y="259"/>
                  </a:lnTo>
                  <a:lnTo>
                    <a:pt x="55" y="239"/>
                  </a:lnTo>
                  <a:lnTo>
                    <a:pt x="66" y="220"/>
                  </a:lnTo>
                  <a:lnTo>
                    <a:pt x="78" y="202"/>
                  </a:lnTo>
                  <a:lnTo>
                    <a:pt x="91" y="184"/>
                  </a:lnTo>
                  <a:lnTo>
                    <a:pt x="105" y="166"/>
                  </a:lnTo>
                  <a:lnTo>
                    <a:pt x="119" y="149"/>
                  </a:lnTo>
                  <a:lnTo>
                    <a:pt x="134" y="133"/>
                  </a:lnTo>
                  <a:lnTo>
                    <a:pt x="150" y="118"/>
                  </a:lnTo>
                  <a:lnTo>
                    <a:pt x="166" y="104"/>
                  </a:lnTo>
                  <a:lnTo>
                    <a:pt x="183" y="90"/>
                  </a:lnTo>
                  <a:lnTo>
                    <a:pt x="201" y="78"/>
                  </a:lnTo>
                  <a:lnTo>
                    <a:pt x="220" y="66"/>
                  </a:lnTo>
                  <a:lnTo>
                    <a:pt x="239" y="55"/>
                  </a:lnTo>
                  <a:lnTo>
                    <a:pt x="258" y="45"/>
                  </a:lnTo>
                  <a:lnTo>
                    <a:pt x="279" y="36"/>
                  </a:lnTo>
                  <a:lnTo>
                    <a:pt x="299" y="27"/>
                  </a:lnTo>
                  <a:lnTo>
                    <a:pt x="320" y="20"/>
                  </a:lnTo>
                  <a:lnTo>
                    <a:pt x="342" y="14"/>
                  </a:lnTo>
                  <a:lnTo>
                    <a:pt x="364" y="9"/>
                  </a:lnTo>
                  <a:lnTo>
                    <a:pt x="386" y="5"/>
                  </a:lnTo>
                  <a:lnTo>
                    <a:pt x="409" y="2"/>
                  </a:lnTo>
                  <a:lnTo>
                    <a:pt x="432" y="0"/>
                  </a:lnTo>
                  <a:lnTo>
                    <a:pt x="455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28" name="Group 84"/>
          <p:cNvGrpSpPr>
            <a:grpSpLocks/>
          </p:cNvGrpSpPr>
          <p:nvPr/>
        </p:nvGrpSpPr>
        <p:grpSpPr bwMode="auto">
          <a:xfrm>
            <a:off x="838200" y="1143000"/>
            <a:ext cx="7696200" cy="533400"/>
            <a:chOff x="480" y="1632"/>
            <a:chExt cx="4848" cy="336"/>
          </a:xfrm>
        </p:grpSpPr>
        <p:sp>
          <p:nvSpPr>
            <p:cNvPr id="340053" name="Freeform 85"/>
            <p:cNvSpPr>
              <a:spLocks/>
            </p:cNvSpPr>
            <p:nvPr userDrawn="1"/>
          </p:nvSpPr>
          <p:spPr bwMode="gray">
            <a:xfrm>
              <a:off x="480" y="1824"/>
              <a:ext cx="4678" cy="71"/>
            </a:xfrm>
            <a:custGeom>
              <a:avLst/>
              <a:gdLst/>
              <a:ahLst/>
              <a:cxnLst>
                <a:cxn ang="0">
                  <a:pos x="4822" y="84"/>
                </a:cxn>
                <a:cxn ang="0">
                  <a:pos x="114" y="87"/>
                </a:cxn>
                <a:cxn ang="0">
                  <a:pos x="66" y="80"/>
                </a:cxn>
                <a:cxn ang="0">
                  <a:pos x="28" y="73"/>
                </a:cxn>
                <a:cxn ang="0">
                  <a:pos x="7" y="59"/>
                </a:cxn>
                <a:cxn ang="0">
                  <a:pos x="0" y="52"/>
                </a:cxn>
                <a:cxn ang="0">
                  <a:pos x="0" y="42"/>
                </a:cxn>
                <a:cxn ang="0">
                  <a:pos x="0" y="35"/>
                </a:cxn>
                <a:cxn ang="0">
                  <a:pos x="4" y="28"/>
                </a:cxn>
                <a:cxn ang="0">
                  <a:pos x="24" y="14"/>
                </a:cxn>
                <a:cxn ang="0">
                  <a:pos x="59" y="7"/>
                </a:cxn>
                <a:cxn ang="0">
                  <a:pos x="111" y="0"/>
                </a:cxn>
                <a:cxn ang="0">
                  <a:pos x="4812" y="0"/>
                </a:cxn>
                <a:cxn ang="0">
                  <a:pos x="4822" y="84"/>
                </a:cxn>
              </a:cxnLst>
              <a:rect l="0" t="0" r="r" b="b"/>
              <a:pathLst>
                <a:path w="4822" h="87">
                  <a:moveTo>
                    <a:pt x="4822" y="84"/>
                  </a:moveTo>
                  <a:lnTo>
                    <a:pt x="114" y="87"/>
                  </a:lnTo>
                  <a:lnTo>
                    <a:pt x="66" y="80"/>
                  </a:lnTo>
                  <a:lnTo>
                    <a:pt x="28" y="73"/>
                  </a:lnTo>
                  <a:lnTo>
                    <a:pt x="7" y="59"/>
                  </a:lnTo>
                  <a:lnTo>
                    <a:pt x="0" y="52"/>
                  </a:lnTo>
                  <a:lnTo>
                    <a:pt x="0" y="42"/>
                  </a:lnTo>
                  <a:lnTo>
                    <a:pt x="0" y="35"/>
                  </a:lnTo>
                  <a:lnTo>
                    <a:pt x="4" y="28"/>
                  </a:lnTo>
                  <a:lnTo>
                    <a:pt x="24" y="14"/>
                  </a:lnTo>
                  <a:lnTo>
                    <a:pt x="59" y="7"/>
                  </a:lnTo>
                  <a:lnTo>
                    <a:pt x="111" y="0"/>
                  </a:lnTo>
                  <a:lnTo>
                    <a:pt x="4812" y="0"/>
                  </a:lnTo>
                  <a:lnTo>
                    <a:pt x="4822" y="84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accent2">
                    <a:gamma/>
                    <a:tint val="33725"/>
                    <a:invGamma/>
                  </a:schemeClr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ko-KR" altLang="en-US" dirty="0">
                <a:ea typeface="Times New Roman"/>
                <a:cs typeface="Times New Roman"/>
              </a:endParaRPr>
            </a:p>
          </p:txBody>
        </p:sp>
        <p:grpSp>
          <p:nvGrpSpPr>
            <p:cNvPr id="1036" name="Group 86"/>
            <p:cNvGrpSpPr>
              <a:grpSpLocks/>
            </p:cNvGrpSpPr>
            <p:nvPr userDrawn="1"/>
          </p:nvGrpSpPr>
          <p:grpSpPr bwMode="auto">
            <a:xfrm>
              <a:off x="4992" y="1632"/>
              <a:ext cx="336" cy="336"/>
              <a:chOff x="4848" y="672"/>
              <a:chExt cx="432" cy="432"/>
            </a:xfrm>
          </p:grpSpPr>
          <p:sp>
            <p:nvSpPr>
              <p:cNvPr id="1037" name="Oval 87"/>
              <p:cNvSpPr>
                <a:spLocks noChangeArrowheads="1"/>
              </p:cNvSpPr>
              <p:nvPr userDrawn="1"/>
            </p:nvSpPr>
            <p:spPr bwMode="gray">
              <a:xfrm>
                <a:off x="4848" y="672"/>
                <a:ext cx="432" cy="432"/>
              </a:xfrm>
              <a:prstGeom prst="ellipse">
                <a:avLst/>
              </a:prstGeom>
              <a:gradFill rotWithShape="0">
                <a:gsLst>
                  <a:gs pos="0">
                    <a:srgbClr val="FFFFFF"/>
                  </a:gs>
                  <a:gs pos="100000">
                    <a:schemeClr val="accent1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5pPr>
                <a:lvl6pPr marL="2514600" indent="-22860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6pPr>
                <a:lvl7pPr marL="2971800" indent="-22860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7pPr>
                <a:lvl8pPr marL="3429000" indent="-22860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8pPr>
                <a:lvl9pPr marL="3886200" indent="-22860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9pPr>
              </a:lstStyle>
              <a:p>
                <a:pPr eaLnBrk="1" hangingPunct="1">
                  <a:defRPr/>
                </a:pPr>
                <a:endParaRPr lang="ko-KR" altLang="en-US" sz="1800" smtClean="0">
                  <a:cs typeface="Times New Roman" pitchFamily="18" charset="0"/>
                </a:endParaRPr>
              </a:p>
            </p:txBody>
          </p:sp>
          <p:sp>
            <p:nvSpPr>
              <p:cNvPr id="1038" name="Oval 88"/>
              <p:cNvSpPr>
                <a:spLocks noChangeArrowheads="1"/>
              </p:cNvSpPr>
              <p:nvPr userDrawn="1"/>
            </p:nvSpPr>
            <p:spPr bwMode="gray">
              <a:xfrm>
                <a:off x="4896" y="720"/>
                <a:ext cx="337" cy="337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5pPr>
                <a:lvl6pPr marL="2514600" indent="-22860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6pPr>
                <a:lvl7pPr marL="2971800" indent="-22860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7pPr>
                <a:lvl8pPr marL="3429000" indent="-22860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8pPr>
                <a:lvl9pPr marL="3886200" indent="-22860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9pPr>
              </a:lstStyle>
              <a:p>
                <a:pPr eaLnBrk="1" hangingPunct="1">
                  <a:defRPr/>
                </a:pPr>
                <a:endParaRPr lang="ko-KR" altLang="en-US" sz="1800" smtClean="0">
                  <a:cs typeface="Times New Roman" pitchFamily="18" charset="0"/>
                </a:endParaRPr>
              </a:p>
            </p:txBody>
          </p:sp>
          <p:sp>
            <p:nvSpPr>
              <p:cNvPr id="1039" name="Oval 89"/>
              <p:cNvSpPr>
                <a:spLocks noChangeArrowheads="1"/>
              </p:cNvSpPr>
              <p:nvPr userDrawn="1"/>
            </p:nvSpPr>
            <p:spPr bwMode="gray">
              <a:xfrm>
                <a:off x="4992" y="816"/>
                <a:ext cx="144" cy="144"/>
              </a:xfrm>
              <a:prstGeom prst="ellipse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chemeClr val="hlink"/>
                  </a:gs>
                </a:gsLst>
                <a:lin ang="27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1pPr>
                <a:lvl2pPr marL="742950" indent="-28575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2pPr>
                <a:lvl3pPr marL="11430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3pPr>
                <a:lvl4pPr marL="16002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4pPr>
                <a:lvl5pPr marL="2057400" indent="-228600" eaLnBrk="0" hangingPunct="0"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5pPr>
                <a:lvl6pPr marL="2514600" indent="-22860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6pPr>
                <a:lvl7pPr marL="2971800" indent="-22860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7pPr>
                <a:lvl8pPr marL="3429000" indent="-22860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8pPr>
                <a:lvl9pPr marL="3886200" indent="-228600" eaLnBrk="0" fontAlgn="base" latinLnBrk="1" hangingPunct="0">
                  <a:spcBef>
                    <a:spcPct val="0"/>
                  </a:spcBef>
                  <a:spcAft>
                    <a:spcPct val="0"/>
                  </a:spcAft>
                  <a:defRPr kumimoji="1" sz="2400">
                    <a:solidFill>
                      <a:schemeClr val="tx1"/>
                    </a:solidFill>
                    <a:latin typeface="Times New Roman" pitchFamily="18" charset="0"/>
                    <a:ea typeface="굴림" pitchFamily="50" charset="-127"/>
                  </a:defRPr>
                </a:lvl9pPr>
              </a:lstStyle>
              <a:p>
                <a:pPr eaLnBrk="1" hangingPunct="1">
                  <a:defRPr/>
                </a:pPr>
                <a:endParaRPr lang="ko-KR" altLang="en-US" sz="1800" smtClean="0">
                  <a:cs typeface="Times New Roman" pitchFamily="18" charset="0"/>
                </a:endParaRPr>
              </a:p>
            </p:txBody>
          </p:sp>
          <p:sp>
            <p:nvSpPr>
              <p:cNvPr id="1040" name="Freeform 90"/>
              <p:cNvSpPr>
                <a:spLocks/>
              </p:cNvSpPr>
              <p:nvPr userDrawn="1"/>
            </p:nvSpPr>
            <p:spPr bwMode="gray">
              <a:xfrm flipH="1">
                <a:off x="5061" y="888"/>
                <a:ext cx="144" cy="141"/>
              </a:xfrm>
              <a:custGeom>
                <a:avLst/>
                <a:gdLst>
                  <a:gd name="T0" fmla="*/ 0 w 1072"/>
                  <a:gd name="T1" fmla="*/ 0 h 1047"/>
                  <a:gd name="T2" fmla="*/ 0 w 1072"/>
                  <a:gd name="T3" fmla="*/ 0 h 1047"/>
                  <a:gd name="T4" fmla="*/ 0 w 1072"/>
                  <a:gd name="T5" fmla="*/ 0 h 1047"/>
                  <a:gd name="T6" fmla="*/ 0 w 1072"/>
                  <a:gd name="T7" fmla="*/ 0 h 1047"/>
                  <a:gd name="T8" fmla="*/ 0 w 1072"/>
                  <a:gd name="T9" fmla="*/ 0 h 1047"/>
                  <a:gd name="T10" fmla="*/ 0 w 1072"/>
                  <a:gd name="T11" fmla="*/ 0 h 1047"/>
                  <a:gd name="T12" fmla="*/ 0 w 1072"/>
                  <a:gd name="T13" fmla="*/ 0 h 1047"/>
                  <a:gd name="T14" fmla="*/ 0 w 1072"/>
                  <a:gd name="T15" fmla="*/ 0 h 1047"/>
                  <a:gd name="T16" fmla="*/ 0 w 1072"/>
                  <a:gd name="T17" fmla="*/ 0 h 1047"/>
                  <a:gd name="T18" fmla="*/ 0 w 1072"/>
                  <a:gd name="T19" fmla="*/ 0 h 1047"/>
                  <a:gd name="T20" fmla="*/ 0 w 1072"/>
                  <a:gd name="T21" fmla="*/ 0 h 1047"/>
                  <a:gd name="T22" fmla="*/ 0 w 1072"/>
                  <a:gd name="T23" fmla="*/ 0 h 1047"/>
                  <a:gd name="T24" fmla="*/ 0 w 1072"/>
                  <a:gd name="T25" fmla="*/ 0 h 1047"/>
                  <a:gd name="T26" fmla="*/ 0 w 1072"/>
                  <a:gd name="T27" fmla="*/ 0 h 1047"/>
                  <a:gd name="T28" fmla="*/ 0 w 1072"/>
                  <a:gd name="T29" fmla="*/ 0 h 1047"/>
                  <a:gd name="T30" fmla="*/ 0 w 1072"/>
                  <a:gd name="T31" fmla="*/ 0 h 1047"/>
                  <a:gd name="T32" fmla="*/ 0 w 1072"/>
                  <a:gd name="T33" fmla="*/ 0 h 1047"/>
                  <a:gd name="T34" fmla="*/ 0 w 1072"/>
                  <a:gd name="T35" fmla="*/ 0 h 1047"/>
                  <a:gd name="T36" fmla="*/ 0 w 1072"/>
                  <a:gd name="T37" fmla="*/ 0 h 104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072" h="1047">
                    <a:moveTo>
                      <a:pt x="477" y="627"/>
                    </a:moveTo>
                    <a:cubicBezTo>
                      <a:pt x="503" y="632"/>
                      <a:pt x="542" y="644"/>
                      <a:pt x="571" y="686"/>
                    </a:cubicBezTo>
                    <a:cubicBezTo>
                      <a:pt x="600" y="730"/>
                      <a:pt x="616" y="783"/>
                      <a:pt x="651" y="893"/>
                    </a:cubicBezTo>
                    <a:cubicBezTo>
                      <a:pt x="686" y="1003"/>
                      <a:pt x="793" y="1047"/>
                      <a:pt x="883" y="1041"/>
                    </a:cubicBezTo>
                    <a:cubicBezTo>
                      <a:pt x="973" y="1035"/>
                      <a:pt x="1054" y="963"/>
                      <a:pt x="1072" y="907"/>
                    </a:cubicBezTo>
                    <a:cubicBezTo>
                      <a:pt x="1003" y="927"/>
                      <a:pt x="892" y="939"/>
                      <a:pt x="805" y="876"/>
                    </a:cubicBezTo>
                    <a:cubicBezTo>
                      <a:pt x="723" y="817"/>
                      <a:pt x="675" y="631"/>
                      <a:pt x="555" y="521"/>
                    </a:cubicBezTo>
                    <a:cubicBezTo>
                      <a:pt x="451" y="421"/>
                      <a:pt x="304" y="397"/>
                      <a:pt x="243" y="372"/>
                    </a:cubicBezTo>
                    <a:cubicBezTo>
                      <a:pt x="182" y="347"/>
                      <a:pt x="120" y="267"/>
                      <a:pt x="115" y="201"/>
                    </a:cubicBezTo>
                    <a:cubicBezTo>
                      <a:pt x="110" y="135"/>
                      <a:pt x="135" y="55"/>
                      <a:pt x="160" y="0"/>
                    </a:cubicBezTo>
                    <a:cubicBezTo>
                      <a:pt x="60" y="52"/>
                      <a:pt x="0" y="162"/>
                      <a:pt x="12" y="264"/>
                    </a:cubicBezTo>
                    <a:cubicBezTo>
                      <a:pt x="24" y="366"/>
                      <a:pt x="88" y="419"/>
                      <a:pt x="172" y="452"/>
                    </a:cubicBezTo>
                    <a:cubicBezTo>
                      <a:pt x="256" y="485"/>
                      <a:pt x="392" y="479"/>
                      <a:pt x="447" y="546"/>
                    </a:cubicBezTo>
                    <a:cubicBezTo>
                      <a:pt x="309" y="591"/>
                      <a:pt x="268" y="673"/>
                      <a:pt x="268" y="734"/>
                    </a:cubicBezTo>
                    <a:cubicBezTo>
                      <a:pt x="268" y="795"/>
                      <a:pt x="303" y="851"/>
                      <a:pt x="345" y="869"/>
                    </a:cubicBezTo>
                    <a:cubicBezTo>
                      <a:pt x="387" y="887"/>
                      <a:pt x="475" y="895"/>
                      <a:pt x="534" y="839"/>
                    </a:cubicBezTo>
                    <a:cubicBezTo>
                      <a:pt x="459" y="840"/>
                      <a:pt x="416" y="828"/>
                      <a:pt x="385" y="785"/>
                    </a:cubicBezTo>
                    <a:cubicBezTo>
                      <a:pt x="354" y="742"/>
                      <a:pt x="363" y="701"/>
                      <a:pt x="381" y="674"/>
                    </a:cubicBezTo>
                    <a:cubicBezTo>
                      <a:pt x="399" y="647"/>
                      <a:pt x="451" y="622"/>
                      <a:pt x="477" y="62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317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1" name="Freeform 91"/>
              <p:cNvSpPr>
                <a:spLocks/>
              </p:cNvSpPr>
              <p:nvPr userDrawn="1"/>
            </p:nvSpPr>
            <p:spPr bwMode="gray">
              <a:xfrm>
                <a:off x="4921" y="888"/>
                <a:ext cx="144" cy="141"/>
              </a:xfrm>
              <a:custGeom>
                <a:avLst/>
                <a:gdLst>
                  <a:gd name="T0" fmla="*/ 0 w 1072"/>
                  <a:gd name="T1" fmla="*/ 0 h 1047"/>
                  <a:gd name="T2" fmla="*/ 0 w 1072"/>
                  <a:gd name="T3" fmla="*/ 0 h 1047"/>
                  <a:gd name="T4" fmla="*/ 0 w 1072"/>
                  <a:gd name="T5" fmla="*/ 0 h 1047"/>
                  <a:gd name="T6" fmla="*/ 0 w 1072"/>
                  <a:gd name="T7" fmla="*/ 0 h 1047"/>
                  <a:gd name="T8" fmla="*/ 0 w 1072"/>
                  <a:gd name="T9" fmla="*/ 0 h 1047"/>
                  <a:gd name="T10" fmla="*/ 0 w 1072"/>
                  <a:gd name="T11" fmla="*/ 0 h 1047"/>
                  <a:gd name="T12" fmla="*/ 0 w 1072"/>
                  <a:gd name="T13" fmla="*/ 0 h 1047"/>
                  <a:gd name="T14" fmla="*/ 0 w 1072"/>
                  <a:gd name="T15" fmla="*/ 0 h 1047"/>
                  <a:gd name="T16" fmla="*/ 0 w 1072"/>
                  <a:gd name="T17" fmla="*/ 0 h 1047"/>
                  <a:gd name="T18" fmla="*/ 0 w 1072"/>
                  <a:gd name="T19" fmla="*/ 0 h 1047"/>
                  <a:gd name="T20" fmla="*/ 0 w 1072"/>
                  <a:gd name="T21" fmla="*/ 0 h 1047"/>
                  <a:gd name="T22" fmla="*/ 0 w 1072"/>
                  <a:gd name="T23" fmla="*/ 0 h 1047"/>
                  <a:gd name="T24" fmla="*/ 0 w 1072"/>
                  <a:gd name="T25" fmla="*/ 0 h 1047"/>
                  <a:gd name="T26" fmla="*/ 0 w 1072"/>
                  <a:gd name="T27" fmla="*/ 0 h 1047"/>
                  <a:gd name="T28" fmla="*/ 0 w 1072"/>
                  <a:gd name="T29" fmla="*/ 0 h 1047"/>
                  <a:gd name="T30" fmla="*/ 0 w 1072"/>
                  <a:gd name="T31" fmla="*/ 0 h 1047"/>
                  <a:gd name="T32" fmla="*/ 0 w 1072"/>
                  <a:gd name="T33" fmla="*/ 0 h 1047"/>
                  <a:gd name="T34" fmla="*/ 0 w 1072"/>
                  <a:gd name="T35" fmla="*/ 0 h 1047"/>
                  <a:gd name="T36" fmla="*/ 0 w 1072"/>
                  <a:gd name="T37" fmla="*/ 0 h 104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072" h="1047">
                    <a:moveTo>
                      <a:pt x="477" y="627"/>
                    </a:moveTo>
                    <a:cubicBezTo>
                      <a:pt x="503" y="632"/>
                      <a:pt x="542" y="644"/>
                      <a:pt x="571" y="686"/>
                    </a:cubicBezTo>
                    <a:cubicBezTo>
                      <a:pt x="600" y="730"/>
                      <a:pt x="616" y="783"/>
                      <a:pt x="651" y="893"/>
                    </a:cubicBezTo>
                    <a:cubicBezTo>
                      <a:pt x="686" y="1003"/>
                      <a:pt x="793" y="1047"/>
                      <a:pt x="883" y="1041"/>
                    </a:cubicBezTo>
                    <a:cubicBezTo>
                      <a:pt x="973" y="1035"/>
                      <a:pt x="1054" y="963"/>
                      <a:pt x="1072" y="907"/>
                    </a:cubicBezTo>
                    <a:cubicBezTo>
                      <a:pt x="1003" y="927"/>
                      <a:pt x="892" y="939"/>
                      <a:pt x="805" y="876"/>
                    </a:cubicBezTo>
                    <a:cubicBezTo>
                      <a:pt x="723" y="817"/>
                      <a:pt x="675" y="631"/>
                      <a:pt x="555" y="521"/>
                    </a:cubicBezTo>
                    <a:cubicBezTo>
                      <a:pt x="451" y="421"/>
                      <a:pt x="304" y="397"/>
                      <a:pt x="243" y="372"/>
                    </a:cubicBezTo>
                    <a:cubicBezTo>
                      <a:pt x="182" y="347"/>
                      <a:pt x="120" y="267"/>
                      <a:pt x="115" y="201"/>
                    </a:cubicBezTo>
                    <a:cubicBezTo>
                      <a:pt x="110" y="135"/>
                      <a:pt x="135" y="55"/>
                      <a:pt x="160" y="0"/>
                    </a:cubicBezTo>
                    <a:cubicBezTo>
                      <a:pt x="60" y="52"/>
                      <a:pt x="0" y="162"/>
                      <a:pt x="12" y="264"/>
                    </a:cubicBezTo>
                    <a:cubicBezTo>
                      <a:pt x="24" y="366"/>
                      <a:pt x="88" y="419"/>
                      <a:pt x="172" y="452"/>
                    </a:cubicBezTo>
                    <a:cubicBezTo>
                      <a:pt x="256" y="485"/>
                      <a:pt x="392" y="479"/>
                      <a:pt x="447" y="546"/>
                    </a:cubicBezTo>
                    <a:cubicBezTo>
                      <a:pt x="309" y="591"/>
                      <a:pt x="268" y="673"/>
                      <a:pt x="268" y="734"/>
                    </a:cubicBezTo>
                    <a:cubicBezTo>
                      <a:pt x="268" y="795"/>
                      <a:pt x="303" y="851"/>
                      <a:pt x="345" y="869"/>
                    </a:cubicBezTo>
                    <a:cubicBezTo>
                      <a:pt x="387" y="887"/>
                      <a:pt x="475" y="895"/>
                      <a:pt x="534" y="839"/>
                    </a:cubicBezTo>
                    <a:cubicBezTo>
                      <a:pt x="459" y="840"/>
                      <a:pt x="416" y="828"/>
                      <a:pt x="385" y="785"/>
                    </a:cubicBezTo>
                    <a:cubicBezTo>
                      <a:pt x="354" y="742"/>
                      <a:pt x="363" y="701"/>
                      <a:pt x="381" y="674"/>
                    </a:cubicBezTo>
                    <a:cubicBezTo>
                      <a:pt x="399" y="647"/>
                      <a:pt x="451" y="622"/>
                      <a:pt x="477" y="62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317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2" name="Freeform 92"/>
              <p:cNvSpPr>
                <a:spLocks/>
              </p:cNvSpPr>
              <p:nvPr userDrawn="1"/>
            </p:nvSpPr>
            <p:spPr bwMode="gray">
              <a:xfrm flipH="1" flipV="1">
                <a:off x="5061" y="743"/>
                <a:ext cx="144" cy="141"/>
              </a:xfrm>
              <a:custGeom>
                <a:avLst/>
                <a:gdLst>
                  <a:gd name="T0" fmla="*/ 0 w 1072"/>
                  <a:gd name="T1" fmla="*/ 0 h 1047"/>
                  <a:gd name="T2" fmla="*/ 0 w 1072"/>
                  <a:gd name="T3" fmla="*/ 0 h 1047"/>
                  <a:gd name="T4" fmla="*/ 0 w 1072"/>
                  <a:gd name="T5" fmla="*/ 0 h 1047"/>
                  <a:gd name="T6" fmla="*/ 0 w 1072"/>
                  <a:gd name="T7" fmla="*/ 0 h 1047"/>
                  <a:gd name="T8" fmla="*/ 0 w 1072"/>
                  <a:gd name="T9" fmla="*/ 0 h 1047"/>
                  <a:gd name="T10" fmla="*/ 0 w 1072"/>
                  <a:gd name="T11" fmla="*/ 0 h 1047"/>
                  <a:gd name="T12" fmla="*/ 0 w 1072"/>
                  <a:gd name="T13" fmla="*/ 0 h 1047"/>
                  <a:gd name="T14" fmla="*/ 0 w 1072"/>
                  <a:gd name="T15" fmla="*/ 0 h 1047"/>
                  <a:gd name="T16" fmla="*/ 0 w 1072"/>
                  <a:gd name="T17" fmla="*/ 0 h 1047"/>
                  <a:gd name="T18" fmla="*/ 0 w 1072"/>
                  <a:gd name="T19" fmla="*/ 0 h 1047"/>
                  <a:gd name="T20" fmla="*/ 0 w 1072"/>
                  <a:gd name="T21" fmla="*/ 0 h 1047"/>
                  <a:gd name="T22" fmla="*/ 0 w 1072"/>
                  <a:gd name="T23" fmla="*/ 0 h 1047"/>
                  <a:gd name="T24" fmla="*/ 0 w 1072"/>
                  <a:gd name="T25" fmla="*/ 0 h 1047"/>
                  <a:gd name="T26" fmla="*/ 0 w 1072"/>
                  <a:gd name="T27" fmla="*/ 0 h 1047"/>
                  <a:gd name="T28" fmla="*/ 0 w 1072"/>
                  <a:gd name="T29" fmla="*/ 0 h 1047"/>
                  <a:gd name="T30" fmla="*/ 0 w 1072"/>
                  <a:gd name="T31" fmla="*/ 0 h 1047"/>
                  <a:gd name="T32" fmla="*/ 0 w 1072"/>
                  <a:gd name="T33" fmla="*/ 0 h 1047"/>
                  <a:gd name="T34" fmla="*/ 0 w 1072"/>
                  <a:gd name="T35" fmla="*/ 0 h 1047"/>
                  <a:gd name="T36" fmla="*/ 0 w 1072"/>
                  <a:gd name="T37" fmla="*/ 0 h 104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072" h="1047">
                    <a:moveTo>
                      <a:pt x="477" y="627"/>
                    </a:moveTo>
                    <a:cubicBezTo>
                      <a:pt x="503" y="632"/>
                      <a:pt x="542" y="644"/>
                      <a:pt x="571" y="686"/>
                    </a:cubicBezTo>
                    <a:cubicBezTo>
                      <a:pt x="600" y="730"/>
                      <a:pt x="616" y="783"/>
                      <a:pt x="651" y="893"/>
                    </a:cubicBezTo>
                    <a:cubicBezTo>
                      <a:pt x="686" y="1003"/>
                      <a:pt x="793" y="1047"/>
                      <a:pt x="883" y="1041"/>
                    </a:cubicBezTo>
                    <a:cubicBezTo>
                      <a:pt x="973" y="1035"/>
                      <a:pt x="1054" y="963"/>
                      <a:pt x="1072" y="907"/>
                    </a:cubicBezTo>
                    <a:cubicBezTo>
                      <a:pt x="1003" y="927"/>
                      <a:pt x="892" y="939"/>
                      <a:pt x="805" y="876"/>
                    </a:cubicBezTo>
                    <a:cubicBezTo>
                      <a:pt x="723" y="817"/>
                      <a:pt x="675" y="631"/>
                      <a:pt x="555" y="521"/>
                    </a:cubicBezTo>
                    <a:cubicBezTo>
                      <a:pt x="451" y="421"/>
                      <a:pt x="304" y="397"/>
                      <a:pt x="243" y="372"/>
                    </a:cubicBezTo>
                    <a:cubicBezTo>
                      <a:pt x="182" y="347"/>
                      <a:pt x="120" y="267"/>
                      <a:pt x="115" y="201"/>
                    </a:cubicBezTo>
                    <a:cubicBezTo>
                      <a:pt x="110" y="135"/>
                      <a:pt x="135" y="55"/>
                      <a:pt x="160" y="0"/>
                    </a:cubicBezTo>
                    <a:cubicBezTo>
                      <a:pt x="60" y="52"/>
                      <a:pt x="0" y="162"/>
                      <a:pt x="12" y="264"/>
                    </a:cubicBezTo>
                    <a:cubicBezTo>
                      <a:pt x="24" y="366"/>
                      <a:pt x="88" y="419"/>
                      <a:pt x="172" y="452"/>
                    </a:cubicBezTo>
                    <a:cubicBezTo>
                      <a:pt x="256" y="485"/>
                      <a:pt x="392" y="479"/>
                      <a:pt x="447" y="546"/>
                    </a:cubicBezTo>
                    <a:cubicBezTo>
                      <a:pt x="309" y="591"/>
                      <a:pt x="268" y="673"/>
                      <a:pt x="268" y="734"/>
                    </a:cubicBezTo>
                    <a:cubicBezTo>
                      <a:pt x="268" y="795"/>
                      <a:pt x="303" y="851"/>
                      <a:pt x="345" y="869"/>
                    </a:cubicBezTo>
                    <a:cubicBezTo>
                      <a:pt x="387" y="887"/>
                      <a:pt x="475" y="895"/>
                      <a:pt x="534" y="839"/>
                    </a:cubicBezTo>
                    <a:cubicBezTo>
                      <a:pt x="459" y="840"/>
                      <a:pt x="416" y="828"/>
                      <a:pt x="385" y="785"/>
                    </a:cubicBezTo>
                    <a:cubicBezTo>
                      <a:pt x="354" y="742"/>
                      <a:pt x="363" y="701"/>
                      <a:pt x="381" y="674"/>
                    </a:cubicBezTo>
                    <a:cubicBezTo>
                      <a:pt x="399" y="647"/>
                      <a:pt x="451" y="622"/>
                      <a:pt x="477" y="62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317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3" name="Freeform 93"/>
              <p:cNvSpPr>
                <a:spLocks/>
              </p:cNvSpPr>
              <p:nvPr userDrawn="1"/>
            </p:nvSpPr>
            <p:spPr bwMode="gray">
              <a:xfrm flipV="1">
                <a:off x="4921" y="743"/>
                <a:ext cx="144" cy="141"/>
              </a:xfrm>
              <a:custGeom>
                <a:avLst/>
                <a:gdLst>
                  <a:gd name="T0" fmla="*/ 0 w 1072"/>
                  <a:gd name="T1" fmla="*/ 0 h 1047"/>
                  <a:gd name="T2" fmla="*/ 0 w 1072"/>
                  <a:gd name="T3" fmla="*/ 0 h 1047"/>
                  <a:gd name="T4" fmla="*/ 0 w 1072"/>
                  <a:gd name="T5" fmla="*/ 0 h 1047"/>
                  <a:gd name="T6" fmla="*/ 0 w 1072"/>
                  <a:gd name="T7" fmla="*/ 0 h 1047"/>
                  <a:gd name="T8" fmla="*/ 0 w 1072"/>
                  <a:gd name="T9" fmla="*/ 0 h 1047"/>
                  <a:gd name="T10" fmla="*/ 0 w 1072"/>
                  <a:gd name="T11" fmla="*/ 0 h 1047"/>
                  <a:gd name="T12" fmla="*/ 0 w 1072"/>
                  <a:gd name="T13" fmla="*/ 0 h 1047"/>
                  <a:gd name="T14" fmla="*/ 0 w 1072"/>
                  <a:gd name="T15" fmla="*/ 0 h 1047"/>
                  <a:gd name="T16" fmla="*/ 0 w 1072"/>
                  <a:gd name="T17" fmla="*/ 0 h 1047"/>
                  <a:gd name="T18" fmla="*/ 0 w 1072"/>
                  <a:gd name="T19" fmla="*/ 0 h 1047"/>
                  <a:gd name="T20" fmla="*/ 0 w 1072"/>
                  <a:gd name="T21" fmla="*/ 0 h 1047"/>
                  <a:gd name="T22" fmla="*/ 0 w 1072"/>
                  <a:gd name="T23" fmla="*/ 0 h 1047"/>
                  <a:gd name="T24" fmla="*/ 0 w 1072"/>
                  <a:gd name="T25" fmla="*/ 0 h 1047"/>
                  <a:gd name="T26" fmla="*/ 0 w 1072"/>
                  <a:gd name="T27" fmla="*/ 0 h 1047"/>
                  <a:gd name="T28" fmla="*/ 0 w 1072"/>
                  <a:gd name="T29" fmla="*/ 0 h 1047"/>
                  <a:gd name="T30" fmla="*/ 0 w 1072"/>
                  <a:gd name="T31" fmla="*/ 0 h 1047"/>
                  <a:gd name="T32" fmla="*/ 0 w 1072"/>
                  <a:gd name="T33" fmla="*/ 0 h 1047"/>
                  <a:gd name="T34" fmla="*/ 0 w 1072"/>
                  <a:gd name="T35" fmla="*/ 0 h 1047"/>
                  <a:gd name="T36" fmla="*/ 0 w 1072"/>
                  <a:gd name="T37" fmla="*/ 0 h 1047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1072" h="1047">
                    <a:moveTo>
                      <a:pt x="477" y="627"/>
                    </a:moveTo>
                    <a:cubicBezTo>
                      <a:pt x="503" y="632"/>
                      <a:pt x="542" y="644"/>
                      <a:pt x="571" y="686"/>
                    </a:cubicBezTo>
                    <a:cubicBezTo>
                      <a:pt x="600" y="730"/>
                      <a:pt x="616" y="783"/>
                      <a:pt x="651" y="893"/>
                    </a:cubicBezTo>
                    <a:cubicBezTo>
                      <a:pt x="686" y="1003"/>
                      <a:pt x="793" y="1047"/>
                      <a:pt x="883" y="1041"/>
                    </a:cubicBezTo>
                    <a:cubicBezTo>
                      <a:pt x="973" y="1035"/>
                      <a:pt x="1054" y="963"/>
                      <a:pt x="1072" y="907"/>
                    </a:cubicBezTo>
                    <a:cubicBezTo>
                      <a:pt x="1003" y="927"/>
                      <a:pt x="892" y="939"/>
                      <a:pt x="805" y="876"/>
                    </a:cubicBezTo>
                    <a:cubicBezTo>
                      <a:pt x="723" y="817"/>
                      <a:pt x="675" y="631"/>
                      <a:pt x="555" y="521"/>
                    </a:cubicBezTo>
                    <a:cubicBezTo>
                      <a:pt x="451" y="421"/>
                      <a:pt x="304" y="397"/>
                      <a:pt x="243" y="372"/>
                    </a:cubicBezTo>
                    <a:cubicBezTo>
                      <a:pt x="182" y="347"/>
                      <a:pt x="120" y="267"/>
                      <a:pt x="115" y="201"/>
                    </a:cubicBezTo>
                    <a:cubicBezTo>
                      <a:pt x="110" y="135"/>
                      <a:pt x="135" y="55"/>
                      <a:pt x="160" y="0"/>
                    </a:cubicBezTo>
                    <a:cubicBezTo>
                      <a:pt x="60" y="52"/>
                      <a:pt x="0" y="162"/>
                      <a:pt x="12" y="264"/>
                    </a:cubicBezTo>
                    <a:cubicBezTo>
                      <a:pt x="24" y="366"/>
                      <a:pt x="88" y="419"/>
                      <a:pt x="172" y="452"/>
                    </a:cubicBezTo>
                    <a:cubicBezTo>
                      <a:pt x="256" y="485"/>
                      <a:pt x="392" y="479"/>
                      <a:pt x="447" y="546"/>
                    </a:cubicBezTo>
                    <a:cubicBezTo>
                      <a:pt x="309" y="591"/>
                      <a:pt x="268" y="673"/>
                      <a:pt x="268" y="734"/>
                    </a:cubicBezTo>
                    <a:cubicBezTo>
                      <a:pt x="268" y="795"/>
                      <a:pt x="303" y="851"/>
                      <a:pt x="345" y="869"/>
                    </a:cubicBezTo>
                    <a:cubicBezTo>
                      <a:pt x="387" y="887"/>
                      <a:pt x="475" y="895"/>
                      <a:pt x="534" y="839"/>
                    </a:cubicBezTo>
                    <a:cubicBezTo>
                      <a:pt x="459" y="840"/>
                      <a:pt x="416" y="828"/>
                      <a:pt x="385" y="785"/>
                    </a:cubicBezTo>
                    <a:cubicBezTo>
                      <a:pt x="354" y="742"/>
                      <a:pt x="363" y="701"/>
                      <a:pt x="381" y="674"/>
                    </a:cubicBezTo>
                    <a:cubicBezTo>
                      <a:pt x="399" y="647"/>
                      <a:pt x="451" y="622"/>
                      <a:pt x="477" y="627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3175">
                    <a:solidFill>
                      <a:srgbClr val="000000"/>
                    </a:solidFill>
                    <a:prstDash val="solid"/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029" name="Rectangle 9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제목 스타일 편집</a:t>
            </a:r>
          </a:p>
        </p:txBody>
      </p:sp>
      <p:sp>
        <p:nvSpPr>
          <p:cNvPr id="1030" name="Rectangle 9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340064" name="Rectangle 9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sz="1400" smtClean="0">
                <a:cs typeface="Times New Roman" pitchFamily="18" charset="0"/>
              </a:defRPr>
            </a:lvl1pPr>
          </a:lstStyle>
          <a:p>
            <a:pPr>
              <a:defRPr/>
            </a:pPr>
            <a:fld id="{1C84821B-7B33-43AB-9657-0802A60A0F23}" type="datetimeFigureOut">
              <a:rPr lang="ko-KR" altLang="en-US"/>
              <a:pPr>
                <a:defRPr/>
              </a:pPr>
              <a:t>2015-03-25</a:t>
            </a:fld>
            <a:endParaRPr lang="en-US" altLang="ko-KR"/>
          </a:p>
        </p:txBody>
      </p:sp>
      <p:sp>
        <p:nvSpPr>
          <p:cNvPr id="340065" name="Rectangle 9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kumimoji="0" sz="1400" smtClean="0">
                <a:cs typeface="Times New Roman" pitchFamily="18" charset="0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40066" name="Rectangle 9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kumimoji="0" sz="1400" smtClean="0">
                <a:cs typeface="Times New Roman" pitchFamily="18" charset="0"/>
              </a:defRPr>
            </a:lvl1pPr>
          </a:lstStyle>
          <a:p>
            <a:pPr>
              <a:defRPr/>
            </a:pPr>
            <a:fld id="{B0ADDE37-FB4E-4561-AEDD-2E6528FAE66C}" type="slidenum">
              <a:rPr lang="ko-KR" altLang="en-US"/>
              <a:pPr>
                <a:defRPr/>
              </a:pPr>
              <a:t>‹#›</a:t>
            </a:fld>
            <a:endParaRPr lang="en-US" altLang="ko-KR"/>
          </a:p>
        </p:txBody>
      </p:sp>
      <p:sp>
        <p:nvSpPr>
          <p:cNvPr id="1034" name="Rectangle 81"/>
          <p:cNvSpPr>
            <a:spLocks noChangeArrowheads="1"/>
          </p:cNvSpPr>
          <p:nvPr userDrawn="1"/>
        </p:nvSpPr>
        <p:spPr bwMode="auto">
          <a:xfrm>
            <a:off x="4441825" y="3200400"/>
            <a:ext cx="184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굴림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굴림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굴림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굴림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굴림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굴림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굴림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굴림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굴림" charset="-127"/>
              </a:defRPr>
            </a:lvl9pPr>
          </a:lstStyle>
          <a:p>
            <a:pPr latinLnBrk="0">
              <a:defRPr/>
            </a:pPr>
            <a:r>
              <a:rPr kumimoji="0" lang="ko-KR" altLang="en-GB" sz="2400" dirty="0" smtClean="0">
                <a:ea typeface="Times New Roman"/>
                <a:cs typeface="Times New Roman"/>
              </a:rPr>
              <a:t>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79" r:id="rId1"/>
    <p:sldLayoutId id="2147484269" r:id="rId2"/>
    <p:sldLayoutId id="2147484270" r:id="rId3"/>
    <p:sldLayoutId id="2147484271" r:id="rId4"/>
    <p:sldLayoutId id="2147484272" r:id="rId5"/>
    <p:sldLayoutId id="2147484273" r:id="rId6"/>
    <p:sldLayoutId id="2147484274" r:id="rId7"/>
    <p:sldLayoutId id="2147484275" r:id="rId8"/>
    <p:sldLayoutId id="2147484276" r:id="rId9"/>
    <p:sldLayoutId id="2147484277" r:id="rId10"/>
    <p:sldLayoutId id="2147484278" r:id="rId11"/>
  </p:sldLayoutIdLst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/>
          <a:ea typeface="Times New Roman"/>
          <a:cs typeface="Times New Roman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굴림" pitchFamily="50" charset="-127"/>
          <a:cs typeface="Times New Roman" pitchFamily="18" charset="0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굴림" pitchFamily="50" charset="-127"/>
          <a:cs typeface="Times New Roman" pitchFamily="18" charset="0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굴림" pitchFamily="50" charset="-127"/>
          <a:cs typeface="Times New Roman" pitchFamily="18" charset="0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 New Roman" pitchFamily="18" charset="0"/>
          <a:ea typeface="굴림" pitchFamily="50" charset="-127"/>
          <a:cs typeface="Times New Roman" pitchFamily="18" charset="0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굴림" pitchFamily="50" charset="-127"/>
          <a:ea typeface="굴림" pitchFamily="50" charset="-127"/>
        </a:defRPr>
      </a:lvl9pPr>
    </p:titleStyle>
    <p:bodyStyle>
      <a:lvl1pPr marL="447675" indent="-447675" algn="l" rtl="0" eaLnBrk="0" fontAlgn="base" latinLnBrk="1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 2" pitchFamily="18" charset="2"/>
        <a:buChar char=""/>
        <a:defRPr kumimoji="1" sz="3200">
          <a:solidFill>
            <a:schemeClr val="tx1"/>
          </a:solidFill>
          <a:latin typeface="Times New Roman"/>
          <a:ea typeface="Times New Roman"/>
          <a:cs typeface="Times New Roman"/>
        </a:defRPr>
      </a:lvl1pPr>
      <a:lvl2pPr marL="889000" indent="-439738" algn="l" rtl="0" eaLnBrk="0" fontAlgn="base" latinLnBrk="1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¡"/>
        <a:defRPr kumimoji="1" sz="2800">
          <a:solidFill>
            <a:schemeClr val="tx1"/>
          </a:solidFill>
          <a:latin typeface="Times New Roman"/>
          <a:ea typeface="Times New Roman"/>
          <a:cs typeface="Times New Roman"/>
        </a:defRPr>
      </a:lvl2pPr>
      <a:lvl3pPr marL="1293813" indent="-403225" algn="l" rtl="0" eaLnBrk="0" fontAlgn="base" latinLnBrk="1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 2" pitchFamily="18" charset="2"/>
        <a:buChar char=""/>
        <a:defRPr kumimoji="1" sz="2400">
          <a:solidFill>
            <a:schemeClr val="tx1"/>
          </a:solidFill>
          <a:latin typeface="Times New Roman"/>
          <a:ea typeface="Times New Roman"/>
          <a:cs typeface="Times New Roman"/>
        </a:defRPr>
      </a:lvl3pPr>
      <a:lvl4pPr marL="1681163" indent="-385763" algn="l" rtl="0" eaLnBrk="0" fontAlgn="base" latinLnBrk="1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 2" pitchFamily="18" charset="2"/>
        <a:buChar char=""/>
        <a:defRPr kumimoji="1" sz="2000">
          <a:solidFill>
            <a:schemeClr val="tx1"/>
          </a:solidFill>
          <a:latin typeface="Times New Roman"/>
          <a:ea typeface="Times New Roman"/>
          <a:cs typeface="Times New Roman"/>
        </a:defRPr>
      </a:lvl4pPr>
      <a:lvl5pPr marL="2070100" indent="-387350" algn="l" rtl="0" eaLnBrk="0" fontAlgn="base" latinLnBrk="1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 2" pitchFamily="18" charset="2"/>
        <a:buChar char=""/>
        <a:defRPr kumimoji="1" sz="2000">
          <a:solidFill>
            <a:schemeClr val="tx1"/>
          </a:solidFill>
          <a:latin typeface="Times New Roman"/>
          <a:ea typeface="Times New Roman"/>
          <a:cs typeface="Times New Roman"/>
        </a:defRPr>
      </a:lvl5pPr>
      <a:lvl6pPr marL="2527300" indent="-38735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 2" pitchFamily="18" charset="2"/>
        <a:buChar char=""/>
        <a:defRPr kumimoji="1" sz="2000">
          <a:solidFill>
            <a:schemeClr val="tx1"/>
          </a:solidFill>
          <a:latin typeface="+mn-lt"/>
          <a:ea typeface="+mn-ea"/>
        </a:defRPr>
      </a:lvl6pPr>
      <a:lvl7pPr marL="2984500" indent="-38735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 2" pitchFamily="18" charset="2"/>
        <a:buChar char=""/>
        <a:defRPr kumimoji="1" sz="2000">
          <a:solidFill>
            <a:schemeClr val="tx1"/>
          </a:solidFill>
          <a:latin typeface="+mn-lt"/>
          <a:ea typeface="+mn-ea"/>
        </a:defRPr>
      </a:lvl7pPr>
      <a:lvl8pPr marL="3441700" indent="-38735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 2" pitchFamily="18" charset="2"/>
        <a:buChar char=""/>
        <a:defRPr kumimoji="1" sz="2000">
          <a:solidFill>
            <a:schemeClr val="tx1"/>
          </a:solidFill>
          <a:latin typeface="+mn-lt"/>
          <a:ea typeface="+mn-ea"/>
        </a:defRPr>
      </a:lvl8pPr>
      <a:lvl9pPr marL="3898900" indent="-387350" algn="l" rtl="0" fontAlgn="base" latinLnBrk="1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 2" pitchFamily="18" charset="2"/>
        <a:buChar char="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notesSlide" Target="../notesSlides/notesSlide9.xml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oleObject" Target="../embeddings/oleObject11.bin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image" Target="../media/image4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5.bin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7.bin"/><Relationship Id="rId4" Type="http://schemas.openxmlformats.org/officeDocument/2006/relationships/oleObject" Target="../embeddings/oleObject6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8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5" Type="http://schemas.openxmlformats.org/officeDocument/2006/relationships/oleObject" Target="../embeddings/oleObject10.bin"/><Relationship Id="rId4" Type="http://schemas.openxmlformats.org/officeDocument/2006/relationships/oleObject" Target="../embeddings/oleObject9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258888" y="1196975"/>
            <a:ext cx="6621462" cy="2501900"/>
          </a:xfrm>
          <a:noFill/>
        </p:spPr>
        <p:txBody>
          <a:bodyPr/>
          <a:lstStyle/>
          <a:p>
            <a:pPr latinLnBrk="0"/>
            <a:r>
              <a:rPr lang="en-US" altLang="ko-KR" sz="5400" b="1" smtClean="0"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/>
            </a:r>
            <a:br>
              <a:rPr lang="en-US" altLang="ko-KR" sz="5400" b="1" smtClean="0">
                <a:latin typeface="Times New Roman" pitchFamily="18" charset="0"/>
                <a:ea typeface="굴림" pitchFamily="50" charset="-127"/>
                <a:cs typeface="Times New Roman" pitchFamily="18" charset="0"/>
              </a:rPr>
            </a:br>
            <a:r>
              <a:rPr lang="en-US" altLang="ko-KR" sz="5400" b="1" smtClean="0"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/>
            </a:r>
            <a:br>
              <a:rPr lang="en-US" altLang="ko-KR" sz="5400" b="1" smtClean="0">
                <a:latin typeface="Times New Roman" pitchFamily="18" charset="0"/>
                <a:ea typeface="굴림" pitchFamily="50" charset="-127"/>
                <a:cs typeface="Times New Roman" pitchFamily="18" charset="0"/>
              </a:rPr>
            </a:br>
            <a:r>
              <a:rPr lang="en-US" altLang="ko-KR" sz="5400" b="1" smtClean="0"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/>
            </a:r>
            <a:br>
              <a:rPr lang="en-US" altLang="ko-KR" sz="5400" b="1" smtClean="0">
                <a:latin typeface="Times New Roman" pitchFamily="18" charset="0"/>
                <a:ea typeface="굴림" pitchFamily="50" charset="-127"/>
                <a:cs typeface="Times New Roman" pitchFamily="18" charset="0"/>
              </a:rPr>
            </a:br>
            <a:r>
              <a:rPr lang="en-US" altLang="ko-KR" sz="5400" b="1" smtClean="0">
                <a:solidFill>
                  <a:schemeClr val="tx1"/>
                </a:solidFill>
                <a:latin typeface="Times New Roman" pitchFamily="18" charset="0"/>
                <a:ea typeface="굴림" pitchFamily="50" charset="-127"/>
                <a:cs typeface="Times New Roman" pitchFamily="18" charset="0"/>
              </a:rPr>
              <a:t/>
            </a:r>
            <a:br>
              <a:rPr lang="en-US" altLang="ko-KR" sz="5400" b="1" smtClean="0">
                <a:solidFill>
                  <a:schemeClr val="tx1"/>
                </a:solidFill>
                <a:latin typeface="Times New Roman" pitchFamily="18" charset="0"/>
                <a:ea typeface="굴림" pitchFamily="50" charset="-127"/>
                <a:cs typeface="Times New Roman" pitchFamily="18" charset="0"/>
              </a:rPr>
            </a:br>
            <a:endParaRPr lang="ko-KR" altLang="en-US" sz="5400" b="1" smtClean="0">
              <a:solidFill>
                <a:schemeClr val="tx1"/>
              </a:solidFill>
              <a:latin typeface="Times New Roman" pitchFamily="18" charset="0"/>
              <a:ea typeface="굴림" pitchFamily="50" charset="-127"/>
              <a:cs typeface="Times New Roman" pitchFamily="18" charset="0"/>
            </a:endParaRPr>
          </a:p>
        </p:txBody>
      </p:sp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4498975" y="4437063"/>
            <a:ext cx="185738" cy="1570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 2" pitchFamily="18" charset="2"/>
              <a:buChar char=""/>
              <a:defRPr kumimoji="1"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¡"/>
              <a:defRPr kumimoji="1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 2" pitchFamily="18" charset="2"/>
              <a:buChar char=""/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 2" pitchFamily="18" charset="2"/>
              <a:buChar char="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 2" pitchFamily="18" charset="2"/>
              <a:buChar char="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 2" pitchFamily="18" charset="2"/>
              <a:buChar char="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 2" pitchFamily="18" charset="2"/>
              <a:buChar char="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 2" pitchFamily="18" charset="2"/>
              <a:buChar char="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 2" pitchFamily="18" charset="2"/>
              <a:buChar char="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algn="ctr" latinLnBrk="0">
              <a:spcBef>
                <a:spcPct val="0"/>
              </a:spcBef>
              <a:buClrTx/>
              <a:buSzTx/>
              <a:buFontTx/>
              <a:buNone/>
            </a:pPr>
            <a:endParaRPr kumimoji="0" lang="en-US" altLang="ko-KR" b="1"/>
          </a:p>
          <a:p>
            <a:pPr algn="ctr" latinLnBrk="0">
              <a:spcBef>
                <a:spcPct val="0"/>
              </a:spcBef>
              <a:buClrTx/>
              <a:buSzTx/>
              <a:buFontTx/>
              <a:buNone/>
            </a:pPr>
            <a:endParaRPr kumimoji="0" lang="en-US" altLang="ko-KR" b="1"/>
          </a:p>
          <a:p>
            <a:pPr algn="ctr" latinLnBrk="0">
              <a:spcBef>
                <a:spcPct val="0"/>
              </a:spcBef>
              <a:buClrTx/>
              <a:buSzTx/>
              <a:buFontTx/>
              <a:buNone/>
            </a:pPr>
            <a:endParaRPr kumimoji="0" lang="en-US" altLang="ko-KR" b="1"/>
          </a:p>
        </p:txBody>
      </p:sp>
      <p:sp>
        <p:nvSpPr>
          <p:cNvPr id="3076" name="TextBox 3"/>
          <p:cNvSpPr txBox="1">
            <a:spLocks noChangeArrowheads="1"/>
          </p:cNvSpPr>
          <p:nvPr/>
        </p:nvSpPr>
        <p:spPr bwMode="auto">
          <a:xfrm>
            <a:off x="776288" y="836613"/>
            <a:ext cx="7632700" cy="5755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 2" pitchFamily="18" charset="2"/>
              <a:buChar char=""/>
              <a:defRPr kumimoji="1"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¡"/>
              <a:defRPr kumimoji="1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 2" pitchFamily="18" charset="2"/>
              <a:buChar char=""/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 2" pitchFamily="18" charset="2"/>
              <a:buChar char="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 2" pitchFamily="18" charset="2"/>
              <a:buChar char="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 2" pitchFamily="18" charset="2"/>
              <a:buChar char="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 2" pitchFamily="18" charset="2"/>
              <a:buChar char="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 2" pitchFamily="18" charset="2"/>
              <a:buChar char="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 2" pitchFamily="18" charset="2"/>
              <a:buChar char="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ko-KR" sz="3600" b="1" dirty="0"/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ko-KR" sz="3600" b="1" dirty="0"/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4400" b="1" dirty="0" smtClean="0"/>
              <a:t>H-likelihood approach to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4400" b="1" dirty="0" smtClean="0"/>
              <a:t>high-dimensional multiple test</a:t>
            </a:r>
            <a:endParaRPr lang="en-US" altLang="ko-KR" sz="2800" b="1" dirty="0"/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ko-KR" sz="2800" b="1" dirty="0"/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2800" b="1" dirty="0"/>
              <a:t>28 March 2015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2800" b="1" dirty="0"/>
              <a:t>London, UK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endParaRPr kumimoji="0" lang="en-US" altLang="ko-KR" sz="2800" b="1" dirty="0">
              <a:solidFill>
                <a:srgbClr val="000000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ko-KR" sz="2800" b="1" dirty="0" err="1">
                <a:solidFill>
                  <a:srgbClr val="000000"/>
                </a:solidFill>
              </a:rPr>
              <a:t>Youngjo</a:t>
            </a:r>
            <a:r>
              <a:rPr kumimoji="0" lang="en-US" altLang="ko-KR" sz="2800" b="1" dirty="0">
                <a:solidFill>
                  <a:srgbClr val="000000"/>
                </a:solidFill>
              </a:rPr>
              <a:t> </a:t>
            </a:r>
            <a:r>
              <a:rPr kumimoji="0" lang="en-US" altLang="ko-KR" sz="2800" b="1" dirty="0" smtClean="0">
                <a:solidFill>
                  <a:srgbClr val="000000"/>
                </a:solidFill>
              </a:rPr>
              <a:t>Lee</a:t>
            </a:r>
            <a:endParaRPr kumimoji="0" lang="en-US" altLang="ko-KR" sz="2800" b="1" dirty="0">
              <a:solidFill>
                <a:srgbClr val="000000"/>
              </a:solidFill>
            </a:endParaRP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ko-KR" sz="2800" b="1" dirty="0" smtClean="0">
                <a:solidFill>
                  <a:srgbClr val="000000"/>
                </a:solidFill>
              </a:rPr>
              <a:t>Seoul National University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ko-KR" sz="2000" dirty="0">
                <a:solidFill>
                  <a:srgbClr val="000000"/>
                </a:solidFill>
              </a:rPr>
              <a:t>w</a:t>
            </a:r>
            <a:r>
              <a:rPr kumimoji="0" lang="en-US" altLang="ko-KR" sz="2000" dirty="0" smtClean="0">
                <a:solidFill>
                  <a:srgbClr val="000000"/>
                </a:solidFill>
              </a:rPr>
              <a:t>ith Jan F. </a:t>
            </a:r>
            <a:r>
              <a:rPr kumimoji="0" lang="en-US" altLang="ko-KR" sz="2000" dirty="0" err="1" smtClean="0">
                <a:solidFill>
                  <a:srgbClr val="000000"/>
                </a:solidFill>
              </a:rPr>
              <a:t>Bj</a:t>
            </a:r>
            <a:r>
              <a:rPr kumimoji="0" lang="el-GR" altLang="ko-KR" sz="2000" dirty="0" smtClean="0">
                <a:solidFill>
                  <a:srgbClr val="000000"/>
                </a:solidFill>
              </a:rPr>
              <a:t>ϕ</a:t>
            </a:r>
            <a:r>
              <a:rPr kumimoji="0" lang="en-US" altLang="ko-KR" sz="2000" dirty="0" err="1" smtClean="0">
                <a:solidFill>
                  <a:srgbClr val="000000"/>
                </a:solidFill>
              </a:rPr>
              <a:t>rnstad</a:t>
            </a:r>
            <a:r>
              <a:rPr kumimoji="0" lang="en-US" altLang="ko-KR" sz="2000" dirty="0" smtClean="0">
                <a:solidFill>
                  <a:srgbClr val="000000"/>
                </a:solidFill>
              </a:rPr>
              <a:t>, </a:t>
            </a:r>
            <a:r>
              <a:rPr kumimoji="0" lang="en-US" altLang="ko-KR" sz="2000" dirty="0" err="1" smtClean="0">
                <a:solidFill>
                  <a:srgbClr val="000000"/>
                </a:solidFill>
              </a:rPr>
              <a:t>Donghwan</a:t>
            </a:r>
            <a:r>
              <a:rPr kumimoji="0" lang="en-US" altLang="ko-KR" sz="2000" dirty="0" smtClean="0">
                <a:solidFill>
                  <a:srgbClr val="000000"/>
                </a:solidFill>
              </a:rPr>
              <a:t> Lee, </a:t>
            </a:r>
            <a:r>
              <a:rPr kumimoji="0" lang="en-US" altLang="ko-KR" sz="2000" dirty="0" err="1" smtClean="0">
                <a:solidFill>
                  <a:srgbClr val="000000"/>
                </a:solidFill>
              </a:rPr>
              <a:t>Peirong</a:t>
            </a:r>
            <a:r>
              <a:rPr kumimoji="0" lang="en-US" altLang="ko-KR" sz="2000" dirty="0" smtClean="0">
                <a:solidFill>
                  <a:srgbClr val="000000"/>
                </a:solidFill>
              </a:rPr>
              <a:t> Xu, Chris Frost,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ko-KR" sz="2000" dirty="0" smtClean="0">
                <a:solidFill>
                  <a:srgbClr val="000000"/>
                </a:solidFill>
              </a:rPr>
              <a:t>Gerard </a:t>
            </a:r>
            <a:r>
              <a:rPr kumimoji="0" lang="en-US" altLang="ko-KR" sz="2000" dirty="0">
                <a:solidFill>
                  <a:srgbClr val="000000"/>
                </a:solidFill>
              </a:rPr>
              <a:t>R. Ridgway</a:t>
            </a:r>
            <a:r>
              <a:rPr kumimoji="0" lang="en-US" altLang="ko-KR" sz="2000" dirty="0" smtClean="0">
                <a:solidFill>
                  <a:srgbClr val="000000"/>
                </a:solidFill>
              </a:rPr>
              <a:t>, </a:t>
            </a:r>
            <a:r>
              <a:rPr kumimoji="0" lang="en-US" altLang="ko-KR" sz="2000" dirty="0">
                <a:solidFill>
                  <a:srgbClr val="000000"/>
                </a:solidFill>
              </a:rPr>
              <a:t>Mike </a:t>
            </a:r>
            <a:r>
              <a:rPr kumimoji="0" lang="en-US" altLang="ko-KR" sz="2000" dirty="0" err="1">
                <a:solidFill>
                  <a:srgbClr val="000000"/>
                </a:solidFill>
              </a:rPr>
              <a:t>Kenward</a:t>
            </a:r>
            <a:r>
              <a:rPr kumimoji="0" lang="en-US" altLang="ko-KR" sz="2000" dirty="0">
                <a:solidFill>
                  <a:srgbClr val="000000"/>
                </a:solidFill>
              </a:rPr>
              <a:t>, </a:t>
            </a:r>
            <a:r>
              <a:rPr kumimoji="0" lang="en-US" altLang="ko-KR" sz="2000" dirty="0" smtClean="0">
                <a:solidFill>
                  <a:srgbClr val="000000"/>
                </a:solidFill>
              </a:rPr>
              <a:t>Rachael </a:t>
            </a:r>
            <a:r>
              <a:rPr kumimoji="0" lang="en-US" altLang="ko-KR" sz="2000" dirty="0" err="1" smtClean="0">
                <a:solidFill>
                  <a:srgbClr val="000000"/>
                </a:solidFill>
              </a:rPr>
              <a:t>Scahill</a:t>
            </a:r>
            <a:r>
              <a:rPr kumimoji="0" lang="en-US" altLang="ko-KR" sz="2000" dirty="0" smtClean="0">
                <a:solidFill>
                  <a:srgbClr val="000000"/>
                </a:solidFill>
              </a:rPr>
              <a:t>, </a:t>
            </a:r>
            <a:r>
              <a:rPr kumimoji="0" lang="en-US" altLang="ko-KR" sz="2000" dirty="0" err="1" smtClean="0">
                <a:solidFill>
                  <a:srgbClr val="000000"/>
                </a:solidFill>
              </a:rPr>
              <a:t>Jianqing</a:t>
            </a:r>
            <a:r>
              <a:rPr kumimoji="0" lang="en-US" altLang="ko-KR" sz="2000" dirty="0" smtClean="0">
                <a:solidFill>
                  <a:srgbClr val="000000"/>
                </a:solidFill>
              </a:rPr>
              <a:t> Shi</a:t>
            </a:r>
            <a:endParaRPr kumimoji="0" lang="en-US" altLang="ko-KR" sz="2000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직사각형 14"/>
          <p:cNvSpPr>
            <a:spLocks noChangeArrowheads="1"/>
          </p:cNvSpPr>
          <p:nvPr/>
        </p:nvSpPr>
        <p:spPr bwMode="auto">
          <a:xfrm>
            <a:off x="765175" y="644525"/>
            <a:ext cx="8128000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 2" pitchFamily="18" charset="2"/>
              <a:buChar char=""/>
              <a:defRPr kumimoji="1"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¡"/>
              <a:defRPr kumimoji="1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 2" pitchFamily="18" charset="2"/>
              <a:buChar char=""/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 2" pitchFamily="18" charset="2"/>
              <a:buChar char="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 2" pitchFamily="18" charset="2"/>
              <a:buChar char="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 2" pitchFamily="18" charset="2"/>
              <a:buChar char="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 2" pitchFamily="18" charset="2"/>
              <a:buChar char="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 2" pitchFamily="18" charset="2"/>
              <a:buChar char="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 2" pitchFamily="18" charset="2"/>
              <a:buChar char="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latinLnBrk="0">
              <a:lnSpc>
                <a:spcPct val="5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kumimoji="0" lang="en-US" altLang="ko-KR" sz="2800" b="1" u="sng"/>
              <a:t>Multiple test is prediction problem of discrete</a:t>
            </a:r>
          </a:p>
          <a:p>
            <a:pPr latinLnBrk="0">
              <a:lnSpc>
                <a:spcPct val="5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kumimoji="0" lang="en-US" altLang="ko-KR" sz="2800" b="1" u="sng"/>
              <a:t>random effects (Lee and Bj  rnstad, 2013)</a:t>
            </a:r>
            <a:endParaRPr lang="ko-KR" altLang="en-US" sz="2400"/>
          </a:p>
        </p:txBody>
      </p:sp>
      <p:pic>
        <p:nvPicPr>
          <p:cNvPr id="15363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06450" y="1557338"/>
            <a:ext cx="785812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98563" y="3051175"/>
            <a:ext cx="6724650" cy="35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3913" y="3590925"/>
            <a:ext cx="7943850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16025" y="4365625"/>
            <a:ext cx="6934200" cy="63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7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68363" y="5084763"/>
            <a:ext cx="76962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8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6013" y="6165850"/>
            <a:ext cx="775335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5369" name="개체 1"/>
          <p:cNvGraphicFramePr>
            <a:graphicFrameLocks noChangeAspect="1"/>
          </p:cNvGraphicFramePr>
          <p:nvPr/>
        </p:nvGraphicFramePr>
        <p:xfrm>
          <a:off x="4932363" y="981075"/>
          <a:ext cx="277812" cy="446088"/>
        </p:xfrm>
        <a:graphic>
          <a:graphicData uri="http://schemas.openxmlformats.org/presentationml/2006/ole">
            <p:oleObj spid="_x0000_s15381" name="Equation" r:id="rId10" imgW="126835" imgH="202936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직사각형 14"/>
          <p:cNvSpPr>
            <a:spLocks noChangeArrowheads="1"/>
          </p:cNvSpPr>
          <p:nvPr/>
        </p:nvSpPr>
        <p:spPr bwMode="auto">
          <a:xfrm>
            <a:off x="836613" y="908050"/>
            <a:ext cx="73136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 2" pitchFamily="18" charset="2"/>
              <a:buChar char=""/>
              <a:defRPr kumimoji="1"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¡"/>
              <a:defRPr kumimoji="1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 2" pitchFamily="18" charset="2"/>
              <a:buChar char=""/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 2" pitchFamily="18" charset="2"/>
              <a:buChar char="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 2" pitchFamily="18" charset="2"/>
              <a:buChar char="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 2" pitchFamily="18" charset="2"/>
              <a:buChar char="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 2" pitchFamily="18" charset="2"/>
              <a:buChar char="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 2" pitchFamily="18" charset="2"/>
              <a:buChar char="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 2" pitchFamily="18" charset="2"/>
              <a:buChar char="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latinLnBrk="0">
              <a:spcBef>
                <a:spcPct val="50000"/>
              </a:spcBef>
              <a:buClrTx/>
              <a:buSzTx/>
              <a:buFontTx/>
              <a:buNone/>
            </a:pPr>
            <a:r>
              <a:rPr kumimoji="0" lang="en-US" altLang="ko-KR" sz="2800" b="1" u="sng"/>
              <a:t>FDR control</a:t>
            </a:r>
            <a:endParaRPr lang="ko-KR" altLang="en-US" sz="2400"/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4213" y="1746250"/>
            <a:ext cx="805815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직사각형 14"/>
          <p:cNvSpPr>
            <a:spLocks noChangeArrowheads="1"/>
          </p:cNvSpPr>
          <p:nvPr/>
        </p:nvSpPr>
        <p:spPr bwMode="auto">
          <a:xfrm>
            <a:off x="836613" y="908050"/>
            <a:ext cx="73136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 2" pitchFamily="18" charset="2"/>
              <a:buChar char=""/>
              <a:defRPr kumimoji="1"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¡"/>
              <a:defRPr kumimoji="1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 2" pitchFamily="18" charset="2"/>
              <a:buChar char=""/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 2" pitchFamily="18" charset="2"/>
              <a:buChar char="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 2" pitchFamily="18" charset="2"/>
              <a:buChar char="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 2" pitchFamily="18" charset="2"/>
              <a:buChar char="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 2" pitchFamily="18" charset="2"/>
              <a:buChar char="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 2" pitchFamily="18" charset="2"/>
              <a:buChar char="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 2" pitchFamily="18" charset="2"/>
              <a:buChar char="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latinLnBrk="0">
              <a:spcBef>
                <a:spcPct val="50000"/>
              </a:spcBef>
              <a:buClrTx/>
              <a:buSzTx/>
              <a:buFontTx/>
              <a:buNone/>
            </a:pPr>
            <a:r>
              <a:rPr kumimoji="0" lang="en-US" altLang="ko-KR" sz="2800" b="1" u="sng"/>
              <a:t>FDR control</a:t>
            </a:r>
            <a:endParaRPr lang="ko-KR" altLang="en-US" sz="2400"/>
          </a:p>
        </p:txBody>
      </p:sp>
      <p:pic>
        <p:nvPicPr>
          <p:cNvPr id="1741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5650" y="1820863"/>
            <a:ext cx="7877175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직사각형 14"/>
          <p:cNvSpPr>
            <a:spLocks noChangeArrowheads="1"/>
          </p:cNvSpPr>
          <p:nvPr/>
        </p:nvSpPr>
        <p:spPr bwMode="auto">
          <a:xfrm>
            <a:off x="836613" y="395288"/>
            <a:ext cx="7313612" cy="1011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 2" pitchFamily="18" charset="2"/>
              <a:buChar char=""/>
              <a:defRPr kumimoji="1"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¡"/>
              <a:defRPr kumimoji="1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 2" pitchFamily="18" charset="2"/>
              <a:buChar char=""/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 2" pitchFamily="18" charset="2"/>
              <a:buChar char="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 2" pitchFamily="18" charset="2"/>
              <a:buChar char="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 2" pitchFamily="18" charset="2"/>
              <a:buChar char="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 2" pitchFamily="18" charset="2"/>
              <a:buChar char="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 2" pitchFamily="18" charset="2"/>
              <a:buChar char="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 2" pitchFamily="18" charset="2"/>
              <a:buChar char="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latinLnBrk="0">
              <a:lnSpc>
                <a:spcPct val="8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kumimoji="0" lang="en-US" altLang="ko-KR" sz="2800" b="1" u="sng" dirty="0"/>
              <a:t>Directional FDR under HMRFMs</a:t>
            </a:r>
            <a:endParaRPr lang="en-US" altLang="ko-KR" sz="2400" dirty="0"/>
          </a:p>
          <a:p>
            <a:pPr latinLnBrk="0">
              <a:lnSpc>
                <a:spcPct val="8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ko-KR" sz="2800" b="1" dirty="0"/>
              <a:t>( Lee and </a:t>
            </a:r>
            <a:r>
              <a:rPr lang="en-US" altLang="ko-KR" sz="2800" b="1" dirty="0" smtClean="0"/>
              <a:t>Lee, 2015)</a:t>
            </a:r>
            <a:endParaRPr lang="en-US" altLang="ko-KR" sz="2800" b="1" dirty="0"/>
          </a:p>
        </p:txBody>
      </p:sp>
      <p:pic>
        <p:nvPicPr>
          <p:cNvPr id="18435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8925" y="1422400"/>
            <a:ext cx="8408988" cy="5189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843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74650" y="5300663"/>
            <a:ext cx="92392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직사각형 14"/>
          <p:cNvSpPr>
            <a:spLocks noChangeArrowheads="1"/>
          </p:cNvSpPr>
          <p:nvPr/>
        </p:nvSpPr>
        <p:spPr bwMode="auto">
          <a:xfrm>
            <a:off x="827088" y="1058863"/>
            <a:ext cx="7313612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 2" pitchFamily="18" charset="2"/>
              <a:buChar char=""/>
              <a:defRPr kumimoji="1"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¡"/>
              <a:defRPr kumimoji="1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 2" pitchFamily="18" charset="2"/>
              <a:buChar char=""/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 2" pitchFamily="18" charset="2"/>
              <a:buChar char="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 2" pitchFamily="18" charset="2"/>
              <a:buChar char="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 2" pitchFamily="18" charset="2"/>
              <a:buChar char="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 2" pitchFamily="18" charset="2"/>
              <a:buChar char="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 2" pitchFamily="18" charset="2"/>
              <a:buChar char="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 2" pitchFamily="18" charset="2"/>
              <a:buChar char="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latinLnBrk="0">
              <a:lnSpc>
                <a:spcPct val="5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kumimoji="0" lang="en-US" altLang="ko-KR" sz="2800" b="1" u="sng"/>
              <a:t>Extended likelihood approach</a:t>
            </a:r>
          </a:p>
        </p:txBody>
      </p:sp>
      <p:pic>
        <p:nvPicPr>
          <p:cNvPr id="1945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188" y="1844675"/>
            <a:ext cx="8067675" cy="471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4363" y="1989138"/>
            <a:ext cx="8096250" cy="418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직사각형 14"/>
          <p:cNvSpPr>
            <a:spLocks noChangeArrowheads="1"/>
          </p:cNvSpPr>
          <p:nvPr/>
        </p:nvSpPr>
        <p:spPr bwMode="auto">
          <a:xfrm>
            <a:off x="822325" y="1074738"/>
            <a:ext cx="7313613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 2" pitchFamily="18" charset="2"/>
              <a:buChar char=""/>
              <a:defRPr kumimoji="1"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¡"/>
              <a:defRPr kumimoji="1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 2" pitchFamily="18" charset="2"/>
              <a:buChar char=""/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 2" pitchFamily="18" charset="2"/>
              <a:buChar char="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 2" pitchFamily="18" charset="2"/>
              <a:buChar char="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 2" pitchFamily="18" charset="2"/>
              <a:buChar char="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 2" pitchFamily="18" charset="2"/>
              <a:buChar char="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 2" pitchFamily="18" charset="2"/>
              <a:buChar char="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 2" pitchFamily="18" charset="2"/>
              <a:buChar char="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latinLnBrk="0">
              <a:lnSpc>
                <a:spcPct val="5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kumimoji="0" lang="en-US" altLang="ko-KR" sz="2800" b="1" u="sng"/>
              <a:t>Extended likelihood approach</a:t>
            </a:r>
            <a:endParaRPr lang="ko-KR" alt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직사각형 14"/>
          <p:cNvSpPr>
            <a:spLocks noChangeArrowheads="1"/>
          </p:cNvSpPr>
          <p:nvPr/>
        </p:nvSpPr>
        <p:spPr bwMode="auto">
          <a:xfrm>
            <a:off x="827088" y="1074738"/>
            <a:ext cx="7313612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 2" pitchFamily="18" charset="2"/>
              <a:buChar char=""/>
              <a:defRPr kumimoji="1"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¡"/>
              <a:defRPr kumimoji="1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 2" pitchFamily="18" charset="2"/>
              <a:buChar char=""/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 2" pitchFamily="18" charset="2"/>
              <a:buChar char="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 2" pitchFamily="18" charset="2"/>
              <a:buChar char="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 2" pitchFamily="18" charset="2"/>
              <a:buChar char="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 2" pitchFamily="18" charset="2"/>
              <a:buChar char="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 2" pitchFamily="18" charset="2"/>
              <a:buChar char="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 2" pitchFamily="18" charset="2"/>
              <a:buChar char="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latinLnBrk="0">
              <a:lnSpc>
                <a:spcPct val="5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ko-KR" sz="2800" b="1" u="sng"/>
              <a:t>Hidden Markov Random field models</a:t>
            </a:r>
            <a:endParaRPr lang="ko-KR" altLang="en-US" sz="2800" b="1" u="sng"/>
          </a:p>
        </p:txBody>
      </p:sp>
      <p:pic>
        <p:nvPicPr>
          <p:cNvPr id="21507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225" y="1628775"/>
            <a:ext cx="9144000" cy="277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4438" y="2741613"/>
            <a:ext cx="4117975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59000" y="3225800"/>
            <a:ext cx="48260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59000" y="3225800"/>
            <a:ext cx="4826000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84438" y="4076700"/>
            <a:ext cx="6408737" cy="40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2" name="TextBox 8"/>
          <p:cNvSpPr txBox="1">
            <a:spLocks noChangeArrowheads="1"/>
          </p:cNvSpPr>
          <p:nvPr/>
        </p:nvSpPr>
        <p:spPr bwMode="auto">
          <a:xfrm>
            <a:off x="323850" y="4652963"/>
            <a:ext cx="78486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 2" pitchFamily="18" charset="2"/>
              <a:buChar char=""/>
              <a:defRPr kumimoji="1"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¡"/>
              <a:defRPr kumimoji="1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 2" pitchFamily="18" charset="2"/>
              <a:buChar char=""/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 2" pitchFamily="18" charset="2"/>
              <a:buChar char="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 2" pitchFamily="18" charset="2"/>
              <a:buChar char="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 2" pitchFamily="18" charset="2"/>
              <a:buChar char="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 2" pitchFamily="18" charset="2"/>
              <a:buChar char="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 2" pitchFamily="18" charset="2"/>
              <a:buChar char="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 2" pitchFamily="18" charset="2"/>
              <a:buChar char="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000" dirty="0"/>
              <a:t>Multi-level logistic model:</a:t>
            </a:r>
          </a:p>
        </p:txBody>
      </p:sp>
      <p:pic>
        <p:nvPicPr>
          <p:cNvPr id="21513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92375" y="5221288"/>
            <a:ext cx="3732213" cy="79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직사각형 14"/>
          <p:cNvSpPr>
            <a:spLocks noChangeArrowheads="1"/>
          </p:cNvSpPr>
          <p:nvPr/>
        </p:nvSpPr>
        <p:spPr bwMode="auto">
          <a:xfrm>
            <a:off x="804863" y="1074738"/>
            <a:ext cx="7313612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 2" pitchFamily="18" charset="2"/>
              <a:buChar char=""/>
              <a:defRPr kumimoji="1"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¡"/>
              <a:defRPr kumimoji="1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 2" pitchFamily="18" charset="2"/>
              <a:buChar char=""/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 2" pitchFamily="18" charset="2"/>
              <a:buChar char="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 2" pitchFamily="18" charset="2"/>
              <a:buChar char="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 2" pitchFamily="18" charset="2"/>
              <a:buChar char="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 2" pitchFamily="18" charset="2"/>
              <a:buChar char="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 2" pitchFamily="18" charset="2"/>
              <a:buChar char="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 2" pitchFamily="18" charset="2"/>
              <a:buChar char="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latinLnBrk="0">
              <a:lnSpc>
                <a:spcPct val="5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kumimoji="0" lang="en-US" altLang="ko-KR" sz="2800" b="1" u="sng"/>
              <a:t>Extended likelihood approach</a:t>
            </a:r>
            <a:endParaRPr lang="ko-KR" altLang="en-US" sz="2400"/>
          </a:p>
        </p:txBody>
      </p:sp>
      <p:sp>
        <p:nvSpPr>
          <p:cNvPr id="22531" name="TextBox 2"/>
          <p:cNvSpPr txBox="1">
            <a:spLocks noChangeArrowheads="1"/>
          </p:cNvSpPr>
          <p:nvPr/>
        </p:nvSpPr>
        <p:spPr bwMode="auto">
          <a:xfrm>
            <a:off x="179388" y="3500438"/>
            <a:ext cx="8640762" cy="267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 2" pitchFamily="18" charset="2"/>
              <a:buChar char=""/>
              <a:defRPr kumimoji="1"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¡"/>
              <a:defRPr kumimoji="1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 2" pitchFamily="18" charset="2"/>
              <a:buChar char=""/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 2" pitchFamily="18" charset="2"/>
              <a:buChar char="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 2" pitchFamily="18" charset="2"/>
              <a:buChar char="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 2" pitchFamily="18" charset="2"/>
              <a:buChar char="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 2" pitchFamily="18" charset="2"/>
              <a:buChar char="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 2" pitchFamily="18" charset="2"/>
              <a:buChar char="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 2" pitchFamily="18" charset="2"/>
              <a:buChar char="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To get consistent parameter estimates, the computation of marginal likelihood is necessary. But, in HMRFMs, the marginal likelihood is difficult to obtain, because it requires summation over all possible realizations of </a:t>
            </a:r>
            <a:r>
              <a:rPr lang="en-US" altLang="en-US" sz="2400" b="1"/>
              <a:t>z</a:t>
            </a:r>
            <a:r>
              <a:rPr lang="en-US" altLang="en-US" sz="2400"/>
              <a:t>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/>
              <a:t>Here, we use mean-field approximation for estimating parameters and Gibbs-sampler for calculating directional error rates.</a:t>
            </a:r>
          </a:p>
        </p:txBody>
      </p:sp>
      <p:sp>
        <p:nvSpPr>
          <p:cNvPr id="22532" name="TextBox 3"/>
          <p:cNvSpPr txBox="1">
            <a:spLocks noChangeArrowheads="1"/>
          </p:cNvSpPr>
          <p:nvPr/>
        </p:nvSpPr>
        <p:spPr bwMode="auto">
          <a:xfrm>
            <a:off x="250825" y="1773238"/>
            <a:ext cx="8137525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 2" pitchFamily="18" charset="2"/>
              <a:buChar char=""/>
              <a:defRPr kumimoji="1"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¡"/>
              <a:defRPr kumimoji="1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 2" pitchFamily="18" charset="2"/>
              <a:buChar char=""/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 2" pitchFamily="18" charset="2"/>
              <a:buChar char="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 2" pitchFamily="18" charset="2"/>
              <a:buChar char="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 2" pitchFamily="18" charset="2"/>
              <a:buChar char="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 2" pitchFamily="18" charset="2"/>
              <a:buChar char="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 2" pitchFamily="18" charset="2"/>
              <a:buChar char="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 2" pitchFamily="18" charset="2"/>
              <a:buChar char="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/>
              <a:t>The extended likelihood of HMRFMs can be written </a:t>
            </a:r>
          </a:p>
        </p:txBody>
      </p:sp>
      <p:pic>
        <p:nvPicPr>
          <p:cNvPr id="22533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8888" y="2565400"/>
            <a:ext cx="62865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1600" y="1844675"/>
            <a:ext cx="9031288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직사각형 14"/>
          <p:cNvSpPr>
            <a:spLocks noChangeArrowheads="1"/>
          </p:cNvSpPr>
          <p:nvPr/>
        </p:nvSpPr>
        <p:spPr bwMode="auto">
          <a:xfrm>
            <a:off x="827088" y="1074738"/>
            <a:ext cx="7313612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 2" pitchFamily="18" charset="2"/>
              <a:buChar char=""/>
              <a:defRPr kumimoji="1"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¡"/>
              <a:defRPr kumimoji="1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 2" pitchFamily="18" charset="2"/>
              <a:buChar char=""/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 2" pitchFamily="18" charset="2"/>
              <a:buChar char="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 2" pitchFamily="18" charset="2"/>
              <a:buChar char="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 2" pitchFamily="18" charset="2"/>
              <a:buChar char="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 2" pitchFamily="18" charset="2"/>
              <a:buChar char="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 2" pitchFamily="18" charset="2"/>
              <a:buChar char="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 2" pitchFamily="18" charset="2"/>
              <a:buChar char="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latinLnBrk="0">
              <a:lnSpc>
                <a:spcPct val="5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kumimoji="0" lang="en-US" altLang="ko-KR" sz="2800" b="1" u="sng"/>
              <a:t>Extended likelihood approach</a:t>
            </a:r>
            <a:endParaRPr lang="ko-KR" altLang="en-US" sz="2400"/>
          </a:p>
        </p:txBody>
      </p:sp>
      <p:pic>
        <p:nvPicPr>
          <p:cNvPr id="23556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059738" y="4365625"/>
            <a:ext cx="609600" cy="86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직사각형 14"/>
          <p:cNvSpPr>
            <a:spLocks noChangeArrowheads="1"/>
          </p:cNvSpPr>
          <p:nvPr/>
        </p:nvSpPr>
        <p:spPr bwMode="auto">
          <a:xfrm>
            <a:off x="798513" y="1074738"/>
            <a:ext cx="7313612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 2" pitchFamily="18" charset="2"/>
              <a:buChar char=""/>
              <a:defRPr kumimoji="1"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¡"/>
              <a:defRPr kumimoji="1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 2" pitchFamily="18" charset="2"/>
              <a:buChar char=""/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 2" pitchFamily="18" charset="2"/>
              <a:buChar char="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 2" pitchFamily="18" charset="2"/>
              <a:buChar char="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 2" pitchFamily="18" charset="2"/>
              <a:buChar char="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 2" pitchFamily="18" charset="2"/>
              <a:buChar char="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 2" pitchFamily="18" charset="2"/>
              <a:buChar char="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 2" pitchFamily="18" charset="2"/>
              <a:buChar char="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latinLnBrk="0">
              <a:lnSpc>
                <a:spcPct val="5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kumimoji="0" lang="en-US" altLang="ko-KR" sz="2800" b="1" u="sng"/>
              <a:t>Extended likelihood approach</a:t>
            </a:r>
            <a:endParaRPr lang="ko-KR" altLang="en-US" sz="2400"/>
          </a:p>
        </p:txBody>
      </p:sp>
      <p:sp>
        <p:nvSpPr>
          <p:cNvPr id="24579" name="TextBox 1"/>
          <p:cNvSpPr txBox="1">
            <a:spLocks noChangeArrowheads="1"/>
          </p:cNvSpPr>
          <p:nvPr/>
        </p:nvSpPr>
        <p:spPr bwMode="auto">
          <a:xfrm>
            <a:off x="395288" y="1844675"/>
            <a:ext cx="8280400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 2" pitchFamily="18" charset="2"/>
              <a:buChar char=""/>
              <a:defRPr kumimoji="1"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¡"/>
              <a:defRPr kumimoji="1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 2" pitchFamily="18" charset="2"/>
              <a:buChar char=""/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 2" pitchFamily="18" charset="2"/>
              <a:buChar char="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 2" pitchFamily="18" charset="2"/>
              <a:buChar char="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 2" pitchFamily="18" charset="2"/>
              <a:buChar char="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 2" pitchFamily="18" charset="2"/>
              <a:buChar char="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 2" pitchFamily="18" charset="2"/>
              <a:buChar char="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 2" pitchFamily="18" charset="2"/>
              <a:buChar char="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/>
              <a:t>Theorem 1. Under HMRFMs, the optimal test is characterized by extended likelihood: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/>
          </a:p>
        </p:txBody>
      </p:sp>
      <p:pic>
        <p:nvPicPr>
          <p:cNvPr id="24580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78038" y="3306763"/>
            <a:ext cx="4754562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 Box 2"/>
          <p:cNvSpPr txBox="1">
            <a:spLocks noChangeArrowheads="1"/>
          </p:cNvSpPr>
          <p:nvPr/>
        </p:nvSpPr>
        <p:spPr bwMode="auto">
          <a:xfrm>
            <a:off x="971550" y="-28575"/>
            <a:ext cx="184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 2" pitchFamily="18" charset="2"/>
              <a:buChar char=""/>
              <a:defRPr kumimoji="1"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¡"/>
              <a:defRPr kumimoji="1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 2" pitchFamily="18" charset="2"/>
              <a:buChar char=""/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 2" pitchFamily="18" charset="2"/>
              <a:buChar char="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 2" pitchFamily="18" charset="2"/>
              <a:buChar char="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 2" pitchFamily="18" charset="2"/>
              <a:buChar char="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 2" pitchFamily="18" charset="2"/>
              <a:buChar char="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 2" pitchFamily="18" charset="2"/>
              <a:buChar char="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 2" pitchFamily="18" charset="2"/>
              <a:buChar char="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latinLnBrk="0">
              <a:spcBef>
                <a:spcPct val="0"/>
              </a:spcBef>
              <a:buClrTx/>
              <a:buSzTx/>
              <a:buFontTx/>
              <a:buNone/>
            </a:pPr>
            <a:endParaRPr lang="ko-KR" altLang="en-US" sz="3600">
              <a:solidFill>
                <a:schemeClr val="tx2"/>
              </a:solidFill>
            </a:endParaRP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827088" y="908050"/>
            <a:ext cx="8066087" cy="4770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 2" pitchFamily="18" charset="2"/>
              <a:buChar char=""/>
              <a:defRPr kumimoji="1"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¡"/>
              <a:defRPr kumimoji="1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 2" pitchFamily="18" charset="2"/>
              <a:buChar char=""/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 2" pitchFamily="18" charset="2"/>
              <a:buChar char="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 2" pitchFamily="18" charset="2"/>
              <a:buChar char="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 2" pitchFamily="18" charset="2"/>
              <a:buChar char="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 2" pitchFamily="18" charset="2"/>
              <a:buChar char="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 2" pitchFamily="18" charset="2"/>
              <a:buChar char="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 2" pitchFamily="18" charset="2"/>
              <a:buChar char="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latinLnBrk="0">
              <a:spcBef>
                <a:spcPct val="50000"/>
              </a:spcBef>
              <a:buClrTx/>
              <a:buSzTx/>
              <a:buFontTx/>
              <a:buNone/>
            </a:pPr>
            <a:r>
              <a:rPr kumimoji="0" lang="en-US" altLang="ko-KR" sz="2800" b="1" u="sng"/>
              <a:t>Statistical Models with three objects </a:t>
            </a:r>
          </a:p>
          <a:p>
            <a:pPr latinLnBrk="0">
              <a:spcBef>
                <a:spcPct val="50000"/>
              </a:spcBef>
              <a:buClrTx/>
              <a:buSzTx/>
              <a:buFontTx/>
              <a:buAutoNum type="arabicPeriod"/>
            </a:pPr>
            <a:r>
              <a:rPr kumimoji="0" lang="en-US" altLang="ko-KR" sz="2400" b="1"/>
              <a:t> observable random variables (data): </a:t>
            </a:r>
          </a:p>
          <a:p>
            <a:pPr latinLnBrk="0">
              <a:spcBef>
                <a:spcPct val="50000"/>
              </a:spcBef>
              <a:buClrTx/>
              <a:buSzTx/>
              <a:buFontTx/>
              <a:buAutoNum type="arabicPeriod"/>
            </a:pPr>
            <a:r>
              <a:rPr kumimoji="0" lang="en-US" altLang="ko-KR" sz="2400" b="1"/>
              <a:t> fixed parameters:                                  </a:t>
            </a:r>
          </a:p>
          <a:p>
            <a:pPr latinLnBrk="0">
              <a:spcBef>
                <a:spcPct val="50000"/>
              </a:spcBef>
              <a:buClrTx/>
              <a:buSzTx/>
              <a:buFontTx/>
              <a:buAutoNum type="arabicPeriod"/>
            </a:pPr>
            <a:r>
              <a:rPr kumimoji="0" lang="en-US" altLang="ko-KR" sz="2400" b="1"/>
              <a:t> unobservable random variables: </a:t>
            </a:r>
          </a:p>
          <a:p>
            <a:pPr latinLnBrk="0">
              <a:spcBef>
                <a:spcPct val="50000"/>
              </a:spcBef>
              <a:buClrTx/>
              <a:buSzTx/>
              <a:buFontTx/>
              <a:buNone/>
            </a:pPr>
            <a:endParaRPr kumimoji="0" lang="en-US" altLang="ko-KR" sz="2400" b="1" u="sng"/>
          </a:p>
          <a:p>
            <a:pPr latinLnBrk="0">
              <a:spcBef>
                <a:spcPct val="50000"/>
              </a:spcBef>
              <a:buClrTx/>
              <a:buSzTx/>
              <a:buFontTx/>
              <a:buNone/>
            </a:pPr>
            <a:r>
              <a:rPr kumimoji="0" lang="en-US" altLang="ko-KR" sz="2400" b="1"/>
              <a:t>Lee and Nelder (1996) proposed the use of the h-likelihood for</a:t>
            </a:r>
          </a:p>
          <a:p>
            <a:pPr latinLnBrk="0">
              <a:spcBef>
                <a:spcPct val="50000"/>
              </a:spcBef>
              <a:buClrTx/>
              <a:buSzTx/>
              <a:buFontTx/>
              <a:buNone/>
            </a:pPr>
            <a:r>
              <a:rPr kumimoji="0" lang="en-US" altLang="ko-KR" sz="2400" b="1"/>
              <a:t>Statistical inferences for these general model class such as</a:t>
            </a:r>
          </a:p>
          <a:p>
            <a:pPr latinLnBrk="0">
              <a:spcBef>
                <a:spcPct val="50000"/>
              </a:spcBef>
              <a:buClrTx/>
              <a:buSzTx/>
              <a:buFontTx/>
              <a:buNone/>
            </a:pPr>
            <a:r>
              <a:rPr kumimoji="0" lang="en-US" altLang="ko-KR" sz="2400" b="1"/>
              <a:t>HGLMs &amp; DHGLMs.</a:t>
            </a:r>
            <a:endParaRPr kumimoji="0" lang="en-US" altLang="ko-KR" sz="2400"/>
          </a:p>
        </p:txBody>
      </p:sp>
      <p:graphicFrame>
        <p:nvGraphicFramePr>
          <p:cNvPr id="5124" name="Object 6"/>
          <p:cNvGraphicFramePr>
            <a:graphicFrameLocks noChangeAspect="1"/>
          </p:cNvGraphicFramePr>
          <p:nvPr/>
        </p:nvGraphicFramePr>
        <p:xfrm>
          <a:off x="6218238" y="1619250"/>
          <a:ext cx="288925" cy="341313"/>
        </p:xfrm>
        <a:graphic>
          <a:graphicData uri="http://schemas.openxmlformats.org/presentationml/2006/ole">
            <p:oleObj spid="_x0000_s5172" name="Equation" r:id="rId4" imgW="139579" imgH="164957" progId="Equation.3">
              <p:embed/>
            </p:oleObj>
          </a:graphicData>
        </a:graphic>
      </p:graphicFrame>
      <p:graphicFrame>
        <p:nvGraphicFramePr>
          <p:cNvPr id="5125" name="Object 13"/>
          <p:cNvGraphicFramePr>
            <a:graphicFrameLocks noChangeAspect="1"/>
          </p:cNvGraphicFramePr>
          <p:nvPr/>
        </p:nvGraphicFramePr>
        <p:xfrm>
          <a:off x="5715000" y="2698750"/>
          <a:ext cx="295275" cy="361950"/>
        </p:xfrm>
        <a:graphic>
          <a:graphicData uri="http://schemas.openxmlformats.org/presentationml/2006/ole">
            <p:oleObj spid="_x0000_s5173" name="Equation" r:id="rId5" imgW="114201" imgH="139579" progId="Equation.3">
              <p:embed/>
            </p:oleObj>
          </a:graphicData>
        </a:graphic>
      </p:graphicFrame>
      <p:graphicFrame>
        <p:nvGraphicFramePr>
          <p:cNvPr id="5126" name="Object 4"/>
          <p:cNvGraphicFramePr>
            <a:graphicFrameLocks noChangeAspect="1"/>
          </p:cNvGraphicFramePr>
          <p:nvPr/>
        </p:nvGraphicFramePr>
        <p:xfrm>
          <a:off x="3784600" y="2173288"/>
          <a:ext cx="217488" cy="354012"/>
        </p:xfrm>
        <a:graphic>
          <a:graphicData uri="http://schemas.openxmlformats.org/presentationml/2006/ole">
            <p:oleObj spid="_x0000_s5174" name="Equation" r:id="rId6" imgW="126725" imgH="177415" progId="Equation.3">
              <p:embed/>
            </p:oleObj>
          </a:graphicData>
        </a:graphic>
      </p:graphicFrame>
      <p:graphicFrame>
        <p:nvGraphicFramePr>
          <p:cNvPr id="5127" name="Object 8"/>
          <p:cNvGraphicFramePr>
            <a:graphicFrameLocks noChangeAspect="1"/>
          </p:cNvGraphicFramePr>
          <p:nvPr/>
        </p:nvGraphicFramePr>
        <p:xfrm>
          <a:off x="1979613" y="5781675"/>
          <a:ext cx="5184775" cy="455613"/>
        </p:xfrm>
        <a:graphic>
          <a:graphicData uri="http://schemas.openxmlformats.org/presentationml/2006/ole">
            <p:oleObj spid="_x0000_s5175" name="Equation" r:id="rId7" imgW="2590800" imgH="2286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직사각형 14"/>
          <p:cNvSpPr>
            <a:spLocks noChangeArrowheads="1"/>
          </p:cNvSpPr>
          <p:nvPr/>
        </p:nvSpPr>
        <p:spPr bwMode="auto">
          <a:xfrm>
            <a:off x="827088" y="1058863"/>
            <a:ext cx="7705725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 2" pitchFamily="18" charset="2"/>
              <a:buChar char=""/>
              <a:defRPr kumimoji="1"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¡"/>
              <a:defRPr kumimoji="1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 2" pitchFamily="18" charset="2"/>
              <a:buChar char=""/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 2" pitchFamily="18" charset="2"/>
              <a:buChar char="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 2" pitchFamily="18" charset="2"/>
              <a:buChar char="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 2" pitchFamily="18" charset="2"/>
              <a:buChar char="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 2" pitchFamily="18" charset="2"/>
              <a:buChar char="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 2" pitchFamily="18" charset="2"/>
              <a:buChar char="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 2" pitchFamily="18" charset="2"/>
              <a:buChar char="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latinLnBrk="0">
              <a:lnSpc>
                <a:spcPct val="50000"/>
              </a:lnSpc>
              <a:spcBef>
                <a:spcPct val="50000"/>
              </a:spcBef>
              <a:buClrTx/>
              <a:buSzTx/>
              <a:buFontTx/>
              <a:buNone/>
            </a:pPr>
            <a:r>
              <a:rPr kumimoji="0" lang="en-US" altLang="ko-KR" sz="2800" b="1" u="sng"/>
              <a:t>Decision rule for controlling various error rates</a:t>
            </a:r>
            <a:endParaRPr lang="ko-KR" altLang="en-US" sz="2400"/>
          </a:p>
        </p:txBody>
      </p:sp>
      <p:sp>
        <p:nvSpPr>
          <p:cNvPr id="25603" name="TextBox 1"/>
          <p:cNvSpPr txBox="1">
            <a:spLocks noChangeArrowheads="1"/>
          </p:cNvSpPr>
          <p:nvPr/>
        </p:nvSpPr>
        <p:spPr bwMode="auto">
          <a:xfrm>
            <a:off x="611188" y="1628775"/>
            <a:ext cx="8137525" cy="369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 2" pitchFamily="18" charset="2"/>
              <a:buChar char=""/>
              <a:defRPr kumimoji="1"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¡"/>
              <a:defRPr kumimoji="1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 2" pitchFamily="18" charset="2"/>
              <a:buChar char=""/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 2" pitchFamily="18" charset="2"/>
              <a:buChar char="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 2" pitchFamily="18" charset="2"/>
              <a:buChar char="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 2" pitchFamily="18" charset="2"/>
              <a:buChar char="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 2" pitchFamily="18" charset="2"/>
              <a:buChar char="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 2" pitchFamily="18" charset="2"/>
              <a:buChar char="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 2" pitchFamily="18" charset="2"/>
              <a:buChar char="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1800"/>
              <a:t>To control mFDR</a:t>
            </a:r>
            <a:r>
              <a:rPr lang="en-US" altLang="ko-KR" sz="1800" baseline="-25000"/>
              <a:t>I+III</a:t>
            </a:r>
            <a:r>
              <a:rPr lang="en-US" altLang="ko-KR" sz="1800"/>
              <a:t>(Sum of type-I and type-III error), the optimal decision rule is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ko-KR" sz="18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ko-KR" sz="18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ko-KR" sz="18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ko-KR" sz="18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ko-KR" sz="18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1800"/>
              <a:t>Similarly, to control mFDR</a:t>
            </a:r>
            <a:r>
              <a:rPr lang="en-US" altLang="ko-KR" sz="1800" baseline="-25000"/>
              <a:t>I</a:t>
            </a:r>
            <a:r>
              <a:rPr lang="en-US" altLang="ko-KR" sz="1800"/>
              <a:t> (type-I error),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ko-KR" sz="18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ko-KR" sz="18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ko-KR" sz="18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ko-KR" sz="18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ko-KR" sz="18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1800"/>
              <a:t>To control mFDR</a:t>
            </a:r>
            <a:r>
              <a:rPr lang="en-US" altLang="ko-KR" sz="1800" baseline="-25000"/>
              <a:t>III </a:t>
            </a:r>
            <a:r>
              <a:rPr lang="en-US" altLang="ko-KR" sz="1800"/>
              <a:t>(type-III error),</a:t>
            </a:r>
          </a:p>
        </p:txBody>
      </p:sp>
      <p:pic>
        <p:nvPicPr>
          <p:cNvPr id="2560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47813" y="2133600"/>
            <a:ext cx="5643562" cy="101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0" y="3717925"/>
            <a:ext cx="5849938" cy="1185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76375" y="5302250"/>
            <a:ext cx="617855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직사각형 14"/>
          <p:cNvSpPr>
            <a:spLocks noChangeArrowheads="1"/>
          </p:cNvSpPr>
          <p:nvPr/>
        </p:nvSpPr>
        <p:spPr bwMode="auto">
          <a:xfrm>
            <a:off x="836613" y="908050"/>
            <a:ext cx="73136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 2" pitchFamily="18" charset="2"/>
              <a:buChar char=""/>
              <a:defRPr kumimoji="1"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¡"/>
              <a:defRPr kumimoji="1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 2" pitchFamily="18" charset="2"/>
              <a:buChar char=""/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 2" pitchFamily="18" charset="2"/>
              <a:buChar char="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 2" pitchFamily="18" charset="2"/>
              <a:buChar char="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 2" pitchFamily="18" charset="2"/>
              <a:buChar char="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 2" pitchFamily="18" charset="2"/>
              <a:buChar char="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 2" pitchFamily="18" charset="2"/>
              <a:buChar char="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 2" pitchFamily="18" charset="2"/>
              <a:buChar char="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latinLnBrk="0">
              <a:spcBef>
                <a:spcPct val="50000"/>
              </a:spcBef>
              <a:buClrTx/>
              <a:buSzTx/>
              <a:buFontTx/>
              <a:buNone/>
            </a:pPr>
            <a:r>
              <a:rPr kumimoji="0" lang="en-US" altLang="ko-KR" sz="2800" b="1" u="sng"/>
              <a:t>Numerical studies</a:t>
            </a:r>
            <a:endParaRPr lang="ko-KR" altLang="en-US" sz="2400"/>
          </a:p>
        </p:txBody>
      </p:sp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4213" y="1916113"/>
            <a:ext cx="8001000" cy="467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4213" y="1916113"/>
            <a:ext cx="8208962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9" name="TextBox 2"/>
          <p:cNvSpPr txBox="1">
            <a:spLocks noChangeArrowheads="1"/>
          </p:cNvSpPr>
          <p:nvPr/>
        </p:nvSpPr>
        <p:spPr bwMode="auto">
          <a:xfrm>
            <a:off x="684213" y="2276475"/>
            <a:ext cx="806450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 2" pitchFamily="18" charset="2"/>
              <a:buChar char=""/>
              <a:defRPr kumimoji="1"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¡"/>
              <a:defRPr kumimoji="1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 2" pitchFamily="18" charset="2"/>
              <a:buChar char=""/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 2" pitchFamily="18" charset="2"/>
              <a:buChar char="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 2" pitchFamily="18" charset="2"/>
              <a:buChar char="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 2" pitchFamily="18" charset="2"/>
              <a:buChar char="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 2" pitchFamily="18" charset="2"/>
              <a:buChar char="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 2" pitchFamily="18" charset="2"/>
              <a:buChar char="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 2" pitchFamily="18" charset="2"/>
              <a:buChar char="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/>
              <a:t>One-sided test for Two-state hidden Markov models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/>
              <a:t> (1-dimensional)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Box 2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468313" y="4494174"/>
            <a:ext cx="8064500" cy="2308324"/>
          </a:xfrm>
          <a:prstGeom prst="rect">
            <a:avLst/>
          </a:prstGeom>
          <a:blipFill rotWithShape="1">
            <a:blip r:embed="rId3"/>
            <a:stretch>
              <a:fillRect l="-1209" t="-2111" b="-5013"/>
            </a:stretch>
          </a:blip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3663" y="1844675"/>
            <a:ext cx="8943975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직사각형 14"/>
          <p:cNvSpPr>
            <a:spLocks noChangeArrowheads="1"/>
          </p:cNvSpPr>
          <p:nvPr/>
        </p:nvSpPr>
        <p:spPr bwMode="auto">
          <a:xfrm>
            <a:off x="836613" y="908050"/>
            <a:ext cx="73136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 2" pitchFamily="18" charset="2"/>
              <a:buChar char=""/>
              <a:defRPr kumimoji="1"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¡"/>
              <a:defRPr kumimoji="1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 2" pitchFamily="18" charset="2"/>
              <a:buChar char=""/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 2" pitchFamily="18" charset="2"/>
              <a:buChar char="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 2" pitchFamily="18" charset="2"/>
              <a:buChar char="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 2" pitchFamily="18" charset="2"/>
              <a:buChar char="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 2" pitchFamily="18" charset="2"/>
              <a:buChar char="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 2" pitchFamily="18" charset="2"/>
              <a:buChar char="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 2" pitchFamily="18" charset="2"/>
              <a:buChar char="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latinLnBrk="0">
              <a:spcBef>
                <a:spcPct val="50000"/>
              </a:spcBef>
              <a:buClrTx/>
              <a:buSzTx/>
              <a:buFontTx/>
              <a:buNone/>
            </a:pPr>
            <a:r>
              <a:rPr kumimoji="0" lang="en-US" altLang="ko-KR" sz="2800" b="1" u="sng"/>
              <a:t>Numerical studies</a:t>
            </a:r>
            <a:endParaRPr lang="ko-KR" altLang="en-US" sz="2400"/>
          </a:p>
        </p:txBody>
      </p:sp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150" y="2205038"/>
            <a:ext cx="8020050" cy="341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직사각형 14"/>
          <p:cNvSpPr>
            <a:spLocks noChangeArrowheads="1"/>
          </p:cNvSpPr>
          <p:nvPr/>
        </p:nvSpPr>
        <p:spPr bwMode="auto">
          <a:xfrm>
            <a:off x="836613" y="908050"/>
            <a:ext cx="73136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 2" pitchFamily="18" charset="2"/>
              <a:buChar char=""/>
              <a:defRPr kumimoji="1"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¡"/>
              <a:defRPr kumimoji="1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 2" pitchFamily="18" charset="2"/>
              <a:buChar char=""/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 2" pitchFamily="18" charset="2"/>
              <a:buChar char="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 2" pitchFamily="18" charset="2"/>
              <a:buChar char="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 2" pitchFamily="18" charset="2"/>
              <a:buChar char="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 2" pitchFamily="18" charset="2"/>
              <a:buChar char="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 2" pitchFamily="18" charset="2"/>
              <a:buChar char="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 2" pitchFamily="18" charset="2"/>
              <a:buChar char="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latinLnBrk="0">
              <a:spcBef>
                <a:spcPct val="50000"/>
              </a:spcBef>
              <a:buClrTx/>
              <a:buSzTx/>
              <a:buFontTx/>
              <a:buNone/>
            </a:pPr>
            <a:r>
              <a:rPr kumimoji="0" lang="en-US" altLang="ko-KR" sz="2800" b="1" u="sng"/>
              <a:t>Numerical studies</a:t>
            </a:r>
            <a:endParaRPr lang="ko-KR" altLang="en-US" sz="2400"/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325" y="1628800"/>
            <a:ext cx="4295775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7688" y="1628800"/>
            <a:ext cx="4460875" cy="4752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 useBgFill="1">
        <p:nvSpPr>
          <p:cNvPr id="2" name="TextBox 1"/>
          <p:cNvSpPr txBox="1"/>
          <p:nvPr/>
        </p:nvSpPr>
        <p:spPr>
          <a:xfrm>
            <a:off x="323528" y="1484784"/>
            <a:ext cx="1728192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Observed field</a:t>
            </a:r>
            <a:endParaRPr lang="ko-KR" altLang="en-US" dirty="0"/>
          </a:p>
        </p:txBody>
      </p:sp>
      <p:sp useBgFill="1">
        <p:nvSpPr>
          <p:cNvPr id="6" name="TextBox 5"/>
          <p:cNvSpPr txBox="1"/>
          <p:nvPr/>
        </p:nvSpPr>
        <p:spPr>
          <a:xfrm>
            <a:off x="2555776" y="1484784"/>
            <a:ext cx="1800324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True hidden field</a:t>
            </a:r>
            <a:endParaRPr lang="ko-KR" altLang="en-US" dirty="0"/>
          </a:p>
        </p:txBody>
      </p:sp>
      <p:sp useBgFill="1">
        <p:nvSpPr>
          <p:cNvPr id="7" name="TextBox 6"/>
          <p:cNvSpPr txBox="1"/>
          <p:nvPr/>
        </p:nvSpPr>
        <p:spPr>
          <a:xfrm>
            <a:off x="4716016" y="1454318"/>
            <a:ext cx="1728192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LB (FDR_I+III)</a:t>
            </a:r>
            <a:endParaRPr lang="ko-KR" altLang="en-US" dirty="0"/>
          </a:p>
        </p:txBody>
      </p:sp>
      <p:sp useBgFill="1">
        <p:nvSpPr>
          <p:cNvPr id="8" name="TextBox 7"/>
          <p:cNvSpPr txBox="1"/>
          <p:nvPr/>
        </p:nvSpPr>
        <p:spPr>
          <a:xfrm>
            <a:off x="7090371" y="1484784"/>
            <a:ext cx="1728192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HM(FDR_I+III)</a:t>
            </a:r>
            <a:endParaRPr lang="ko-KR" altLang="en-US" dirty="0"/>
          </a:p>
        </p:txBody>
      </p:sp>
      <p:sp useBgFill="1">
        <p:nvSpPr>
          <p:cNvPr id="9" name="TextBox 8"/>
          <p:cNvSpPr txBox="1"/>
          <p:nvPr/>
        </p:nvSpPr>
        <p:spPr>
          <a:xfrm>
            <a:off x="4716016" y="3893298"/>
            <a:ext cx="1728192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LB (FDR_I)</a:t>
            </a:r>
            <a:endParaRPr lang="ko-KR" altLang="en-US" dirty="0"/>
          </a:p>
        </p:txBody>
      </p:sp>
      <p:sp useBgFill="1">
        <p:nvSpPr>
          <p:cNvPr id="10" name="TextBox 9"/>
          <p:cNvSpPr txBox="1"/>
          <p:nvPr/>
        </p:nvSpPr>
        <p:spPr>
          <a:xfrm>
            <a:off x="7090371" y="3923764"/>
            <a:ext cx="1728192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altLang="ko-KR" dirty="0" smtClean="0"/>
              <a:t>HM(FDR_I)</a:t>
            </a:r>
            <a:endParaRPr lang="ko-KR" altLang="en-US" dirty="0"/>
          </a:p>
        </p:txBody>
      </p:sp>
      <p:sp useBgFill="1">
        <p:nvSpPr>
          <p:cNvPr id="11" name="TextBox 10"/>
          <p:cNvSpPr txBox="1"/>
          <p:nvPr/>
        </p:nvSpPr>
        <p:spPr>
          <a:xfrm>
            <a:off x="323528" y="3933056"/>
            <a:ext cx="1728192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/>
              <a:t>BH</a:t>
            </a:r>
            <a:endParaRPr lang="ko-KR" altLang="en-US" dirty="0"/>
          </a:p>
        </p:txBody>
      </p:sp>
      <p:sp useBgFill="1">
        <p:nvSpPr>
          <p:cNvPr id="12" name="TextBox 11"/>
          <p:cNvSpPr txBox="1"/>
          <p:nvPr/>
        </p:nvSpPr>
        <p:spPr>
          <a:xfrm>
            <a:off x="2697883" y="3963522"/>
            <a:ext cx="1728192" cy="369332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en-US" altLang="ko-KR" dirty="0" smtClean="0"/>
              <a:t>BY</a:t>
            </a:r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750" y="2056072"/>
            <a:ext cx="8239125" cy="444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모서리가 둥근 직사각형 5"/>
          <p:cNvSpPr/>
          <p:nvPr/>
        </p:nvSpPr>
        <p:spPr>
          <a:xfrm>
            <a:off x="7308850" y="4868863"/>
            <a:ext cx="1470025" cy="1655762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algn="ctr" eaLnBrk="1" hangingPunct="1">
              <a:defRPr/>
            </a:pPr>
            <a:endParaRPr lang="en-US" altLang="ko-KR" sz="1800" smtClean="0">
              <a:solidFill>
                <a:srgbClr val="FFFFFF"/>
              </a:solidFill>
              <a:cs typeface="Times New Roman" pitchFamily="18" charset="0"/>
            </a:endParaRPr>
          </a:p>
        </p:txBody>
      </p:sp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7770813" y="4500563"/>
            <a:ext cx="10080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 2" pitchFamily="18" charset="2"/>
              <a:buChar char=""/>
              <a:defRPr kumimoji="1"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¡"/>
              <a:defRPr kumimoji="1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 2" pitchFamily="18" charset="2"/>
              <a:buChar char=""/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 2" pitchFamily="18" charset="2"/>
              <a:buChar char="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 2" pitchFamily="18" charset="2"/>
              <a:buChar char="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 2" pitchFamily="18" charset="2"/>
              <a:buChar char="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 2" pitchFamily="18" charset="2"/>
              <a:buChar char="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 2" pitchFamily="18" charset="2"/>
              <a:buChar char="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 2" pitchFamily="18" charset="2"/>
              <a:buChar char="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1800"/>
              <a:t>MAPK</a:t>
            </a:r>
          </a:p>
        </p:txBody>
      </p:sp>
      <p:pic>
        <p:nvPicPr>
          <p:cNvPr id="30723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1124744"/>
            <a:ext cx="7800975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직사각형 14"/>
          <p:cNvSpPr>
            <a:spLocks noChangeArrowheads="1"/>
          </p:cNvSpPr>
          <p:nvPr/>
        </p:nvSpPr>
        <p:spPr bwMode="auto">
          <a:xfrm>
            <a:off x="836613" y="908050"/>
            <a:ext cx="73136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 2" pitchFamily="18" charset="2"/>
              <a:buChar char=""/>
              <a:defRPr kumimoji="1"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¡"/>
              <a:defRPr kumimoji="1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 2" pitchFamily="18" charset="2"/>
              <a:buChar char=""/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 2" pitchFamily="18" charset="2"/>
              <a:buChar char="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 2" pitchFamily="18" charset="2"/>
              <a:buChar char="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 2" pitchFamily="18" charset="2"/>
              <a:buChar char="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 2" pitchFamily="18" charset="2"/>
              <a:buChar char="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 2" pitchFamily="18" charset="2"/>
              <a:buChar char="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 2" pitchFamily="18" charset="2"/>
              <a:buChar char="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u="sng" dirty="0" err="1"/>
              <a:t>Neuroimage</a:t>
            </a:r>
            <a:r>
              <a:rPr lang="en-US" altLang="en-US" sz="2800" b="1" u="sng" dirty="0"/>
              <a:t> data example </a:t>
            </a:r>
          </a:p>
        </p:txBody>
      </p:sp>
      <p:sp>
        <p:nvSpPr>
          <p:cNvPr id="33795" name="TextBox 1"/>
          <p:cNvSpPr txBox="1">
            <a:spLocks noChangeArrowheads="1"/>
          </p:cNvSpPr>
          <p:nvPr/>
        </p:nvSpPr>
        <p:spPr bwMode="auto">
          <a:xfrm>
            <a:off x="539750" y="2205038"/>
            <a:ext cx="7777163" cy="397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 2" pitchFamily="18" charset="2"/>
              <a:buChar char=""/>
              <a:defRPr kumimoji="1"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¡"/>
              <a:defRPr kumimoji="1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 2" pitchFamily="18" charset="2"/>
              <a:buChar char=""/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 2" pitchFamily="18" charset="2"/>
              <a:buChar char="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 2" pitchFamily="18" charset="2"/>
              <a:buChar char="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 2" pitchFamily="18" charset="2"/>
              <a:buChar char="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 2" pitchFamily="18" charset="2"/>
              <a:buChar char="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 2" pitchFamily="18" charset="2"/>
              <a:buChar char="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 2" pitchFamily="18" charset="2"/>
              <a:buChar char="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/>
              <a:t>Positron emission tomography (PET) data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/>
              <a:t>(Lee and Bjornstad, 2013)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8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/>
              <a:t>28 healthy males v.s. 22 females.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8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/>
              <a:t>Each PET images have N= 189,201 voxels.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80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/>
              <a:t>Goal : To find the significantly different regions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/>
              <a:t>(voxels) of the brain between males and females.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71775" y="1412875"/>
            <a:ext cx="3798888" cy="379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6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042988" y="5419725"/>
            <a:ext cx="7669212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482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9475" y="5427663"/>
            <a:ext cx="92392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직사각형 14"/>
          <p:cNvSpPr>
            <a:spLocks noChangeArrowheads="1"/>
          </p:cNvSpPr>
          <p:nvPr/>
        </p:nvSpPr>
        <p:spPr bwMode="auto">
          <a:xfrm>
            <a:off x="836613" y="908050"/>
            <a:ext cx="7313612" cy="1169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 2" pitchFamily="18" charset="2"/>
              <a:buChar char=""/>
              <a:defRPr kumimoji="1"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¡"/>
              <a:defRPr kumimoji="1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 2" pitchFamily="18" charset="2"/>
              <a:buChar char=""/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 2" pitchFamily="18" charset="2"/>
              <a:buChar char="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 2" pitchFamily="18" charset="2"/>
              <a:buChar char="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 2" pitchFamily="18" charset="2"/>
              <a:buChar char="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 2" pitchFamily="18" charset="2"/>
              <a:buChar char="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 2" pitchFamily="18" charset="2"/>
              <a:buChar char="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 2" pitchFamily="18" charset="2"/>
              <a:buChar char="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latinLnBrk="0">
              <a:spcBef>
                <a:spcPct val="50000"/>
              </a:spcBef>
              <a:buClrTx/>
              <a:buSzTx/>
              <a:buFontTx/>
              <a:buNone/>
            </a:pPr>
            <a:r>
              <a:rPr kumimoji="0" lang="en-US" altLang="ko-KR" sz="2800" b="1" u="sng" dirty="0"/>
              <a:t>MIRIAD </a:t>
            </a:r>
            <a:r>
              <a:rPr kumimoji="0" lang="en-US" altLang="ko-KR" sz="2800" b="1" u="sng" dirty="0" smtClean="0"/>
              <a:t>data analysis</a:t>
            </a:r>
          </a:p>
          <a:p>
            <a:pPr latinLnBrk="0">
              <a:spcBef>
                <a:spcPct val="50000"/>
              </a:spcBef>
              <a:buClrTx/>
              <a:buSzTx/>
              <a:buFontTx/>
              <a:buNone/>
            </a:pPr>
            <a:r>
              <a:rPr kumimoji="0" lang="en-US" altLang="ko-KR" sz="2800" b="1" u="sng" dirty="0" smtClean="0"/>
              <a:t>(Lee, Lee, Frost, Ridgway, </a:t>
            </a:r>
            <a:r>
              <a:rPr kumimoji="0" lang="en-US" altLang="ko-KR" sz="2800" b="1" u="sng" dirty="0" err="1" smtClean="0"/>
              <a:t>Kenward</a:t>
            </a:r>
            <a:r>
              <a:rPr kumimoji="0" lang="en-US" altLang="ko-KR" sz="2800" b="1" u="sng" dirty="0" smtClean="0"/>
              <a:t>, </a:t>
            </a:r>
            <a:r>
              <a:rPr kumimoji="0" lang="en-US" altLang="ko-KR" sz="2800" b="1" u="sng" dirty="0" err="1" smtClean="0"/>
              <a:t>Shaill</a:t>
            </a:r>
            <a:r>
              <a:rPr kumimoji="0" lang="en-US" altLang="ko-KR" sz="2800" b="1" u="sng" dirty="0" smtClean="0"/>
              <a:t>)</a:t>
            </a:r>
            <a:endParaRPr lang="ko-KR" altLang="en-US" sz="2400" dirty="0"/>
          </a:p>
        </p:txBody>
      </p:sp>
      <p:sp>
        <p:nvSpPr>
          <p:cNvPr id="35844" name="TextBox 2"/>
          <p:cNvSpPr txBox="1">
            <a:spLocks noChangeArrowheads="1"/>
          </p:cNvSpPr>
          <p:nvPr/>
        </p:nvSpPr>
        <p:spPr bwMode="auto">
          <a:xfrm>
            <a:off x="836613" y="2348880"/>
            <a:ext cx="7456487" cy="369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eaLnBrk="1" hangingPunct="1"/>
            <a:r>
              <a:rPr lang="en-US" altLang="en-US" dirty="0"/>
              <a:t>Dataset: </a:t>
            </a:r>
          </a:p>
          <a:p>
            <a:pPr eaLnBrk="1" hangingPunct="1"/>
            <a:r>
              <a:rPr lang="en-US" altLang="en-US" dirty="0"/>
              <a:t>First, we use baseline 68 </a:t>
            </a:r>
            <a:r>
              <a:rPr lang="en-US" altLang="en-US" dirty="0" err="1"/>
              <a:t>NifTI</a:t>
            </a:r>
            <a:r>
              <a:rPr lang="en-US" altLang="en-US" dirty="0"/>
              <a:t> images (45 Alzheimer patients and 23 controls)</a:t>
            </a:r>
          </a:p>
          <a:p>
            <a:pPr eaLnBrk="1" hangingPunct="1"/>
            <a:r>
              <a:rPr lang="en-US" altLang="en-US" dirty="0"/>
              <a:t>283,905 voxels per image</a:t>
            </a:r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endParaRPr lang="en-US" altLang="en-US" dirty="0"/>
          </a:p>
          <a:p>
            <a:pPr eaLnBrk="1" hangingPunct="1"/>
            <a:r>
              <a:rPr lang="en-US" altLang="en-US" dirty="0"/>
              <a:t>Goal: Test where is significantly different</a:t>
            </a:r>
            <a:r>
              <a:rPr lang="en-US" altLang="en-US" b="1" dirty="0"/>
              <a:t> </a:t>
            </a:r>
            <a:r>
              <a:rPr lang="en-US" altLang="en-US" dirty="0"/>
              <a:t>between two groups</a:t>
            </a:r>
          </a:p>
          <a:p>
            <a:pPr eaLnBrk="1" hangingPunct="1"/>
            <a:endParaRPr lang="en-US" altLang="en-US" dirty="0"/>
          </a:p>
        </p:txBody>
      </p:sp>
      <p:pic>
        <p:nvPicPr>
          <p:cNvPr id="3584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63800" y="3258517"/>
            <a:ext cx="4059238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직사각형 14"/>
          <p:cNvSpPr>
            <a:spLocks noChangeArrowheads="1"/>
          </p:cNvSpPr>
          <p:nvPr/>
        </p:nvSpPr>
        <p:spPr bwMode="auto">
          <a:xfrm>
            <a:off x="836613" y="908050"/>
            <a:ext cx="73136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 2" pitchFamily="18" charset="2"/>
              <a:buChar char=""/>
              <a:defRPr kumimoji="1"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¡"/>
              <a:defRPr kumimoji="1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 2" pitchFamily="18" charset="2"/>
              <a:buChar char=""/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 2" pitchFamily="18" charset="2"/>
              <a:buChar char="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 2" pitchFamily="18" charset="2"/>
              <a:buChar char="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 2" pitchFamily="18" charset="2"/>
              <a:buChar char="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 2" pitchFamily="18" charset="2"/>
              <a:buChar char="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 2" pitchFamily="18" charset="2"/>
              <a:buChar char="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 2" pitchFamily="18" charset="2"/>
              <a:buChar char="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latinLnBrk="0">
              <a:spcBef>
                <a:spcPct val="50000"/>
              </a:spcBef>
              <a:buClrTx/>
              <a:buSzTx/>
              <a:buFontTx/>
              <a:buNone/>
            </a:pPr>
            <a:r>
              <a:rPr kumimoji="0" lang="en-US" altLang="ko-KR" sz="2800" b="1" u="sng"/>
              <a:t>MIRIAD fMRI data (ongoing)</a:t>
            </a:r>
            <a:endParaRPr lang="ko-KR" altLang="en-US" sz="2400"/>
          </a:p>
        </p:txBody>
      </p:sp>
      <p:sp>
        <p:nvSpPr>
          <p:cNvPr id="36867" name="TextBox 5"/>
          <p:cNvSpPr txBox="1">
            <a:spLocks noChangeArrowheads="1"/>
          </p:cNvSpPr>
          <p:nvPr/>
        </p:nvSpPr>
        <p:spPr bwMode="auto">
          <a:xfrm>
            <a:off x="869950" y="1844675"/>
            <a:ext cx="611981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eaLnBrk="1" hangingPunct="1"/>
            <a:r>
              <a:rPr lang="en-US" altLang="en-US" sz="2800"/>
              <a:t>AD vs control group at FDR 0.01</a:t>
            </a:r>
          </a:p>
        </p:txBody>
      </p:sp>
      <p:pic>
        <p:nvPicPr>
          <p:cNvPr id="36868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7263" y="2852738"/>
            <a:ext cx="2947987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69" name="직사각형 3"/>
          <p:cNvSpPr>
            <a:spLocks noChangeArrowheads="1"/>
          </p:cNvSpPr>
          <p:nvPr/>
        </p:nvSpPr>
        <p:spPr bwMode="auto">
          <a:xfrm>
            <a:off x="957263" y="5229225"/>
            <a:ext cx="30337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eaLnBrk="1" hangingPunct="1"/>
            <a:r>
              <a:rPr lang="en-US" altLang="en-US"/>
              <a:t>BH (Benjamini and Hochberg)</a:t>
            </a:r>
          </a:p>
        </p:txBody>
      </p:sp>
      <p:pic>
        <p:nvPicPr>
          <p:cNvPr id="36870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3800" y="2852738"/>
            <a:ext cx="2952750" cy="216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871" name="직사각형 9"/>
          <p:cNvSpPr>
            <a:spLocks noChangeArrowheads="1"/>
          </p:cNvSpPr>
          <p:nvPr/>
        </p:nvSpPr>
        <p:spPr bwMode="auto">
          <a:xfrm>
            <a:off x="5940425" y="5214938"/>
            <a:ext cx="1293813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eaLnBrk="1" hangingPunct="1"/>
            <a:r>
              <a:rPr lang="en-US" altLang="en-US"/>
              <a:t>Our method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755650" y="908050"/>
            <a:ext cx="7848600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 2" pitchFamily="18" charset="2"/>
              <a:buChar char=""/>
              <a:defRPr kumimoji="1"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¡"/>
              <a:defRPr kumimoji="1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 2" pitchFamily="18" charset="2"/>
              <a:buChar char=""/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 2" pitchFamily="18" charset="2"/>
              <a:buChar char="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 2" pitchFamily="18" charset="2"/>
              <a:buChar char="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 2" pitchFamily="18" charset="2"/>
              <a:buChar char="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 2" pitchFamily="18" charset="2"/>
              <a:buChar char="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 2" pitchFamily="18" charset="2"/>
              <a:buChar char="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 2" pitchFamily="18" charset="2"/>
              <a:buChar char="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latinLnBrk="0">
              <a:spcBef>
                <a:spcPct val="50000"/>
              </a:spcBef>
              <a:buClrTx/>
              <a:buSzTx/>
              <a:buFontTx/>
              <a:buNone/>
            </a:pPr>
            <a:r>
              <a:rPr kumimoji="0" lang="en-US" altLang="ko-KR" sz="2800" b="1"/>
              <a:t>Bj  rnstad (1996)</a:t>
            </a:r>
          </a:p>
          <a:p>
            <a:pPr latinLnBrk="0">
              <a:spcBef>
                <a:spcPct val="50000"/>
              </a:spcBef>
              <a:buClrTx/>
              <a:buSzTx/>
              <a:buFontTx/>
              <a:buNone/>
            </a:pPr>
            <a:r>
              <a:rPr kumimoji="0" lang="en-US" altLang="ko-KR" sz="2800"/>
              <a:t>The information in the data about unobservables, and parameters are in the extended likelihood such as the h-likelihood. </a:t>
            </a:r>
          </a:p>
        </p:txBody>
      </p:sp>
      <p:graphicFrame>
        <p:nvGraphicFramePr>
          <p:cNvPr id="8195" name="Object 3"/>
          <p:cNvGraphicFramePr>
            <a:graphicFrameLocks noChangeAspect="1"/>
          </p:cNvGraphicFramePr>
          <p:nvPr/>
        </p:nvGraphicFramePr>
        <p:xfrm>
          <a:off x="1144588" y="981075"/>
          <a:ext cx="292100" cy="468313"/>
        </p:xfrm>
        <a:graphic>
          <a:graphicData uri="http://schemas.openxmlformats.org/presentationml/2006/ole">
            <p:oleObj spid="_x0000_s8209" name="Equation" r:id="rId4" imgW="126835" imgH="202936" progId="Equation.3">
              <p:embed/>
            </p:oleObj>
          </a:graphicData>
        </a:graphic>
      </p:graphicFrame>
      <p:sp>
        <p:nvSpPr>
          <p:cNvPr id="8196" name="TextBox 8"/>
          <p:cNvSpPr txBox="1">
            <a:spLocks noChangeArrowheads="1"/>
          </p:cNvSpPr>
          <p:nvPr/>
        </p:nvSpPr>
        <p:spPr bwMode="auto">
          <a:xfrm>
            <a:off x="900113" y="3068638"/>
            <a:ext cx="741680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 2" pitchFamily="18" charset="2"/>
              <a:buChar char=""/>
              <a:defRPr kumimoji="1"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¡"/>
              <a:defRPr kumimoji="1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 2" pitchFamily="18" charset="2"/>
              <a:buChar char=""/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 2" pitchFamily="18" charset="2"/>
              <a:buChar char="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 2" pitchFamily="18" charset="2"/>
              <a:buChar char="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 2" pitchFamily="18" charset="2"/>
              <a:buChar char="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 2" pitchFamily="18" charset="2"/>
              <a:buChar char="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 2" pitchFamily="18" charset="2"/>
              <a:buChar char="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 2" pitchFamily="18" charset="2"/>
              <a:buChar char="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2800"/>
              <a:t>The h-likelihood gives inferences for both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2800"/>
              <a:t>1. parameters and 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2800"/>
              <a:t>2. unobservables.</a:t>
            </a:r>
          </a:p>
        </p:txBody>
      </p:sp>
      <p:sp>
        <p:nvSpPr>
          <p:cNvPr id="8197" name="Text Box 2"/>
          <p:cNvSpPr txBox="1">
            <a:spLocks noChangeArrowheads="1"/>
          </p:cNvSpPr>
          <p:nvPr/>
        </p:nvSpPr>
        <p:spPr bwMode="auto">
          <a:xfrm>
            <a:off x="468313" y="5013325"/>
            <a:ext cx="8280400" cy="1169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 2" pitchFamily="18" charset="2"/>
              <a:buChar char=""/>
              <a:defRPr kumimoji="1"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¡"/>
              <a:defRPr kumimoji="1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 2" pitchFamily="18" charset="2"/>
              <a:buChar char=""/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 2" pitchFamily="18" charset="2"/>
              <a:buChar char="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 2" pitchFamily="18" charset="2"/>
              <a:buChar char="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 2" pitchFamily="18" charset="2"/>
              <a:buChar char="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 2" pitchFamily="18" charset="2"/>
              <a:buChar char="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 2" pitchFamily="18" charset="2"/>
              <a:buChar char="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 2" pitchFamily="18" charset="2"/>
              <a:buChar char="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2800" b="1"/>
              <a:t>Multiple testing is a prediction problem of whether a null hypothesis is true or not!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1400" b="1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직사각형 14"/>
          <p:cNvSpPr>
            <a:spLocks noChangeArrowheads="1"/>
          </p:cNvSpPr>
          <p:nvPr/>
        </p:nvSpPr>
        <p:spPr bwMode="auto">
          <a:xfrm>
            <a:off x="836613" y="908050"/>
            <a:ext cx="73136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 2" pitchFamily="18" charset="2"/>
              <a:buChar char=""/>
              <a:defRPr kumimoji="1"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¡"/>
              <a:defRPr kumimoji="1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 2" pitchFamily="18" charset="2"/>
              <a:buChar char=""/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 2" pitchFamily="18" charset="2"/>
              <a:buChar char="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 2" pitchFamily="18" charset="2"/>
              <a:buChar char="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 2" pitchFamily="18" charset="2"/>
              <a:buChar char="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 2" pitchFamily="18" charset="2"/>
              <a:buChar char="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 2" pitchFamily="18" charset="2"/>
              <a:buChar char="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 2" pitchFamily="18" charset="2"/>
              <a:buChar char="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latinLnBrk="0">
              <a:spcBef>
                <a:spcPct val="50000"/>
              </a:spcBef>
              <a:buClrTx/>
              <a:buSzTx/>
              <a:buFontTx/>
              <a:buNone/>
            </a:pPr>
            <a:r>
              <a:rPr kumimoji="0" lang="en-US" altLang="ko-KR" sz="2800" b="1" u="sng" dirty="0"/>
              <a:t>MIRIAD fMRI data (ongoing)</a:t>
            </a:r>
            <a:endParaRPr lang="ko-KR" altLang="en-US" sz="2400" dirty="0"/>
          </a:p>
        </p:txBody>
      </p:sp>
      <p:sp>
        <p:nvSpPr>
          <p:cNvPr id="39939" name="TextBox 5"/>
          <p:cNvSpPr txBox="1">
            <a:spLocks noChangeArrowheads="1"/>
          </p:cNvSpPr>
          <p:nvPr/>
        </p:nvSpPr>
        <p:spPr bwMode="auto">
          <a:xfrm>
            <a:off x="836613" y="1582738"/>
            <a:ext cx="76962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5pPr>
            <a:lvl6pPr marL="25146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6pPr>
            <a:lvl7pPr marL="29718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7pPr>
            <a:lvl8pPr marL="34290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8pPr>
            <a:lvl9pPr marL="3886200" indent="-228600" eaLnBrk="0" fontAlgn="base" latinLnBrk="1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Times New Roman" pitchFamily="18" charset="0"/>
                <a:ea typeface="굴림" pitchFamily="50" charset="-127"/>
              </a:defRPr>
            </a:lvl9pPr>
          </a:lstStyle>
          <a:p>
            <a:pPr eaLnBrk="1" hangingPunct="1"/>
            <a:r>
              <a:rPr lang="en-US" altLang="en-US" sz="2800" dirty="0"/>
              <a:t>Simulation using MIRIAD: </a:t>
            </a:r>
          </a:p>
          <a:p>
            <a:pPr eaLnBrk="1" hangingPunct="1"/>
            <a:r>
              <a:rPr lang="en-US" altLang="en-US" sz="2800" dirty="0" smtClean="0"/>
              <a:t>When </a:t>
            </a:r>
            <a:r>
              <a:rPr lang="en-US" altLang="en-US" sz="2800" dirty="0"/>
              <a:t>some voxels are Alternative </a:t>
            </a:r>
          </a:p>
          <a:p>
            <a:pPr eaLnBrk="1" hangingPunct="1"/>
            <a:r>
              <a:rPr lang="en-US" altLang="en-US" sz="2000" dirty="0"/>
              <a:t>(Divide AD group randomly in two (A and B), and add the signal to A )</a:t>
            </a:r>
          </a:p>
          <a:p>
            <a:pPr eaLnBrk="1" hangingPunct="1"/>
            <a:endParaRPr lang="en-US" altLang="en-US" sz="2800" dirty="0"/>
          </a:p>
          <a:p>
            <a:pPr eaLnBrk="1" hangingPunct="1"/>
            <a:r>
              <a:rPr lang="en-US" altLang="en-US" sz="2800" dirty="0"/>
              <a:t> </a:t>
            </a:r>
          </a:p>
        </p:txBody>
      </p:sp>
      <p:graphicFrame>
        <p:nvGraphicFramePr>
          <p:cNvPr id="7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80380789"/>
              </p:ext>
            </p:extLst>
          </p:nvPr>
        </p:nvGraphicFramePr>
        <p:xfrm>
          <a:off x="955675" y="2997200"/>
          <a:ext cx="7075487" cy="3017840"/>
        </p:xfrm>
        <a:graphic>
          <a:graphicData uri="http://schemas.openxmlformats.org/drawingml/2006/table">
            <a:tbl>
              <a:tblPr firstRow="1" bandRow="1"/>
              <a:tblGrid>
                <a:gridCol w="2454957"/>
                <a:gridCol w="2310265"/>
                <a:gridCol w="2310265"/>
              </a:tblGrid>
              <a:tr h="944980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2800" dirty="0" smtClean="0"/>
                        <a:t>Method</a:t>
                      </a:r>
                    </a:p>
                    <a:p>
                      <a:r>
                        <a:rPr lang="en-US" sz="2800" dirty="0" smtClean="0"/>
                        <a:t>(FDR=0.01)</a:t>
                      </a:r>
                      <a:endParaRPr lang="en-US" sz="2800" dirty="0"/>
                    </a:p>
                  </a:txBody>
                  <a:tcPr marL="91420" marR="91420" marT="45725" marB="4572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2800" dirty="0" smtClean="0"/>
                        <a:t>Average of </a:t>
                      </a:r>
                    </a:p>
                    <a:p>
                      <a:r>
                        <a:rPr lang="en-US" sz="2800" dirty="0" smtClean="0"/>
                        <a:t>FDR</a:t>
                      </a:r>
                      <a:endParaRPr lang="en-US" sz="2800" dirty="0"/>
                    </a:p>
                  </a:txBody>
                  <a:tcPr marL="91420" marR="91420" marT="45725" marB="4572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1pPr>
                      <a:lvl2pPr marL="457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2pPr>
                      <a:lvl3pPr marL="914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1" hangingPunct="1">
                        <a:defRPr sz="1800" b="1" kern="1200">
                          <a:solidFill>
                            <a:schemeClr val="lt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2800" dirty="0" smtClean="0"/>
                        <a:t>Average of FNDR</a:t>
                      </a:r>
                      <a:endParaRPr lang="en-US" sz="2800" dirty="0"/>
                    </a:p>
                  </a:txBody>
                  <a:tcPr marL="91420" marR="91420" marT="45725" marB="4572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</a:tr>
              <a:tr h="518215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2800" dirty="0" smtClean="0"/>
                        <a:t>BH</a:t>
                      </a:r>
                      <a:endParaRPr lang="en-US" sz="2800" dirty="0"/>
                    </a:p>
                  </a:txBody>
                  <a:tcPr marL="91420" marR="91420" marT="45725" marB="4572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2800" dirty="0" smtClean="0"/>
                        <a:t>0.004</a:t>
                      </a:r>
                      <a:endParaRPr lang="en-US" sz="2800" dirty="0"/>
                    </a:p>
                  </a:txBody>
                  <a:tcPr marL="91420" marR="91420" marT="45725" marB="4572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2800" dirty="0" smtClean="0"/>
                        <a:t>0.550</a:t>
                      </a:r>
                      <a:endParaRPr lang="en-US" sz="2800" dirty="0"/>
                    </a:p>
                  </a:txBody>
                  <a:tcPr marL="91420" marR="91420" marT="45725" marB="4572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518215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2800" dirty="0" smtClean="0"/>
                        <a:t>BY</a:t>
                      </a:r>
                      <a:endParaRPr lang="en-US" sz="2800" dirty="0"/>
                    </a:p>
                  </a:txBody>
                  <a:tcPr marL="91420" marR="91420" marT="45725" marB="4572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2800" dirty="0" smtClean="0"/>
                        <a:t>0.001</a:t>
                      </a:r>
                      <a:endParaRPr lang="en-US" sz="2800" dirty="0"/>
                    </a:p>
                  </a:txBody>
                  <a:tcPr marL="91420" marR="91420" marT="45725" marB="4572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2800" dirty="0" smtClean="0"/>
                        <a:t>0.644</a:t>
                      </a:r>
                      <a:endParaRPr lang="en-US" sz="2800" dirty="0"/>
                    </a:p>
                  </a:txBody>
                  <a:tcPr marL="91420" marR="91420" marT="45725" marB="4572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518215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2800" dirty="0" smtClean="0"/>
                        <a:t>LB</a:t>
                      </a:r>
                      <a:endParaRPr lang="en-US" sz="2800" dirty="0"/>
                    </a:p>
                  </a:txBody>
                  <a:tcPr marL="91420" marR="91420" marT="45725" marB="4572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2800" dirty="0" smtClean="0"/>
                        <a:t>0.004</a:t>
                      </a:r>
                      <a:endParaRPr lang="en-US" sz="2800" dirty="0"/>
                    </a:p>
                  </a:txBody>
                  <a:tcPr marL="91420" marR="91420" marT="45725" marB="4572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2800" dirty="0" smtClean="0"/>
                        <a:t>0.548</a:t>
                      </a:r>
                      <a:endParaRPr lang="en-US" sz="2800" dirty="0"/>
                    </a:p>
                  </a:txBody>
                  <a:tcPr marL="91420" marR="91420" marT="45725" marB="4572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518215"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2800" dirty="0" smtClean="0"/>
                        <a:t>HM</a:t>
                      </a:r>
                      <a:endParaRPr lang="en-US" sz="2800" dirty="0"/>
                    </a:p>
                  </a:txBody>
                  <a:tcPr marL="91420" marR="91420" marT="45725" marB="4572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2800" dirty="0" smtClean="0"/>
                        <a:t>0.012</a:t>
                      </a:r>
                      <a:endParaRPr lang="en-US" sz="2800" dirty="0"/>
                    </a:p>
                  </a:txBody>
                  <a:tcPr marL="91420" marR="91420" marT="45725" marB="4572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914400" rtl="0" eaLnBrk="1" latinLnBrk="1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r>
                        <a:rPr lang="en-US" sz="2800" dirty="0" smtClean="0"/>
                        <a:t>0.186</a:t>
                      </a:r>
                      <a:endParaRPr lang="en-US" sz="2800" dirty="0"/>
                    </a:p>
                  </a:txBody>
                  <a:tcPr marL="91420" marR="91420" marT="45725" marB="45725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4"/>
          <p:cNvSpPr>
            <a:spLocks noChangeArrowheads="1"/>
          </p:cNvSpPr>
          <p:nvPr/>
        </p:nvSpPr>
        <p:spPr bwMode="auto">
          <a:xfrm>
            <a:off x="836613" y="908050"/>
            <a:ext cx="731361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 2" pitchFamily="18" charset="2"/>
              <a:buChar char=""/>
              <a:defRPr kumimoji="1"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¡"/>
              <a:defRPr kumimoji="1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 2" pitchFamily="18" charset="2"/>
              <a:buChar char=""/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 2" pitchFamily="18" charset="2"/>
              <a:buChar char="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 2" pitchFamily="18" charset="2"/>
              <a:buChar char="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 2" pitchFamily="18" charset="2"/>
              <a:buChar char="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 2" pitchFamily="18" charset="2"/>
              <a:buChar char="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 2" pitchFamily="18" charset="2"/>
              <a:buChar char="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 2" pitchFamily="18" charset="2"/>
              <a:buChar char="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u="sng" dirty="0" smtClean="0"/>
              <a:t>BLC mean correct latency data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u="sng" dirty="0" smtClean="0"/>
              <a:t>(Xu, Shi and Lee)</a:t>
            </a:r>
            <a:endParaRPr lang="en-US" altLang="en-US" sz="2800" b="1" u="sng" dirty="0"/>
          </a:p>
        </p:txBody>
      </p:sp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683568" y="1772816"/>
            <a:ext cx="8460432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 2" pitchFamily="18" charset="2"/>
              <a:buChar char=""/>
              <a:defRPr kumimoji="1"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¡"/>
              <a:defRPr kumimoji="1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 2" pitchFamily="18" charset="2"/>
              <a:buChar char=""/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 2" pitchFamily="18" charset="2"/>
              <a:buChar char="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 2" pitchFamily="18" charset="2"/>
              <a:buChar char="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 2" pitchFamily="18" charset="2"/>
              <a:buChar char="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 2" pitchFamily="18" charset="2"/>
              <a:buChar char="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 2" pitchFamily="18" charset="2"/>
              <a:buChar char="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 2" pitchFamily="18" charset="2"/>
              <a:buChar char="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 smtClean="0"/>
              <a:t>84  girls and  57 boys, aging from 6 to 13 years old.</a:t>
            </a:r>
            <a:endParaRPr lang="en-US" altLang="en-US" sz="28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8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 smtClean="0"/>
              <a:t>Each student finished the Big/Little Circle (BLC) test via an action video game.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800" dirty="0" smtClean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 smtClean="0"/>
              <a:t>56% action video game players (AVGPs) </a:t>
            </a:r>
            <a:r>
              <a:rPr lang="en-US" altLang="en-US" sz="2800" dirty="0" err="1" smtClean="0"/>
              <a:t>v.s</a:t>
            </a:r>
            <a:r>
              <a:rPr lang="en-US" altLang="en-US" sz="2800" dirty="0"/>
              <a:t>. </a:t>
            </a:r>
            <a:r>
              <a:rPr lang="en-US" altLang="en-US" sz="2800" dirty="0" smtClean="0"/>
              <a:t>44% non-action video game players (NAVGPs).</a:t>
            </a:r>
            <a:endParaRPr lang="en-US" altLang="en-US" sz="28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800" dirty="0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dirty="0"/>
              <a:t>Goal : </a:t>
            </a:r>
            <a:r>
              <a:rPr lang="en-US" altLang="en-US" sz="2800" dirty="0" smtClean="0"/>
              <a:t>To detect  the areas of age </a:t>
            </a:r>
            <a:r>
              <a:rPr lang="en-US" altLang="zh-CN" sz="2800" dirty="0" smtClean="0"/>
              <a:t>automatically </a:t>
            </a:r>
            <a:r>
              <a:rPr lang="en-US" altLang="en-US" sz="2800" dirty="0" smtClean="0"/>
              <a:t>that </a:t>
            </a:r>
            <a:r>
              <a:rPr lang="en-US" altLang="en-US" sz="2800" dirty="0" smtClean="0"/>
              <a:t>the significant differences between  </a:t>
            </a:r>
            <a:r>
              <a:rPr lang="en-US" altLang="zh-CN" sz="2800" dirty="0" smtClean="0"/>
              <a:t>AVGPs group and  NAVGPs group occur.</a:t>
            </a:r>
            <a:endParaRPr lang="en-US" altLang="en-US" sz="2800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714480" y="1500174"/>
            <a:ext cx="5751899" cy="371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000100" y="5072075"/>
            <a:ext cx="7072362" cy="17859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7224" y="5143512"/>
            <a:ext cx="923925" cy="29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矩形 4"/>
          <p:cNvSpPr/>
          <p:nvPr/>
        </p:nvSpPr>
        <p:spPr>
          <a:xfrm>
            <a:off x="928662" y="785794"/>
            <a:ext cx="650085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0">
              <a:spcBef>
                <a:spcPct val="50000"/>
              </a:spcBef>
              <a:buClrTx/>
              <a:buSzTx/>
              <a:buFontTx/>
              <a:buNone/>
            </a:pPr>
            <a:r>
              <a:rPr kumimoji="0" lang="en-US" altLang="ko-KR" sz="2400" b="1" u="sng" dirty="0" smtClean="0"/>
              <a:t>Ho(t): |diff(t)| &lt;= 20 </a:t>
            </a:r>
            <a:r>
              <a:rPr kumimoji="0" lang="en-US" altLang="ko-KR" sz="2400" b="1" u="sng" dirty="0" err="1" smtClean="0"/>
              <a:t>vs</a:t>
            </a:r>
            <a:r>
              <a:rPr kumimoji="0" lang="en-US" altLang="ko-KR" sz="2400" b="1" u="sng" dirty="0" smtClean="0"/>
              <a:t> H1(t): diff(t) &lt; -20 or H2(t): diff(t) &gt; 20 </a:t>
            </a:r>
            <a:endParaRPr lang="ko-KR" altLang="en-US" sz="2400" dirty="0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직사각형 14"/>
          <p:cNvSpPr>
            <a:spLocks noChangeArrowheads="1"/>
          </p:cNvSpPr>
          <p:nvPr/>
        </p:nvSpPr>
        <p:spPr bwMode="auto">
          <a:xfrm>
            <a:off x="836613" y="908050"/>
            <a:ext cx="73136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57200" indent="-4572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 2" pitchFamily="18" charset="2"/>
              <a:buChar char=""/>
              <a:defRPr kumimoji="1"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¡"/>
              <a:defRPr kumimoji="1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 2" pitchFamily="18" charset="2"/>
              <a:buChar char=""/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 2" pitchFamily="18" charset="2"/>
              <a:buChar char="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 2" pitchFamily="18" charset="2"/>
              <a:buChar char="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 2" pitchFamily="18" charset="2"/>
              <a:buChar char="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 2" pitchFamily="18" charset="2"/>
              <a:buChar char="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 2" pitchFamily="18" charset="2"/>
              <a:buChar char="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 2" pitchFamily="18" charset="2"/>
              <a:buChar char="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latinLnBrk="0">
              <a:spcBef>
                <a:spcPct val="50000"/>
              </a:spcBef>
              <a:buClrTx/>
              <a:buSzTx/>
              <a:buFontTx/>
              <a:buNone/>
            </a:pPr>
            <a:r>
              <a:rPr kumimoji="0" lang="en-US" altLang="ko-KR" sz="2800" b="1" u="sng" dirty="0"/>
              <a:t>Concluding remarks</a:t>
            </a:r>
            <a:endParaRPr lang="ko-KR" altLang="en-US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576263" y="2060848"/>
            <a:ext cx="8100193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dirty="0" smtClean="0"/>
              <a:t>When the null hypothesis is rejected it is important to control errors of incorrectly inferring the direction of the effect (type-III error). We proposed three ways of modifying the conventional FDR to accommodate such a need. We recommend to report the estimated of all three errors even if we control a specific FDR. </a:t>
            </a:r>
          </a:p>
          <a:p>
            <a:endParaRPr lang="en-US" altLang="ko-KR" sz="2400" dirty="0"/>
          </a:p>
          <a:p>
            <a:r>
              <a:rPr lang="en-US" altLang="ko-KR" sz="2400" dirty="0" smtClean="0"/>
              <a:t>We derive the optimal test under HMRFMs. In real data analysis, likelihood-ratio test selects a HMRFM as the final model, showing an evidence of dependency among the observations. Thus, it is important to search for the best-fitting model in order to enhance the performance of the multiple test. </a:t>
            </a:r>
            <a:endParaRPr lang="ko-KR" altLang="en-US" sz="2400" dirty="0"/>
          </a:p>
        </p:txBody>
      </p:sp>
    </p:spTree>
    <p:extLst>
      <p:ext uri="{BB962C8B-B14F-4D97-AF65-F5344CB8AC3E}">
        <p14:creationId xmlns:p14="http://schemas.microsoft.com/office/powerpoint/2010/main" xmlns="" val="2100801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extBox 1"/>
          <p:cNvSpPr txBox="1">
            <a:spLocks noChangeArrowheads="1"/>
          </p:cNvSpPr>
          <p:nvPr/>
        </p:nvSpPr>
        <p:spPr bwMode="auto">
          <a:xfrm>
            <a:off x="2124075" y="2781300"/>
            <a:ext cx="4608513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 2" pitchFamily="18" charset="2"/>
              <a:buChar char=""/>
              <a:defRPr kumimoji="1"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¡"/>
              <a:defRPr kumimoji="1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 2" pitchFamily="18" charset="2"/>
              <a:buChar char=""/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 2" pitchFamily="18" charset="2"/>
              <a:buChar char="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 2" pitchFamily="18" charset="2"/>
              <a:buChar char="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 2" pitchFamily="18" charset="2"/>
              <a:buChar char="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 2" pitchFamily="18" charset="2"/>
              <a:buChar char="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 2" pitchFamily="18" charset="2"/>
              <a:buChar char="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 2" pitchFamily="18" charset="2"/>
              <a:buChar char="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latinLnBrk="0">
              <a:spcBef>
                <a:spcPct val="0"/>
              </a:spcBef>
              <a:buClrTx/>
              <a:buSzTx/>
              <a:buFontTx/>
              <a:buNone/>
            </a:pPr>
            <a:r>
              <a:rPr kumimoji="0" lang="en-US" altLang="ko-KR" sz="6000" b="1" dirty="0"/>
              <a:t>Thank  you  !</a:t>
            </a:r>
            <a:endParaRPr kumimoji="0" lang="ko-KR" altLang="en-US" sz="6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755650" y="933450"/>
            <a:ext cx="8064500" cy="163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 2" pitchFamily="18" charset="2"/>
              <a:buChar char=""/>
              <a:defRPr kumimoji="1"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¡"/>
              <a:defRPr kumimoji="1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 2" pitchFamily="18" charset="2"/>
              <a:buChar char=""/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 2" pitchFamily="18" charset="2"/>
              <a:buChar char="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 2" pitchFamily="18" charset="2"/>
              <a:buChar char="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 2" pitchFamily="18" charset="2"/>
              <a:buChar char="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 2" pitchFamily="18" charset="2"/>
              <a:buChar char="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 2" pitchFamily="18" charset="2"/>
              <a:buChar char="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 2" pitchFamily="18" charset="2"/>
              <a:buChar char="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2800" b="1" u="sng"/>
              <a:t>Prediction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ko-KR" sz="1600" b="1"/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2800" b="1"/>
              <a:t>What is the number of epileptic seizures in the next week ?</a:t>
            </a:r>
            <a:r>
              <a:rPr lang="en-US" altLang="ko-KR" sz="1400" b="1"/>
              <a:t> </a:t>
            </a:r>
          </a:p>
        </p:txBody>
      </p:sp>
      <p:sp>
        <p:nvSpPr>
          <p:cNvPr id="9219" name="Text Box 4"/>
          <p:cNvSpPr txBox="1">
            <a:spLocks noChangeArrowheads="1"/>
          </p:cNvSpPr>
          <p:nvPr/>
        </p:nvSpPr>
        <p:spPr bwMode="auto">
          <a:xfrm>
            <a:off x="755650" y="3284538"/>
            <a:ext cx="83883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 2" pitchFamily="18" charset="2"/>
              <a:buChar char=""/>
              <a:defRPr kumimoji="1"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¡"/>
              <a:defRPr kumimoji="1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 2" pitchFamily="18" charset="2"/>
              <a:buChar char=""/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 2" pitchFamily="18" charset="2"/>
              <a:buChar char="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 2" pitchFamily="18" charset="2"/>
              <a:buChar char="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 2" pitchFamily="18" charset="2"/>
              <a:buChar char="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 2" pitchFamily="18" charset="2"/>
              <a:buChar char="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 2" pitchFamily="18" charset="2"/>
              <a:buChar char="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 2" pitchFamily="18" charset="2"/>
              <a:buChar char="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2800" b="1"/>
              <a:t>1. The classical Likelihood Method (Plug-in method)</a:t>
            </a:r>
          </a:p>
        </p:txBody>
      </p:sp>
      <p:graphicFrame>
        <p:nvGraphicFramePr>
          <p:cNvPr id="9220" name="Object 5"/>
          <p:cNvGraphicFramePr>
            <a:graphicFrameLocks noChangeAspect="1"/>
          </p:cNvGraphicFramePr>
          <p:nvPr/>
        </p:nvGraphicFramePr>
        <p:xfrm>
          <a:off x="1835150" y="2636838"/>
          <a:ext cx="5645150" cy="439737"/>
        </p:xfrm>
        <a:graphic>
          <a:graphicData uri="http://schemas.openxmlformats.org/presentationml/2006/ole">
            <p:oleObj spid="_x0000_s9244" name="Equation" r:id="rId4" imgW="2616200" imgH="203200" progId="">
              <p:embed/>
            </p:oleObj>
          </a:graphicData>
        </a:graphic>
      </p:graphicFrame>
      <p:graphicFrame>
        <p:nvGraphicFramePr>
          <p:cNvPr id="9221" name="Object 8"/>
          <p:cNvGraphicFramePr>
            <a:graphicFrameLocks noChangeAspect="1"/>
          </p:cNvGraphicFramePr>
          <p:nvPr/>
        </p:nvGraphicFramePr>
        <p:xfrm>
          <a:off x="1474788" y="4200525"/>
          <a:ext cx="6553200" cy="1820863"/>
        </p:xfrm>
        <a:graphic>
          <a:graphicData uri="http://schemas.openxmlformats.org/presentationml/2006/ole">
            <p:oleObj spid="_x0000_s9245" name="Equation" r:id="rId5" imgW="3022600" imgH="8382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550" y="549275"/>
            <a:ext cx="7200900" cy="592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900113" y="908050"/>
            <a:ext cx="65579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 2" pitchFamily="18" charset="2"/>
              <a:buChar char=""/>
              <a:defRPr kumimoji="1"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¡"/>
              <a:defRPr kumimoji="1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 2" pitchFamily="18" charset="2"/>
              <a:buChar char=""/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 2" pitchFamily="18" charset="2"/>
              <a:buChar char="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 2" pitchFamily="18" charset="2"/>
              <a:buChar char="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 2" pitchFamily="18" charset="2"/>
              <a:buChar char="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 2" pitchFamily="18" charset="2"/>
              <a:buChar char="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 2" pitchFamily="18" charset="2"/>
              <a:buChar char="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 2" pitchFamily="18" charset="2"/>
              <a:buChar char="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2800" b="1"/>
              <a:t>2. The Bayesian Method ( Pearson, 1920) </a:t>
            </a:r>
          </a:p>
        </p:txBody>
      </p:sp>
      <p:graphicFrame>
        <p:nvGraphicFramePr>
          <p:cNvPr id="11267" name="Object 3"/>
          <p:cNvGraphicFramePr>
            <a:graphicFrameLocks noChangeAspect="1"/>
          </p:cNvGraphicFramePr>
          <p:nvPr/>
        </p:nvGraphicFramePr>
        <p:xfrm>
          <a:off x="1042988" y="1773238"/>
          <a:ext cx="7275512" cy="3857625"/>
        </p:xfrm>
        <a:graphic>
          <a:graphicData uri="http://schemas.openxmlformats.org/presentationml/2006/ole">
            <p:oleObj spid="_x0000_s11279" name="Equation" r:id="rId4" imgW="3784600" imgH="18796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913" y="620713"/>
            <a:ext cx="6624637" cy="5891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755650" y="620713"/>
            <a:ext cx="7345363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 2" pitchFamily="18" charset="2"/>
              <a:buChar char=""/>
              <a:defRPr kumimoji="1"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¡"/>
              <a:defRPr kumimoji="1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 2" pitchFamily="18" charset="2"/>
              <a:buChar char=""/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 2" pitchFamily="18" charset="2"/>
              <a:buChar char="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 2" pitchFamily="18" charset="2"/>
              <a:buChar char="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 2" pitchFamily="18" charset="2"/>
              <a:buChar char="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 2" pitchFamily="18" charset="2"/>
              <a:buChar char="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 2" pitchFamily="18" charset="2"/>
              <a:buChar char="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 2" pitchFamily="18" charset="2"/>
              <a:buChar char="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2800" b="1"/>
              <a:t>3. The H-likelihood method 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2800" b="1"/>
              <a:t>   ( Lee and Nelder , 1996 :  Profiling )</a:t>
            </a:r>
          </a:p>
        </p:txBody>
      </p:sp>
      <p:sp>
        <p:nvSpPr>
          <p:cNvPr id="13315" name="Text Box 7"/>
          <p:cNvSpPr txBox="1">
            <a:spLocks noChangeArrowheads="1"/>
          </p:cNvSpPr>
          <p:nvPr/>
        </p:nvSpPr>
        <p:spPr bwMode="auto">
          <a:xfrm>
            <a:off x="684213" y="1557338"/>
            <a:ext cx="220821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 2" pitchFamily="18" charset="2"/>
              <a:buChar char=""/>
              <a:defRPr kumimoji="1"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¡"/>
              <a:defRPr kumimoji="1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 2" pitchFamily="18" charset="2"/>
              <a:buChar char=""/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 2" pitchFamily="18" charset="2"/>
              <a:buChar char="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 2" pitchFamily="18" charset="2"/>
              <a:buChar char="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 2" pitchFamily="18" charset="2"/>
              <a:buChar char="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 2" pitchFamily="18" charset="2"/>
              <a:buChar char="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 2" pitchFamily="18" charset="2"/>
              <a:buChar char="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 2" pitchFamily="18" charset="2"/>
              <a:buChar char="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2800"/>
              <a:t>H-likelihood :</a:t>
            </a:r>
          </a:p>
        </p:txBody>
      </p:sp>
      <p:sp>
        <p:nvSpPr>
          <p:cNvPr id="13316" name="Text Box 9"/>
          <p:cNvSpPr txBox="1">
            <a:spLocks noChangeArrowheads="1"/>
          </p:cNvSpPr>
          <p:nvPr/>
        </p:nvSpPr>
        <p:spPr bwMode="auto">
          <a:xfrm>
            <a:off x="971550" y="5084763"/>
            <a:ext cx="27416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 2" pitchFamily="18" charset="2"/>
              <a:buChar char=""/>
              <a:defRPr kumimoji="1" sz="32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¡"/>
              <a:defRPr kumimoji="1" sz="28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 2" pitchFamily="18" charset="2"/>
              <a:buChar char=""/>
              <a:defRPr kumimoji="1" sz="24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 2" pitchFamily="18" charset="2"/>
              <a:buChar char="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70000"/>
              <a:buFont typeface="Wingdings 2" pitchFamily="18" charset="2"/>
              <a:buChar char="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5pPr>
            <a:lvl6pPr marL="25146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 2" pitchFamily="18" charset="2"/>
              <a:buChar char="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6pPr>
            <a:lvl7pPr marL="29718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 2" pitchFamily="18" charset="2"/>
              <a:buChar char="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7pPr>
            <a:lvl8pPr marL="34290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 2" pitchFamily="18" charset="2"/>
              <a:buChar char="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8pPr>
            <a:lvl9pPr marL="3886200" indent="-228600" eaLnBrk="0" fontAlgn="base" latinLnBrk="1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 2" pitchFamily="18" charset="2"/>
              <a:buChar char=""/>
              <a:defRPr kumimoji="1" sz="200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ko-KR" sz="2400"/>
              <a:t>Profile h-likelihood </a:t>
            </a:r>
            <a:r>
              <a:rPr lang="en-US" altLang="ko-KR" sz="1800"/>
              <a:t>:</a:t>
            </a:r>
          </a:p>
        </p:txBody>
      </p:sp>
      <p:graphicFrame>
        <p:nvGraphicFramePr>
          <p:cNvPr id="13317" name="Object 5"/>
          <p:cNvGraphicFramePr>
            <a:graphicFrameLocks noChangeAspect="1"/>
          </p:cNvGraphicFramePr>
          <p:nvPr/>
        </p:nvGraphicFramePr>
        <p:xfrm>
          <a:off x="3779838" y="4724400"/>
          <a:ext cx="4129087" cy="1103313"/>
        </p:xfrm>
        <a:graphic>
          <a:graphicData uri="http://schemas.openxmlformats.org/presentationml/2006/ole">
            <p:oleObj spid="_x0000_s13341" name="Equation" r:id="rId4" imgW="1905000" imgH="508000" progId="">
              <p:embed/>
            </p:oleObj>
          </a:graphicData>
        </a:graphic>
      </p:graphicFrame>
      <p:graphicFrame>
        <p:nvGraphicFramePr>
          <p:cNvPr id="13318" name="Object 10"/>
          <p:cNvGraphicFramePr>
            <a:graphicFrameLocks noChangeAspect="1"/>
          </p:cNvGraphicFramePr>
          <p:nvPr/>
        </p:nvGraphicFramePr>
        <p:xfrm>
          <a:off x="1042988" y="2276475"/>
          <a:ext cx="7823200" cy="2265363"/>
        </p:xfrm>
        <a:graphic>
          <a:graphicData uri="http://schemas.openxmlformats.org/presentationml/2006/ole">
            <p:oleObj spid="_x0000_s13342" name="Equation" r:id="rId5" imgW="3822700" imgH="1104900" progId="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913" y="376238"/>
            <a:ext cx="6840537" cy="6170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칠보 비녀">
  <a:themeElements>
    <a:clrScheme name="칠보 비녀 4">
      <a:dk1>
        <a:srgbClr val="000000"/>
      </a:dk1>
      <a:lt1>
        <a:srgbClr val="FFFFFF"/>
      </a:lt1>
      <a:dk2>
        <a:srgbClr val="553498"/>
      </a:dk2>
      <a:lt2>
        <a:srgbClr val="DDDDDD"/>
      </a:lt2>
      <a:accent1>
        <a:srgbClr val="7793ED"/>
      </a:accent1>
      <a:accent2>
        <a:srgbClr val="A8C6F2"/>
      </a:accent2>
      <a:accent3>
        <a:srgbClr val="FFFFFF"/>
      </a:accent3>
      <a:accent4>
        <a:srgbClr val="000000"/>
      </a:accent4>
      <a:accent5>
        <a:srgbClr val="BDC8F4"/>
      </a:accent5>
      <a:accent6>
        <a:srgbClr val="98B3DB"/>
      </a:accent6>
      <a:hlink>
        <a:srgbClr val="8B6DCF"/>
      </a:hlink>
      <a:folHlink>
        <a:srgbClr val="C9C0DE"/>
      </a:folHlink>
    </a:clrScheme>
    <a:fontScheme name="칠보 비녀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칠보 비녀 1">
        <a:dk1>
          <a:srgbClr val="000000"/>
        </a:dk1>
        <a:lt1>
          <a:srgbClr val="FFFFFF"/>
        </a:lt1>
        <a:dk2>
          <a:srgbClr val="374420"/>
        </a:dk2>
        <a:lt2>
          <a:srgbClr val="D4DCC6"/>
        </a:lt2>
        <a:accent1>
          <a:srgbClr val="88954F"/>
        </a:accent1>
        <a:accent2>
          <a:srgbClr val="B6D29A"/>
        </a:accent2>
        <a:accent3>
          <a:srgbClr val="FFFFFF"/>
        </a:accent3>
        <a:accent4>
          <a:srgbClr val="000000"/>
        </a:accent4>
        <a:accent5>
          <a:srgbClr val="C3C8B2"/>
        </a:accent5>
        <a:accent6>
          <a:srgbClr val="A5BE8B"/>
        </a:accent6>
        <a:hlink>
          <a:srgbClr val="8DB84E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칠보 비녀 2">
        <a:dk1>
          <a:srgbClr val="000000"/>
        </a:dk1>
        <a:lt1>
          <a:srgbClr val="FFFFFF"/>
        </a:lt1>
        <a:dk2>
          <a:srgbClr val="006666"/>
        </a:dk2>
        <a:lt2>
          <a:srgbClr val="C0C0C0"/>
        </a:lt2>
        <a:accent1>
          <a:srgbClr val="2AAA9E"/>
        </a:accent1>
        <a:accent2>
          <a:srgbClr val="AFDBCA"/>
        </a:accent2>
        <a:accent3>
          <a:srgbClr val="FFFFFF"/>
        </a:accent3>
        <a:accent4>
          <a:srgbClr val="000000"/>
        </a:accent4>
        <a:accent5>
          <a:srgbClr val="ACD2CC"/>
        </a:accent5>
        <a:accent6>
          <a:srgbClr val="9EC6B7"/>
        </a:accent6>
        <a:hlink>
          <a:srgbClr val="4896A8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칠보 비녀 3">
        <a:dk1>
          <a:srgbClr val="000000"/>
        </a:dk1>
        <a:lt1>
          <a:srgbClr val="FFFFFF"/>
        </a:lt1>
        <a:dk2>
          <a:srgbClr val="663300"/>
        </a:dk2>
        <a:lt2>
          <a:srgbClr val="E0DAD0"/>
        </a:lt2>
        <a:accent1>
          <a:srgbClr val="B07D38"/>
        </a:accent1>
        <a:accent2>
          <a:srgbClr val="DCC596"/>
        </a:accent2>
        <a:accent3>
          <a:srgbClr val="FFFFFF"/>
        </a:accent3>
        <a:accent4>
          <a:srgbClr val="000000"/>
        </a:accent4>
        <a:accent5>
          <a:srgbClr val="D4BFAE"/>
        </a:accent5>
        <a:accent6>
          <a:srgbClr val="C7B287"/>
        </a:accent6>
        <a:hlink>
          <a:srgbClr val="E49B3A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칠보 비녀 4">
        <a:dk1>
          <a:srgbClr val="000000"/>
        </a:dk1>
        <a:lt1>
          <a:srgbClr val="FFFFFF"/>
        </a:lt1>
        <a:dk2>
          <a:srgbClr val="553498"/>
        </a:dk2>
        <a:lt2>
          <a:srgbClr val="DDDDDD"/>
        </a:lt2>
        <a:accent1>
          <a:srgbClr val="7793ED"/>
        </a:accent1>
        <a:accent2>
          <a:srgbClr val="A8C6F2"/>
        </a:accent2>
        <a:accent3>
          <a:srgbClr val="FFFFFF"/>
        </a:accent3>
        <a:accent4>
          <a:srgbClr val="000000"/>
        </a:accent4>
        <a:accent5>
          <a:srgbClr val="BDC8F4"/>
        </a:accent5>
        <a:accent6>
          <a:srgbClr val="98B3DB"/>
        </a:accent6>
        <a:hlink>
          <a:srgbClr val="8B6DCF"/>
        </a:hlink>
        <a:folHlink>
          <a:srgbClr val="C9C0D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칠보 비녀 5">
        <a:dk1>
          <a:srgbClr val="000000"/>
        </a:dk1>
        <a:lt1>
          <a:srgbClr val="FFFFFF"/>
        </a:lt1>
        <a:dk2>
          <a:srgbClr val="474103"/>
        </a:dk2>
        <a:lt2>
          <a:srgbClr val="C5C0B5"/>
        </a:lt2>
        <a:accent1>
          <a:srgbClr val="BAB73E"/>
        </a:accent1>
        <a:accent2>
          <a:srgbClr val="C7CE82"/>
        </a:accent2>
        <a:accent3>
          <a:srgbClr val="FFFFFF"/>
        </a:accent3>
        <a:accent4>
          <a:srgbClr val="000000"/>
        </a:accent4>
        <a:accent5>
          <a:srgbClr val="D9D8AF"/>
        </a:accent5>
        <a:accent6>
          <a:srgbClr val="B4BA75"/>
        </a:accent6>
        <a:hlink>
          <a:srgbClr val="9B7A45"/>
        </a:hlink>
        <a:folHlink>
          <a:srgbClr val="777665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칠보 비녀 6">
        <a:dk1>
          <a:srgbClr val="000000"/>
        </a:dk1>
        <a:lt1>
          <a:srgbClr val="FFFFFF"/>
        </a:lt1>
        <a:dk2>
          <a:srgbClr val="292929"/>
        </a:dk2>
        <a:lt2>
          <a:srgbClr val="DDDDDD"/>
        </a:lt2>
        <a:accent1>
          <a:srgbClr val="5F5F5F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B6B6B6"/>
        </a:accent5>
        <a:accent6>
          <a:srgbClr val="AEAEAE"/>
        </a:accent6>
        <a:hlink>
          <a:srgbClr val="999999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칠보 비녀</Template>
  <TotalTime>13081</TotalTime>
  <Words>811</Words>
  <Application>Microsoft Office PowerPoint</Application>
  <PresentationFormat>全屏显示(4:3)</PresentationFormat>
  <Paragraphs>152</Paragraphs>
  <Slides>34</Slides>
  <Notes>30</Notes>
  <HiddenSlides>0</HiddenSlides>
  <MMClips>0</MMClips>
  <ScaleCrop>false</ScaleCrop>
  <HeadingPairs>
    <vt:vector size="6" baseType="variant"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34</vt:i4>
      </vt:variant>
    </vt:vector>
  </HeadingPairs>
  <TitlesOfParts>
    <vt:vector size="36" baseType="lpstr">
      <vt:lpstr>칠보 비녀</vt:lpstr>
      <vt:lpstr>Equation</vt:lpstr>
      <vt:lpstr>    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  <vt:lpstr>幻灯片 30</vt:lpstr>
      <vt:lpstr>幻灯片 31</vt:lpstr>
      <vt:lpstr>幻灯片 32</vt:lpstr>
      <vt:lpstr>幻灯片 33</vt:lpstr>
      <vt:lpstr>幻灯片 34</vt:lpstr>
    </vt:vector>
  </TitlesOfParts>
  <Company>VSNi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Roger Payne</dc:creator>
  <cp:lastModifiedBy>PEIRONG</cp:lastModifiedBy>
  <cp:revision>559</cp:revision>
  <cp:lastPrinted>2013-08-19T09:18:29Z</cp:lastPrinted>
  <dcterms:created xsi:type="dcterms:W3CDTF">2000-11-30T11:39:47Z</dcterms:created>
  <dcterms:modified xsi:type="dcterms:W3CDTF">2015-03-25T01:06:05Z</dcterms:modified>
</cp:coreProperties>
</file>